
<file path=[Content_Types].xml><?xml version="1.0" encoding="utf-8"?>
<Types xmlns="http://schemas.openxmlformats.org/package/2006/content-types">
  <Default Extension="emf" ContentType="image/x-emf"/>
  <Default Extension="gif" ContentType="image/gif"/>
  <Default Extension="jpeg" ContentType="image/jpeg"/>
  <Default Extension="mov" ContentType="video/quicktime"/>
  <Default Extension="mp4" ContentType="video/mp4"/>
  <Default Extension="png" ContentType="image/png"/>
  <Default Extension="rels" ContentType="application/vnd.openxmlformats-package.relationships+xml"/>
  <Default Extension="tif" ContentType="image/tif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tags/tag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59"/>
  </p:notesMasterIdLst>
  <p:sldIdLst>
    <p:sldId id="3858" r:id="rId2"/>
    <p:sldId id="3901" r:id="rId3"/>
    <p:sldId id="3909" r:id="rId4"/>
    <p:sldId id="3910" r:id="rId5"/>
    <p:sldId id="3931" r:id="rId6"/>
    <p:sldId id="3930" r:id="rId7"/>
    <p:sldId id="3940" r:id="rId8"/>
    <p:sldId id="3941" r:id="rId9"/>
    <p:sldId id="3872" r:id="rId10"/>
    <p:sldId id="3859" r:id="rId11"/>
    <p:sldId id="364" r:id="rId12"/>
    <p:sldId id="3932" r:id="rId13"/>
    <p:sldId id="3871" r:id="rId14"/>
    <p:sldId id="3927" r:id="rId15"/>
    <p:sldId id="3933" r:id="rId16"/>
    <p:sldId id="3934" r:id="rId17"/>
    <p:sldId id="3870" r:id="rId18"/>
    <p:sldId id="3874" r:id="rId19"/>
    <p:sldId id="3868" r:id="rId20"/>
    <p:sldId id="3869" r:id="rId21"/>
    <p:sldId id="3903" r:id="rId22"/>
    <p:sldId id="3867" r:id="rId23"/>
    <p:sldId id="3866" r:id="rId24"/>
    <p:sldId id="3904" r:id="rId25"/>
    <p:sldId id="3882" r:id="rId26"/>
    <p:sldId id="3887" r:id="rId27"/>
    <p:sldId id="3864" r:id="rId28"/>
    <p:sldId id="3879" r:id="rId29"/>
    <p:sldId id="3915" r:id="rId30"/>
    <p:sldId id="3914" r:id="rId31"/>
    <p:sldId id="3171" r:id="rId32"/>
    <p:sldId id="3173" r:id="rId33"/>
    <p:sldId id="3179" r:id="rId34"/>
    <p:sldId id="3918" r:id="rId35"/>
    <p:sldId id="3919" r:id="rId36"/>
    <p:sldId id="3920" r:id="rId37"/>
    <p:sldId id="3921" r:id="rId38"/>
    <p:sldId id="3938" r:id="rId39"/>
    <p:sldId id="3863" r:id="rId40"/>
    <p:sldId id="3943" r:id="rId41"/>
    <p:sldId id="3944" r:id="rId42"/>
    <p:sldId id="3945" r:id="rId43"/>
    <p:sldId id="3937" r:id="rId44"/>
    <p:sldId id="3923" r:id="rId45"/>
    <p:sldId id="3883" r:id="rId46"/>
    <p:sldId id="3884" r:id="rId47"/>
    <p:sldId id="3885" r:id="rId48"/>
    <p:sldId id="3886" r:id="rId49"/>
    <p:sldId id="3861" r:id="rId50"/>
    <p:sldId id="3897" r:id="rId51"/>
    <p:sldId id="3893" r:id="rId52"/>
    <p:sldId id="3906" r:id="rId53"/>
    <p:sldId id="3907" r:id="rId54"/>
    <p:sldId id="3908" r:id="rId55"/>
    <p:sldId id="3895" r:id="rId56"/>
    <p:sldId id="3935" r:id="rId57"/>
    <p:sldId id="3891"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317" autoAdjust="0"/>
  </p:normalViewPr>
  <p:slideViewPr>
    <p:cSldViewPr snapToGrid="0">
      <p:cViewPr varScale="1">
        <p:scale>
          <a:sx n="120" d="100"/>
          <a:sy n="120" d="100"/>
        </p:scale>
        <p:origin x="902" y="6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r Baker" userId="4d25b774-0f5b-469b-b0a1-25ffa5358728" providerId="ADAL" clId="{F7DC17E1-0823-4852-A98B-DFC96551B2C9}"/>
    <pc:docChg chg="custSel modSld">
      <pc:chgData name="Christopher Baker" userId="4d25b774-0f5b-469b-b0a1-25ffa5358728" providerId="ADAL" clId="{F7DC17E1-0823-4852-A98B-DFC96551B2C9}" dt="2023-03-01T05:04:07.745" v="6" actId="313"/>
      <pc:docMkLst>
        <pc:docMk/>
      </pc:docMkLst>
      <pc:sldChg chg="modNotesTx">
        <pc:chgData name="Christopher Baker" userId="4d25b774-0f5b-469b-b0a1-25ffa5358728" providerId="ADAL" clId="{F7DC17E1-0823-4852-A98B-DFC96551B2C9}" dt="2023-03-01T05:01:30.078" v="0" actId="6549"/>
        <pc:sldMkLst>
          <pc:docMk/>
          <pc:sldMk cId="75109482" sldId="3858"/>
        </pc:sldMkLst>
      </pc:sldChg>
      <pc:sldChg chg="modNotesTx">
        <pc:chgData name="Christopher Baker" userId="4d25b774-0f5b-469b-b0a1-25ffa5358728" providerId="ADAL" clId="{F7DC17E1-0823-4852-A98B-DFC96551B2C9}" dt="2023-03-01T05:03:52.320" v="5" actId="313"/>
        <pc:sldMkLst>
          <pc:docMk/>
          <pc:sldMk cId="1745805097" sldId="3885"/>
        </pc:sldMkLst>
      </pc:sldChg>
      <pc:sldChg chg="modNotesTx">
        <pc:chgData name="Christopher Baker" userId="4d25b774-0f5b-469b-b0a1-25ffa5358728" providerId="ADAL" clId="{F7DC17E1-0823-4852-A98B-DFC96551B2C9}" dt="2023-03-01T05:04:07.745" v="6" actId="313"/>
        <pc:sldMkLst>
          <pc:docMk/>
          <pc:sldMk cId="2043950929" sldId="3908"/>
        </pc:sldMkLst>
      </pc:sldChg>
      <pc:sldChg chg="modNotesTx">
        <pc:chgData name="Christopher Baker" userId="4d25b774-0f5b-469b-b0a1-25ffa5358728" providerId="ADAL" clId="{F7DC17E1-0823-4852-A98B-DFC96551B2C9}" dt="2023-03-01T05:01:36.618" v="1" actId="6549"/>
        <pc:sldMkLst>
          <pc:docMk/>
          <pc:sldMk cId="2630108474" sldId="3910"/>
        </pc:sldMkLst>
      </pc:sldChg>
      <pc:sldChg chg="modNotesTx">
        <pc:chgData name="Christopher Baker" userId="4d25b774-0f5b-469b-b0a1-25ffa5358728" providerId="ADAL" clId="{F7DC17E1-0823-4852-A98B-DFC96551B2C9}" dt="2023-03-01T05:03:37.167" v="3" actId="20577"/>
        <pc:sldMkLst>
          <pc:docMk/>
          <pc:sldMk cId="743235912" sldId="3921"/>
        </pc:sldMkLst>
      </pc:sldChg>
      <pc:sldChg chg="modNotesTx">
        <pc:chgData name="Christopher Baker" userId="4d25b774-0f5b-469b-b0a1-25ffa5358728" providerId="ADAL" clId="{F7DC17E1-0823-4852-A98B-DFC96551B2C9}" dt="2023-03-01T05:03:45.176" v="4" actId="20577"/>
        <pc:sldMkLst>
          <pc:docMk/>
          <pc:sldMk cId="3980359392" sldId="3937"/>
        </pc:sldMkLst>
      </pc:sldChg>
      <pc:sldChg chg="modNotesTx">
        <pc:chgData name="Christopher Baker" userId="4d25b774-0f5b-469b-b0a1-25ffa5358728" providerId="ADAL" clId="{F7DC17E1-0823-4852-A98B-DFC96551B2C9}" dt="2023-03-01T05:01:50.582" v="2" actId="6549"/>
        <pc:sldMkLst>
          <pc:docMk/>
          <pc:sldMk cId="2423165144" sldId="394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F37DD7-C89A-44D3-9639-55AFC9791DF7}" type="datetimeFigureOut">
              <a:rPr lang="en-AU" smtClean="0"/>
              <a:t>1/03/2023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D18AA1-0E70-401A-86E5-1B583CC3C00A}" type="slidenum">
              <a:rPr lang="en-AU" smtClean="0"/>
              <a:t>‹#›</a:t>
            </a:fld>
            <a:endParaRPr lang="en-AU"/>
          </a:p>
        </p:txBody>
      </p:sp>
    </p:spTree>
    <p:extLst>
      <p:ext uri="{BB962C8B-B14F-4D97-AF65-F5344CB8AC3E}">
        <p14:creationId xmlns:p14="http://schemas.microsoft.com/office/powerpoint/2010/main" val="1201248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AU" dirty="0"/>
          </a:p>
        </p:txBody>
      </p:sp>
      <p:sp>
        <p:nvSpPr>
          <p:cNvPr id="4" name="Slide Number Placeholder 3"/>
          <p:cNvSpPr>
            <a:spLocks noGrp="1"/>
          </p:cNvSpPr>
          <p:nvPr>
            <p:ph type="sldNum" sz="quarter" idx="5"/>
          </p:nvPr>
        </p:nvSpPr>
        <p:spPr/>
        <p:txBody>
          <a:bodyPr/>
          <a:lstStyle/>
          <a:p>
            <a:fld id="{BCD18AA1-0E70-401A-86E5-1B583CC3C00A}" type="slidenum">
              <a:rPr lang="en-AU" smtClean="0"/>
              <a:t>1</a:t>
            </a:fld>
            <a:endParaRPr lang="en-AU"/>
          </a:p>
        </p:txBody>
      </p:sp>
    </p:spTree>
    <p:extLst>
      <p:ext uri="{BB962C8B-B14F-4D97-AF65-F5344CB8AC3E}">
        <p14:creationId xmlns:p14="http://schemas.microsoft.com/office/powerpoint/2010/main" val="1103164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CD18AA1-0E70-401A-86E5-1B583CC3C00A}" type="slidenum">
              <a:rPr lang="en-AU" smtClean="0"/>
              <a:t>4</a:t>
            </a:fld>
            <a:endParaRPr lang="en-AU"/>
          </a:p>
        </p:txBody>
      </p:sp>
    </p:spTree>
    <p:extLst>
      <p:ext uri="{BB962C8B-B14F-4D97-AF65-F5344CB8AC3E}">
        <p14:creationId xmlns:p14="http://schemas.microsoft.com/office/powerpoint/2010/main" val="461337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CD18AA1-0E70-401A-86E5-1B583CC3C00A}" type="slidenum">
              <a:rPr lang="en-AU" smtClean="0"/>
              <a:t>7</a:t>
            </a:fld>
            <a:endParaRPr lang="en-AU"/>
          </a:p>
        </p:txBody>
      </p:sp>
    </p:spTree>
    <p:extLst>
      <p:ext uri="{BB962C8B-B14F-4D97-AF65-F5344CB8AC3E}">
        <p14:creationId xmlns:p14="http://schemas.microsoft.com/office/powerpoint/2010/main" val="2399118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Strong forces compliance, and even, as ill discuss in the second part of this talk, the ability to optically define sound modes altogether</a:t>
            </a:r>
          </a:p>
          <a:p>
            <a:r>
              <a:rPr lang="en-AU" dirty="0"/>
              <a:t>Ill show how in the first part of this talk Strong forces compliance this can be  use to demonstrate the lowest threshold phonon laser to date, and in the second part of this talk</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The forces can be strong enough and the fluid compliant enough that these this optical interaction can go beyond simply probing and driving pre-existing acoustic/mechanical modes but actually define its own acoustic landscape progress towards that goal</a:t>
            </a:r>
          </a:p>
          <a:p>
            <a:endParaRPr lang="en-AU" dirty="0"/>
          </a:p>
          <a:p>
            <a:endParaRPr lang="en-AU" dirty="0"/>
          </a:p>
        </p:txBody>
      </p:sp>
      <p:sp>
        <p:nvSpPr>
          <p:cNvPr id="4" name="Slide Number Placeholder 3"/>
          <p:cNvSpPr>
            <a:spLocks noGrp="1"/>
          </p:cNvSpPr>
          <p:nvPr>
            <p:ph type="sldNum" sz="quarter" idx="5"/>
          </p:nvPr>
        </p:nvSpPr>
        <p:spPr/>
        <p:txBody>
          <a:bodyPr/>
          <a:lstStyle/>
          <a:p>
            <a:fld id="{BCD18AA1-0E70-401A-86E5-1B583CC3C00A}" type="slidenum">
              <a:rPr lang="en-AU" smtClean="0"/>
              <a:t>8</a:t>
            </a:fld>
            <a:endParaRPr lang="en-AU"/>
          </a:p>
        </p:txBody>
      </p:sp>
    </p:spTree>
    <p:extLst>
      <p:ext uri="{BB962C8B-B14F-4D97-AF65-F5344CB8AC3E}">
        <p14:creationId xmlns:p14="http://schemas.microsoft.com/office/powerpoint/2010/main" val="2390985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Dot appears</a:t>
            </a:r>
          </a:p>
          <a:p>
            <a:r>
              <a:rPr lang="en-GB" dirty="0"/>
              <a:t>A metric for the efficiency of the interaction is the so called phonon lasing threshold or regenerative oscillation threshold. It corresponds to the point at which the gain provided by the optomechanical interaction exceeds the intrinsic losses of the device</a:t>
            </a:r>
            <a:endParaRPr lang="en-AU" dirty="0"/>
          </a:p>
        </p:txBody>
      </p:sp>
      <p:sp>
        <p:nvSpPr>
          <p:cNvPr id="4" name="Slide Number Placeholder 3"/>
          <p:cNvSpPr>
            <a:spLocks noGrp="1"/>
          </p:cNvSpPr>
          <p:nvPr>
            <p:ph type="sldNum" sz="quarter" idx="5"/>
          </p:nvPr>
        </p:nvSpPr>
        <p:spPr/>
        <p:txBody>
          <a:bodyPr/>
          <a:lstStyle/>
          <a:p>
            <a:fld id="{BCD18AA1-0E70-401A-86E5-1B583CC3C00A}" type="slidenum">
              <a:rPr lang="en-AU" smtClean="0"/>
              <a:t>22</a:t>
            </a:fld>
            <a:endParaRPr lang="en-AU"/>
          </a:p>
        </p:txBody>
      </p:sp>
    </p:spTree>
    <p:extLst>
      <p:ext uri="{BB962C8B-B14F-4D97-AF65-F5344CB8AC3E}">
        <p14:creationId xmlns:p14="http://schemas.microsoft.com/office/powerpoint/2010/main" val="3104765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3 </a:t>
            </a:r>
            <a:r>
              <a:rPr lang="en-GB" dirty="0" err="1"/>
              <a:t>pW</a:t>
            </a:r>
            <a:r>
              <a:rPr lang="en-GB" dirty="0"/>
              <a:t> less than one single photon inside the resonator driving at any given time.</a:t>
            </a:r>
            <a:endParaRPr lang="en-AU" dirty="0"/>
          </a:p>
        </p:txBody>
      </p:sp>
      <p:sp>
        <p:nvSpPr>
          <p:cNvPr id="4" name="Slide Number Placeholder 3"/>
          <p:cNvSpPr>
            <a:spLocks noGrp="1"/>
          </p:cNvSpPr>
          <p:nvPr>
            <p:ph type="sldNum" sz="quarter" idx="5"/>
          </p:nvPr>
        </p:nvSpPr>
        <p:spPr/>
        <p:txBody>
          <a:bodyPr/>
          <a:lstStyle/>
          <a:p>
            <a:fld id="{BCD18AA1-0E70-401A-86E5-1B583CC3C00A}" type="slidenum">
              <a:rPr lang="en-AU" smtClean="0"/>
              <a:t>24</a:t>
            </a:fld>
            <a:endParaRPr lang="en-AU"/>
          </a:p>
        </p:txBody>
      </p:sp>
    </p:spTree>
    <p:extLst>
      <p:ext uri="{BB962C8B-B14F-4D97-AF65-F5344CB8AC3E}">
        <p14:creationId xmlns:p14="http://schemas.microsoft.com/office/powerpoint/2010/main" val="1089465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acoustic modes were defined by the pre-existing acoustic boundary conditions of the geometry. What we would to explore is a regime where the interaction is sufficiently strong that the acoustic modes are defined by light itself.</a:t>
            </a:r>
            <a:endParaRPr lang="en-AU" dirty="0"/>
          </a:p>
        </p:txBody>
      </p:sp>
      <p:sp>
        <p:nvSpPr>
          <p:cNvPr id="4" name="Slide Number Placeholder 3"/>
          <p:cNvSpPr>
            <a:spLocks noGrp="1"/>
          </p:cNvSpPr>
          <p:nvPr>
            <p:ph type="sldNum" sz="quarter" idx="5"/>
          </p:nvPr>
        </p:nvSpPr>
        <p:spPr/>
        <p:txBody>
          <a:bodyPr/>
          <a:lstStyle/>
          <a:p>
            <a:fld id="{BCD18AA1-0E70-401A-86E5-1B583CC3C00A}" type="slidenum">
              <a:rPr lang="en-AU" smtClean="0"/>
              <a:t>26</a:t>
            </a:fld>
            <a:endParaRPr lang="en-AU"/>
          </a:p>
        </p:txBody>
      </p:sp>
    </p:spTree>
    <p:extLst>
      <p:ext uri="{BB962C8B-B14F-4D97-AF65-F5344CB8AC3E}">
        <p14:creationId xmlns:p14="http://schemas.microsoft.com/office/powerpoint/2010/main" val="782168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would this look like in practice? Referring back to our previous example,</a:t>
            </a:r>
            <a:endParaRPr lang="en-AU" dirty="0"/>
          </a:p>
        </p:txBody>
      </p:sp>
      <p:sp>
        <p:nvSpPr>
          <p:cNvPr id="4" name="Slide Number Placeholder 3"/>
          <p:cNvSpPr>
            <a:spLocks noGrp="1"/>
          </p:cNvSpPr>
          <p:nvPr>
            <p:ph type="sldNum" sz="quarter" idx="5"/>
          </p:nvPr>
        </p:nvSpPr>
        <p:spPr/>
        <p:txBody>
          <a:bodyPr/>
          <a:lstStyle/>
          <a:p>
            <a:fld id="{BCD18AA1-0E70-401A-86E5-1B583CC3C00A}" type="slidenum">
              <a:rPr lang="en-AU" smtClean="0"/>
              <a:t>27</a:t>
            </a:fld>
            <a:endParaRPr lang="en-AU"/>
          </a:p>
        </p:txBody>
      </p:sp>
    </p:spTree>
    <p:extLst>
      <p:ext uri="{BB962C8B-B14F-4D97-AF65-F5344CB8AC3E}">
        <p14:creationId xmlns:p14="http://schemas.microsoft.com/office/powerpoint/2010/main" val="651186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52500" eaLnBrk="0" hangingPunct="0">
              <a:defRPr sz="2400">
                <a:solidFill>
                  <a:schemeClr val="tx1"/>
                </a:solidFill>
                <a:latin typeface="Arial" charset="0"/>
                <a:ea typeface="ＭＳ Ｐゴシック" charset="0"/>
                <a:cs typeface="ＭＳ Ｐゴシック" charset="0"/>
              </a:defRPr>
            </a:lvl1pPr>
            <a:lvl2pPr marL="742950" indent="-285750" defTabSz="952500" eaLnBrk="0" hangingPunct="0">
              <a:defRPr sz="2400">
                <a:solidFill>
                  <a:schemeClr val="tx1"/>
                </a:solidFill>
                <a:latin typeface="Arial" charset="0"/>
                <a:ea typeface="ＭＳ Ｐゴシック" charset="0"/>
              </a:defRPr>
            </a:lvl2pPr>
            <a:lvl3pPr marL="1143000" indent="-228600" defTabSz="952500" eaLnBrk="0" hangingPunct="0">
              <a:defRPr sz="2400">
                <a:solidFill>
                  <a:schemeClr val="tx1"/>
                </a:solidFill>
                <a:latin typeface="Arial" charset="0"/>
                <a:ea typeface="ＭＳ Ｐゴシック" charset="0"/>
              </a:defRPr>
            </a:lvl3pPr>
            <a:lvl4pPr marL="1600200" indent="-228600" defTabSz="952500" eaLnBrk="0" hangingPunct="0">
              <a:defRPr sz="2400">
                <a:solidFill>
                  <a:schemeClr val="tx1"/>
                </a:solidFill>
                <a:latin typeface="Arial" charset="0"/>
                <a:ea typeface="ＭＳ Ｐゴシック" charset="0"/>
              </a:defRPr>
            </a:lvl4pPr>
            <a:lvl5pPr marL="2057400" indent="-228600" defTabSz="952500" eaLnBrk="0" hangingPunct="0">
              <a:defRPr sz="2400">
                <a:solidFill>
                  <a:schemeClr val="tx1"/>
                </a:solidFill>
                <a:latin typeface="Arial" charset="0"/>
                <a:ea typeface="ＭＳ Ｐゴシック" charset="0"/>
              </a:defRPr>
            </a:lvl5pPr>
            <a:lvl6pPr marL="2514600" indent="-228600" defTabSz="952500"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2500"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2500"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25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14AF187-054C-D844-8DFC-C3CB087709F0}" type="slidenum">
              <a:rPr lang="ru-RU" sz="1300"/>
              <a:pPr eaLnBrk="1" hangingPunct="1"/>
              <a:t>31</a:t>
            </a:fld>
            <a:endParaRPr lang="ru-RU" sz="1300"/>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a:xfrm>
            <a:off x="986965" y="3228349"/>
            <a:ext cx="7900322" cy="744247"/>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GB" sz="1500"/>
          </a:p>
        </p:txBody>
      </p:sp>
    </p:spTree>
    <p:extLst>
      <p:ext uri="{BB962C8B-B14F-4D97-AF65-F5344CB8AC3E}">
        <p14:creationId xmlns:p14="http://schemas.microsoft.com/office/powerpoint/2010/main" val="1881654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52500" eaLnBrk="0" hangingPunct="0">
              <a:defRPr sz="2400">
                <a:solidFill>
                  <a:schemeClr val="tx1"/>
                </a:solidFill>
                <a:latin typeface="Arial" charset="0"/>
                <a:ea typeface="ＭＳ Ｐゴシック" charset="0"/>
                <a:cs typeface="ＭＳ Ｐゴシック" charset="0"/>
              </a:defRPr>
            </a:lvl1pPr>
            <a:lvl2pPr marL="742950" indent="-285750" defTabSz="952500" eaLnBrk="0" hangingPunct="0">
              <a:defRPr sz="2400">
                <a:solidFill>
                  <a:schemeClr val="tx1"/>
                </a:solidFill>
                <a:latin typeface="Arial" charset="0"/>
                <a:ea typeface="ＭＳ Ｐゴシック" charset="0"/>
              </a:defRPr>
            </a:lvl2pPr>
            <a:lvl3pPr marL="1143000" indent="-228600" defTabSz="952500" eaLnBrk="0" hangingPunct="0">
              <a:defRPr sz="2400">
                <a:solidFill>
                  <a:schemeClr val="tx1"/>
                </a:solidFill>
                <a:latin typeface="Arial" charset="0"/>
                <a:ea typeface="ＭＳ Ｐゴシック" charset="0"/>
              </a:defRPr>
            </a:lvl3pPr>
            <a:lvl4pPr marL="1600200" indent="-228600" defTabSz="952500" eaLnBrk="0" hangingPunct="0">
              <a:defRPr sz="2400">
                <a:solidFill>
                  <a:schemeClr val="tx1"/>
                </a:solidFill>
                <a:latin typeface="Arial" charset="0"/>
                <a:ea typeface="ＭＳ Ｐゴシック" charset="0"/>
              </a:defRPr>
            </a:lvl4pPr>
            <a:lvl5pPr marL="2057400" indent="-228600" defTabSz="952500" eaLnBrk="0" hangingPunct="0">
              <a:defRPr sz="2400">
                <a:solidFill>
                  <a:schemeClr val="tx1"/>
                </a:solidFill>
                <a:latin typeface="Arial" charset="0"/>
                <a:ea typeface="ＭＳ Ｐゴシック" charset="0"/>
              </a:defRPr>
            </a:lvl5pPr>
            <a:lvl6pPr marL="2514600" indent="-228600" defTabSz="952500"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2500"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2500"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25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14AF187-054C-D844-8DFC-C3CB087709F0}" type="slidenum">
              <a:rPr lang="ru-RU" sz="1300"/>
              <a:pPr eaLnBrk="1" hangingPunct="1"/>
              <a:t>32</a:t>
            </a:fld>
            <a:endParaRPr lang="ru-RU" sz="1300"/>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a:xfrm>
            <a:off x="986965" y="3228349"/>
            <a:ext cx="7900322" cy="744247"/>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GB" sz="1500"/>
          </a:p>
        </p:txBody>
      </p:sp>
    </p:spTree>
    <p:extLst>
      <p:ext uri="{BB962C8B-B14F-4D97-AF65-F5344CB8AC3E}">
        <p14:creationId xmlns:p14="http://schemas.microsoft.com/office/powerpoint/2010/main" val="1383292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52500" eaLnBrk="0" hangingPunct="0">
              <a:defRPr sz="2400">
                <a:solidFill>
                  <a:schemeClr val="tx1"/>
                </a:solidFill>
                <a:latin typeface="Arial" charset="0"/>
                <a:ea typeface="ＭＳ Ｐゴシック" charset="0"/>
                <a:cs typeface="ＭＳ Ｐゴシック" charset="0"/>
              </a:defRPr>
            </a:lvl1pPr>
            <a:lvl2pPr marL="742950" indent="-285750" defTabSz="952500" eaLnBrk="0" hangingPunct="0">
              <a:defRPr sz="2400">
                <a:solidFill>
                  <a:schemeClr val="tx1"/>
                </a:solidFill>
                <a:latin typeface="Arial" charset="0"/>
                <a:ea typeface="ＭＳ Ｐゴシック" charset="0"/>
              </a:defRPr>
            </a:lvl2pPr>
            <a:lvl3pPr marL="1143000" indent="-228600" defTabSz="952500" eaLnBrk="0" hangingPunct="0">
              <a:defRPr sz="2400">
                <a:solidFill>
                  <a:schemeClr val="tx1"/>
                </a:solidFill>
                <a:latin typeface="Arial" charset="0"/>
                <a:ea typeface="ＭＳ Ｐゴシック" charset="0"/>
              </a:defRPr>
            </a:lvl3pPr>
            <a:lvl4pPr marL="1600200" indent="-228600" defTabSz="952500" eaLnBrk="0" hangingPunct="0">
              <a:defRPr sz="2400">
                <a:solidFill>
                  <a:schemeClr val="tx1"/>
                </a:solidFill>
                <a:latin typeface="Arial" charset="0"/>
                <a:ea typeface="ＭＳ Ｐゴシック" charset="0"/>
              </a:defRPr>
            </a:lvl4pPr>
            <a:lvl5pPr marL="2057400" indent="-228600" defTabSz="952500" eaLnBrk="0" hangingPunct="0">
              <a:defRPr sz="2400">
                <a:solidFill>
                  <a:schemeClr val="tx1"/>
                </a:solidFill>
                <a:latin typeface="Arial" charset="0"/>
                <a:ea typeface="ＭＳ Ｐゴシック" charset="0"/>
              </a:defRPr>
            </a:lvl5pPr>
            <a:lvl6pPr marL="2514600" indent="-228600" defTabSz="952500"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2500"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2500"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25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14AF187-054C-D844-8DFC-C3CB087709F0}" type="slidenum">
              <a:rPr lang="ru-RU" sz="1300"/>
              <a:pPr eaLnBrk="1" hangingPunct="1"/>
              <a:t>33</a:t>
            </a:fld>
            <a:endParaRPr lang="ru-RU" sz="1300"/>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a:xfrm>
            <a:off x="986965" y="3228349"/>
            <a:ext cx="7900322" cy="744247"/>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GB" sz="1500" dirty="0"/>
              <a:t>In continuum mechanics, how would define an acoustic boundary. Roughly speaking, you would like a significant change in acoustic impedance provided the light.  That would correspond to appreciably changing the density and speed of sound. This condition can be reached</a:t>
            </a:r>
          </a:p>
        </p:txBody>
      </p:sp>
    </p:spTree>
    <p:extLst>
      <p:ext uri="{BB962C8B-B14F-4D97-AF65-F5344CB8AC3E}">
        <p14:creationId xmlns:p14="http://schemas.microsoft.com/office/powerpoint/2010/main" val="903952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52500" eaLnBrk="0" hangingPunct="0">
              <a:defRPr sz="2400">
                <a:solidFill>
                  <a:schemeClr val="tx1"/>
                </a:solidFill>
                <a:latin typeface="Arial" charset="0"/>
                <a:ea typeface="ＭＳ Ｐゴシック" charset="0"/>
                <a:cs typeface="ＭＳ Ｐゴシック" charset="0"/>
              </a:defRPr>
            </a:lvl1pPr>
            <a:lvl2pPr marL="742950" indent="-285750" defTabSz="952500" eaLnBrk="0" hangingPunct="0">
              <a:defRPr sz="2400">
                <a:solidFill>
                  <a:schemeClr val="tx1"/>
                </a:solidFill>
                <a:latin typeface="Arial" charset="0"/>
                <a:ea typeface="ＭＳ Ｐゴシック" charset="0"/>
              </a:defRPr>
            </a:lvl2pPr>
            <a:lvl3pPr marL="1143000" indent="-228600" defTabSz="952500" eaLnBrk="0" hangingPunct="0">
              <a:defRPr sz="2400">
                <a:solidFill>
                  <a:schemeClr val="tx1"/>
                </a:solidFill>
                <a:latin typeface="Arial" charset="0"/>
                <a:ea typeface="ＭＳ Ｐゴシック" charset="0"/>
              </a:defRPr>
            </a:lvl3pPr>
            <a:lvl4pPr marL="1600200" indent="-228600" defTabSz="952500" eaLnBrk="0" hangingPunct="0">
              <a:defRPr sz="2400">
                <a:solidFill>
                  <a:schemeClr val="tx1"/>
                </a:solidFill>
                <a:latin typeface="Arial" charset="0"/>
                <a:ea typeface="ＭＳ Ｐゴシック" charset="0"/>
              </a:defRPr>
            </a:lvl4pPr>
            <a:lvl5pPr marL="2057400" indent="-228600" defTabSz="952500" eaLnBrk="0" hangingPunct="0">
              <a:defRPr sz="2400">
                <a:solidFill>
                  <a:schemeClr val="tx1"/>
                </a:solidFill>
                <a:latin typeface="Arial" charset="0"/>
                <a:ea typeface="ＭＳ Ｐゴシック" charset="0"/>
              </a:defRPr>
            </a:lvl5pPr>
            <a:lvl6pPr marL="2514600" indent="-228600" defTabSz="952500"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2500"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2500"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25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14AF187-054C-D844-8DFC-C3CB087709F0}" type="slidenum">
              <a:rPr lang="ru-RU" sz="1300"/>
              <a:pPr eaLnBrk="1" hangingPunct="1"/>
              <a:t>34</a:t>
            </a:fld>
            <a:endParaRPr lang="ru-RU" sz="1300"/>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a:xfrm>
            <a:off x="986965" y="3228349"/>
            <a:ext cx="7900322" cy="744247"/>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sz="1500"/>
          </a:p>
        </p:txBody>
      </p:sp>
    </p:spTree>
    <p:extLst>
      <p:ext uri="{BB962C8B-B14F-4D97-AF65-F5344CB8AC3E}">
        <p14:creationId xmlns:p14="http://schemas.microsoft.com/office/powerpoint/2010/main" val="4122216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52500" eaLnBrk="0" hangingPunct="0">
              <a:defRPr sz="2400">
                <a:solidFill>
                  <a:schemeClr val="tx1"/>
                </a:solidFill>
                <a:latin typeface="Arial" charset="0"/>
                <a:ea typeface="ＭＳ Ｐゴシック" charset="0"/>
                <a:cs typeface="ＭＳ Ｐゴシック" charset="0"/>
              </a:defRPr>
            </a:lvl1pPr>
            <a:lvl2pPr marL="742950" indent="-285750" defTabSz="952500" eaLnBrk="0" hangingPunct="0">
              <a:defRPr sz="2400">
                <a:solidFill>
                  <a:schemeClr val="tx1"/>
                </a:solidFill>
                <a:latin typeface="Arial" charset="0"/>
                <a:ea typeface="ＭＳ Ｐゴシック" charset="0"/>
              </a:defRPr>
            </a:lvl2pPr>
            <a:lvl3pPr marL="1143000" indent="-228600" defTabSz="952500" eaLnBrk="0" hangingPunct="0">
              <a:defRPr sz="2400">
                <a:solidFill>
                  <a:schemeClr val="tx1"/>
                </a:solidFill>
                <a:latin typeface="Arial" charset="0"/>
                <a:ea typeface="ＭＳ Ｐゴシック" charset="0"/>
              </a:defRPr>
            </a:lvl3pPr>
            <a:lvl4pPr marL="1600200" indent="-228600" defTabSz="952500" eaLnBrk="0" hangingPunct="0">
              <a:defRPr sz="2400">
                <a:solidFill>
                  <a:schemeClr val="tx1"/>
                </a:solidFill>
                <a:latin typeface="Arial" charset="0"/>
                <a:ea typeface="ＭＳ Ｐゴシック" charset="0"/>
              </a:defRPr>
            </a:lvl4pPr>
            <a:lvl5pPr marL="2057400" indent="-228600" defTabSz="952500" eaLnBrk="0" hangingPunct="0">
              <a:defRPr sz="2400">
                <a:solidFill>
                  <a:schemeClr val="tx1"/>
                </a:solidFill>
                <a:latin typeface="Arial" charset="0"/>
                <a:ea typeface="ＭＳ Ｐゴシック" charset="0"/>
              </a:defRPr>
            </a:lvl5pPr>
            <a:lvl6pPr marL="2514600" indent="-228600" defTabSz="952500"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2500"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2500"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25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14AF187-054C-D844-8DFC-C3CB087709F0}" type="slidenum">
              <a:rPr lang="ru-RU" sz="1300"/>
              <a:pPr eaLnBrk="1" hangingPunct="1"/>
              <a:t>35</a:t>
            </a:fld>
            <a:endParaRPr lang="ru-RU" sz="1300"/>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a:xfrm>
            <a:off x="986965" y="3228349"/>
            <a:ext cx="7900322" cy="744247"/>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GB" sz="1500"/>
          </a:p>
        </p:txBody>
      </p:sp>
    </p:spTree>
    <p:extLst>
      <p:ext uri="{BB962C8B-B14F-4D97-AF65-F5344CB8AC3E}">
        <p14:creationId xmlns:p14="http://schemas.microsoft.com/office/powerpoint/2010/main" val="9672148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52500" eaLnBrk="0" hangingPunct="0">
              <a:defRPr sz="2400">
                <a:solidFill>
                  <a:schemeClr val="tx1"/>
                </a:solidFill>
                <a:latin typeface="Arial" charset="0"/>
                <a:ea typeface="ＭＳ Ｐゴシック" charset="0"/>
                <a:cs typeface="ＭＳ Ｐゴシック" charset="0"/>
              </a:defRPr>
            </a:lvl1pPr>
            <a:lvl2pPr marL="742950" indent="-285750" defTabSz="952500" eaLnBrk="0" hangingPunct="0">
              <a:defRPr sz="2400">
                <a:solidFill>
                  <a:schemeClr val="tx1"/>
                </a:solidFill>
                <a:latin typeface="Arial" charset="0"/>
                <a:ea typeface="ＭＳ Ｐゴシック" charset="0"/>
              </a:defRPr>
            </a:lvl2pPr>
            <a:lvl3pPr marL="1143000" indent="-228600" defTabSz="952500" eaLnBrk="0" hangingPunct="0">
              <a:defRPr sz="2400">
                <a:solidFill>
                  <a:schemeClr val="tx1"/>
                </a:solidFill>
                <a:latin typeface="Arial" charset="0"/>
                <a:ea typeface="ＭＳ Ｐゴシック" charset="0"/>
              </a:defRPr>
            </a:lvl3pPr>
            <a:lvl4pPr marL="1600200" indent="-228600" defTabSz="952500" eaLnBrk="0" hangingPunct="0">
              <a:defRPr sz="2400">
                <a:solidFill>
                  <a:schemeClr val="tx1"/>
                </a:solidFill>
                <a:latin typeface="Arial" charset="0"/>
                <a:ea typeface="ＭＳ Ｐゴシック" charset="0"/>
              </a:defRPr>
            </a:lvl4pPr>
            <a:lvl5pPr marL="2057400" indent="-228600" defTabSz="952500" eaLnBrk="0" hangingPunct="0">
              <a:defRPr sz="2400">
                <a:solidFill>
                  <a:schemeClr val="tx1"/>
                </a:solidFill>
                <a:latin typeface="Arial" charset="0"/>
                <a:ea typeface="ＭＳ Ｐゴシック" charset="0"/>
              </a:defRPr>
            </a:lvl5pPr>
            <a:lvl6pPr marL="2514600" indent="-228600" defTabSz="952500"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2500"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2500"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25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14AF187-054C-D844-8DFC-C3CB087709F0}" type="slidenum">
              <a:rPr lang="ru-RU" sz="1300"/>
              <a:pPr eaLnBrk="1" hangingPunct="1"/>
              <a:t>36</a:t>
            </a:fld>
            <a:endParaRPr lang="ru-RU" sz="1300"/>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a:xfrm>
            <a:off x="986965" y="3228349"/>
            <a:ext cx="7900322" cy="744247"/>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sz="1500"/>
          </a:p>
        </p:txBody>
      </p:sp>
    </p:spTree>
    <p:extLst>
      <p:ext uri="{BB962C8B-B14F-4D97-AF65-F5344CB8AC3E}">
        <p14:creationId xmlns:p14="http://schemas.microsoft.com/office/powerpoint/2010/main" val="12699372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52500" eaLnBrk="0" hangingPunct="0">
              <a:defRPr sz="2400">
                <a:solidFill>
                  <a:schemeClr val="tx1"/>
                </a:solidFill>
                <a:latin typeface="Arial" charset="0"/>
                <a:ea typeface="ＭＳ Ｐゴシック" charset="0"/>
                <a:cs typeface="ＭＳ Ｐゴシック" charset="0"/>
              </a:defRPr>
            </a:lvl1pPr>
            <a:lvl2pPr marL="742950" indent="-285750" defTabSz="952500" eaLnBrk="0" hangingPunct="0">
              <a:defRPr sz="2400">
                <a:solidFill>
                  <a:schemeClr val="tx1"/>
                </a:solidFill>
                <a:latin typeface="Arial" charset="0"/>
                <a:ea typeface="ＭＳ Ｐゴシック" charset="0"/>
              </a:defRPr>
            </a:lvl2pPr>
            <a:lvl3pPr marL="1143000" indent="-228600" defTabSz="952500" eaLnBrk="0" hangingPunct="0">
              <a:defRPr sz="2400">
                <a:solidFill>
                  <a:schemeClr val="tx1"/>
                </a:solidFill>
                <a:latin typeface="Arial" charset="0"/>
                <a:ea typeface="ＭＳ Ｐゴシック" charset="0"/>
              </a:defRPr>
            </a:lvl3pPr>
            <a:lvl4pPr marL="1600200" indent="-228600" defTabSz="952500" eaLnBrk="0" hangingPunct="0">
              <a:defRPr sz="2400">
                <a:solidFill>
                  <a:schemeClr val="tx1"/>
                </a:solidFill>
                <a:latin typeface="Arial" charset="0"/>
                <a:ea typeface="ＭＳ Ｐゴシック" charset="0"/>
              </a:defRPr>
            </a:lvl4pPr>
            <a:lvl5pPr marL="2057400" indent="-228600" defTabSz="952500" eaLnBrk="0" hangingPunct="0">
              <a:defRPr sz="2400">
                <a:solidFill>
                  <a:schemeClr val="tx1"/>
                </a:solidFill>
                <a:latin typeface="Arial" charset="0"/>
                <a:ea typeface="ＭＳ Ｐゴシック" charset="0"/>
              </a:defRPr>
            </a:lvl5pPr>
            <a:lvl6pPr marL="2514600" indent="-228600" defTabSz="952500"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2500"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2500"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25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14AF187-054C-D844-8DFC-C3CB087709F0}" type="slidenum">
              <a:rPr lang="ru-RU" sz="1300"/>
              <a:pPr eaLnBrk="1" hangingPunct="1"/>
              <a:t>37</a:t>
            </a:fld>
            <a:endParaRPr lang="ru-RU" sz="1300"/>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a:xfrm>
            <a:off x="986965" y="3228349"/>
            <a:ext cx="7900322" cy="744247"/>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GB" sz="1500" dirty="0"/>
              <a:t>Alternatively, since we are talking about miniaturized/micro devices this corresponds to roughly 1GW of incident power on an area of 1 um^2</a:t>
            </a:r>
          </a:p>
        </p:txBody>
      </p:sp>
    </p:spTree>
    <p:extLst>
      <p:ext uri="{BB962C8B-B14F-4D97-AF65-F5344CB8AC3E}">
        <p14:creationId xmlns:p14="http://schemas.microsoft.com/office/powerpoint/2010/main" val="37379260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CD18AA1-0E70-401A-86E5-1B583CC3C00A}" type="slidenum">
              <a:rPr lang="en-AU" smtClean="0"/>
              <a:t>43</a:t>
            </a:fld>
            <a:endParaRPr lang="en-AU"/>
          </a:p>
        </p:txBody>
      </p:sp>
    </p:spTree>
    <p:extLst>
      <p:ext uri="{BB962C8B-B14F-4D97-AF65-F5344CB8AC3E}">
        <p14:creationId xmlns:p14="http://schemas.microsoft.com/office/powerpoint/2010/main" val="13813455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Difficult to unambiguously rule this out.</a:t>
            </a:r>
            <a:endParaRPr lang="en-AU" dirty="0"/>
          </a:p>
        </p:txBody>
      </p:sp>
      <p:sp>
        <p:nvSpPr>
          <p:cNvPr id="4" name="Slide Number Placeholder 3"/>
          <p:cNvSpPr>
            <a:spLocks noGrp="1"/>
          </p:cNvSpPr>
          <p:nvPr>
            <p:ph type="sldNum" sz="quarter" idx="5"/>
          </p:nvPr>
        </p:nvSpPr>
        <p:spPr/>
        <p:txBody>
          <a:bodyPr/>
          <a:lstStyle/>
          <a:p>
            <a:fld id="{BCD18AA1-0E70-401A-86E5-1B583CC3C00A}" type="slidenum">
              <a:rPr lang="en-AU" smtClean="0"/>
              <a:t>47</a:t>
            </a:fld>
            <a:endParaRPr lang="en-AU"/>
          </a:p>
        </p:txBody>
      </p:sp>
    </p:spTree>
    <p:extLst>
      <p:ext uri="{BB962C8B-B14F-4D97-AF65-F5344CB8AC3E}">
        <p14:creationId xmlns:p14="http://schemas.microsoft.com/office/powerpoint/2010/main" val="1110050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Define acoustic index</a:t>
            </a:r>
          </a:p>
          <a:p>
            <a:r>
              <a:rPr lang="en-GB" dirty="0"/>
              <a:t>Compare change in acoustic index to optical </a:t>
            </a:r>
            <a:r>
              <a:rPr lang="en-GB" dirty="0" err="1"/>
              <a:t>fibers</a:t>
            </a:r>
            <a:endParaRPr lang="en-GB" dirty="0"/>
          </a:p>
          <a:p>
            <a:r>
              <a:rPr lang="en-GB" dirty="0"/>
              <a:t>Compare microwatts of 1000 </a:t>
            </a:r>
            <a:r>
              <a:rPr lang="en-GB" dirty="0" err="1"/>
              <a:t>ncav</a:t>
            </a:r>
            <a:r>
              <a:rPr lang="en-GB" dirty="0"/>
              <a:t> to previous example of the irradiance of the sun. </a:t>
            </a:r>
            <a:endParaRPr lang="en-AU" dirty="0"/>
          </a:p>
        </p:txBody>
      </p:sp>
      <p:sp>
        <p:nvSpPr>
          <p:cNvPr id="4" name="Slide Number Placeholder 3"/>
          <p:cNvSpPr>
            <a:spLocks noGrp="1"/>
          </p:cNvSpPr>
          <p:nvPr>
            <p:ph type="sldNum" sz="quarter" idx="5"/>
          </p:nvPr>
        </p:nvSpPr>
        <p:spPr/>
        <p:txBody>
          <a:bodyPr/>
          <a:lstStyle/>
          <a:p>
            <a:fld id="{BCD18AA1-0E70-401A-86E5-1B583CC3C00A}" type="slidenum">
              <a:rPr lang="en-AU" smtClean="0"/>
              <a:t>52</a:t>
            </a:fld>
            <a:endParaRPr lang="en-AU"/>
          </a:p>
        </p:txBody>
      </p:sp>
    </p:spTree>
    <p:extLst>
      <p:ext uri="{BB962C8B-B14F-4D97-AF65-F5344CB8AC3E}">
        <p14:creationId xmlns:p14="http://schemas.microsoft.com/office/powerpoint/2010/main" val="26248570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Azimuthal order is twice the optical mode is Brillouin mode </a:t>
            </a:r>
            <a:endParaRPr lang="en-AU" dirty="0"/>
          </a:p>
        </p:txBody>
      </p:sp>
      <p:sp>
        <p:nvSpPr>
          <p:cNvPr id="4" name="Slide Number Placeholder 3"/>
          <p:cNvSpPr>
            <a:spLocks noGrp="1"/>
          </p:cNvSpPr>
          <p:nvPr>
            <p:ph type="sldNum" sz="quarter" idx="5"/>
          </p:nvPr>
        </p:nvSpPr>
        <p:spPr/>
        <p:txBody>
          <a:bodyPr/>
          <a:lstStyle/>
          <a:p>
            <a:fld id="{BCD18AA1-0E70-401A-86E5-1B583CC3C00A}" type="slidenum">
              <a:rPr lang="en-AU" smtClean="0"/>
              <a:t>54</a:t>
            </a:fld>
            <a:endParaRPr lang="en-AU"/>
          </a:p>
        </p:txBody>
      </p:sp>
    </p:spTree>
    <p:extLst>
      <p:ext uri="{BB962C8B-B14F-4D97-AF65-F5344CB8AC3E}">
        <p14:creationId xmlns:p14="http://schemas.microsoft.com/office/powerpoint/2010/main" val="29728131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5BEF6F-6263-4F8D-8EB5-8791451073CD}"/>
              </a:ext>
            </a:extLst>
          </p:cNvPr>
          <p:cNvSpPr/>
          <p:nvPr userDrawn="1"/>
        </p:nvSpPr>
        <p:spPr bwMode="invGray">
          <a:xfrm>
            <a:off x="0" y="0"/>
            <a:ext cx="12192000" cy="9288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5" name="Picture 4">
            <a:extLst>
              <a:ext uri="{FF2B5EF4-FFF2-40B4-BE49-F238E27FC236}">
                <a16:creationId xmlns:a16="http://schemas.microsoft.com/office/drawing/2014/main" id="{3F3E3223-6328-4488-8A5F-952E87A12E34}"/>
              </a:ext>
            </a:extLst>
          </p:cNvPr>
          <p:cNvPicPr>
            <a:picLocks noChangeAspect="1"/>
          </p:cNvPicPr>
          <p:nvPr userDrawn="1"/>
        </p:nvPicPr>
        <p:blipFill rotWithShape="1">
          <a:blip r:embed="rId2"/>
          <a:srcRect l="74412" t="80198" b="-1"/>
          <a:stretch/>
        </p:blipFill>
        <p:spPr bwMode="ltGray">
          <a:xfrm>
            <a:off x="9852228" y="5499893"/>
            <a:ext cx="2339772" cy="1358107"/>
          </a:xfrm>
          <a:prstGeom prst="rect">
            <a:avLst/>
          </a:prstGeom>
          <a:ln>
            <a:noFill/>
          </a:ln>
        </p:spPr>
      </p:pic>
      <p:sp>
        <p:nvSpPr>
          <p:cNvPr id="2" name="Title 1"/>
          <p:cNvSpPr>
            <a:spLocks noGrp="1"/>
          </p:cNvSpPr>
          <p:nvPr>
            <p:ph type="title" hasCustomPrompt="1"/>
          </p:nvPr>
        </p:nvSpPr>
        <p:spPr>
          <a:xfrm>
            <a:off x="695325" y="1160745"/>
            <a:ext cx="10738247" cy="1296144"/>
          </a:xfrm>
        </p:spPr>
        <p:txBody>
          <a:bodyPr anchor="b">
            <a:noAutofit/>
          </a:bodyPr>
          <a:lstStyle>
            <a:lvl1pPr>
              <a:lnSpc>
                <a:spcPts val="5040"/>
              </a:lnSpc>
              <a:defRPr sz="4200">
                <a:solidFill>
                  <a:schemeClr val="accent1"/>
                </a:solidFill>
              </a:defRPr>
            </a:lvl1pPr>
          </a:lstStyle>
          <a:p>
            <a:r>
              <a:rPr lang="en-US"/>
              <a:t>[Title]</a:t>
            </a:r>
            <a:endParaRPr lang="en-AU"/>
          </a:p>
        </p:txBody>
      </p:sp>
      <p:sp>
        <p:nvSpPr>
          <p:cNvPr id="7" name="Text Placeholder 6"/>
          <p:cNvSpPr>
            <a:spLocks noGrp="1"/>
          </p:cNvSpPr>
          <p:nvPr>
            <p:ph type="body" sz="quarter" idx="10" hasCustomPrompt="1"/>
          </p:nvPr>
        </p:nvSpPr>
        <p:spPr>
          <a:xfrm>
            <a:off x="695298" y="2571294"/>
            <a:ext cx="10747200" cy="2675249"/>
          </a:xfrm>
          <a:prstGeom prst="rect">
            <a:avLst/>
          </a:prstGeom>
        </p:spPr>
        <p:txBody>
          <a:bodyPr>
            <a:normAutofit/>
          </a:bodyPr>
          <a:lstStyle>
            <a:lvl1pPr marL="0" indent="0">
              <a:lnSpc>
                <a:spcPts val="3240"/>
              </a:lnSpc>
              <a:buNone/>
              <a:defRPr sz="2700">
                <a:solidFill>
                  <a:schemeClr val="accent1"/>
                </a:solidFill>
              </a:defRPr>
            </a:lvl1pPr>
          </a:lstStyle>
          <a:p>
            <a:pPr lvl="0"/>
            <a:r>
              <a:rPr lang="en-US"/>
              <a:t>[Subtitle]</a:t>
            </a:r>
          </a:p>
        </p:txBody>
      </p:sp>
      <p:pic>
        <p:nvPicPr>
          <p:cNvPr id="9" name="Picture 8">
            <a:extLst>
              <a:ext uri="{FF2B5EF4-FFF2-40B4-BE49-F238E27FC236}">
                <a16:creationId xmlns:a16="http://schemas.microsoft.com/office/drawing/2014/main" id="{B3140420-5D32-4B9D-AAC5-EA821D594034}"/>
              </a:ext>
            </a:extLst>
          </p:cNvPr>
          <p:cNvPicPr>
            <a:picLocks noChangeAspect="1"/>
          </p:cNvPicPr>
          <p:nvPr userDrawn="1"/>
        </p:nvPicPr>
        <p:blipFill rotWithShape="1">
          <a:blip r:embed="rId2"/>
          <a:srcRect t="59270" r="70475" b="-1"/>
          <a:stretch/>
        </p:blipFill>
        <p:spPr bwMode="ltGray">
          <a:xfrm>
            <a:off x="1" y="4064704"/>
            <a:ext cx="2699772" cy="2793299"/>
          </a:xfrm>
          <a:prstGeom prst="rect">
            <a:avLst/>
          </a:prstGeom>
          <a:ln>
            <a:noFill/>
          </a:ln>
        </p:spPr>
      </p:pic>
      <p:pic>
        <p:nvPicPr>
          <p:cNvPr id="10" name="Picture 9">
            <a:extLst>
              <a:ext uri="{FF2B5EF4-FFF2-40B4-BE49-F238E27FC236}">
                <a16:creationId xmlns:a16="http://schemas.microsoft.com/office/drawing/2014/main" id="{1A1484F3-3D7B-466C-B621-2369AAE0DB10}"/>
              </a:ext>
            </a:extLst>
          </p:cNvPr>
          <p:cNvPicPr>
            <a:picLocks noChangeAspect="1"/>
          </p:cNvPicPr>
          <p:nvPr userDrawn="1"/>
        </p:nvPicPr>
        <p:blipFill>
          <a:blip r:embed="rId3"/>
          <a:stretch>
            <a:fillRect/>
          </a:stretch>
        </p:blipFill>
        <p:spPr>
          <a:xfrm>
            <a:off x="695325" y="207631"/>
            <a:ext cx="3204000" cy="472463"/>
          </a:xfrm>
          <a:prstGeom prst="rect">
            <a:avLst/>
          </a:prstGeom>
        </p:spPr>
      </p:pic>
    </p:spTree>
    <p:extLst>
      <p:ext uri="{BB962C8B-B14F-4D97-AF65-F5344CB8AC3E}">
        <p14:creationId xmlns:p14="http://schemas.microsoft.com/office/powerpoint/2010/main" val="1534814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64299D2-DE60-4B62-A10B-375899206764}"/>
              </a:ext>
            </a:extLst>
          </p:cNvPr>
          <p:cNvSpPr/>
          <p:nvPr userDrawn="1"/>
        </p:nvSpPr>
        <p:spPr bwMode="invGray">
          <a:xfrm>
            <a:off x="0" y="0"/>
            <a:ext cx="12192000" cy="6858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2" name="Title 1"/>
          <p:cNvSpPr>
            <a:spLocks noGrp="1"/>
          </p:cNvSpPr>
          <p:nvPr>
            <p:ph type="title" hasCustomPrompt="1"/>
          </p:nvPr>
        </p:nvSpPr>
        <p:spPr bwMode="white">
          <a:xfrm>
            <a:off x="695325" y="1143405"/>
            <a:ext cx="10738247" cy="1296144"/>
          </a:xfrm>
        </p:spPr>
        <p:txBody>
          <a:bodyPr anchor="b">
            <a:noAutofit/>
          </a:bodyPr>
          <a:lstStyle>
            <a:lvl1pPr>
              <a:lnSpc>
                <a:spcPts val="5040"/>
              </a:lnSpc>
              <a:defRPr sz="4200">
                <a:solidFill>
                  <a:schemeClr val="bg1"/>
                </a:solidFill>
              </a:defRPr>
            </a:lvl1pPr>
          </a:lstStyle>
          <a:p>
            <a:r>
              <a:rPr lang="en-US"/>
              <a:t>[Title]</a:t>
            </a:r>
            <a:endParaRPr lang="en-AU"/>
          </a:p>
        </p:txBody>
      </p:sp>
      <p:sp>
        <p:nvSpPr>
          <p:cNvPr id="7" name="Text Placeholder 6"/>
          <p:cNvSpPr>
            <a:spLocks noGrp="1"/>
          </p:cNvSpPr>
          <p:nvPr>
            <p:ph type="body" sz="quarter" idx="10" hasCustomPrompt="1"/>
          </p:nvPr>
        </p:nvSpPr>
        <p:spPr bwMode="white">
          <a:xfrm>
            <a:off x="695298" y="2553954"/>
            <a:ext cx="10747200" cy="2675249"/>
          </a:xfrm>
          <a:prstGeom prst="rect">
            <a:avLst/>
          </a:prstGeom>
        </p:spPr>
        <p:txBody>
          <a:bodyPr>
            <a:normAutofit/>
          </a:bodyPr>
          <a:lstStyle>
            <a:lvl1pPr marL="0" indent="0">
              <a:lnSpc>
                <a:spcPts val="3240"/>
              </a:lnSpc>
              <a:buNone/>
              <a:defRPr sz="2700">
                <a:solidFill>
                  <a:schemeClr val="bg1"/>
                </a:solidFill>
              </a:defRPr>
            </a:lvl1pPr>
          </a:lstStyle>
          <a:p>
            <a:pPr lvl="0"/>
            <a:r>
              <a:rPr lang="en-US"/>
              <a:t>[Subtitle]</a:t>
            </a:r>
          </a:p>
        </p:txBody>
      </p:sp>
      <p:sp>
        <p:nvSpPr>
          <p:cNvPr id="18" name="Right Triangle 3">
            <a:extLst>
              <a:ext uri="{FF2B5EF4-FFF2-40B4-BE49-F238E27FC236}">
                <a16:creationId xmlns:a16="http://schemas.microsoft.com/office/drawing/2014/main" id="{E49831C3-1265-4B26-84DA-16A7EC28AF57}"/>
              </a:ext>
            </a:extLst>
          </p:cNvPr>
          <p:cNvSpPr/>
          <p:nvPr userDrawn="1"/>
        </p:nvSpPr>
        <p:spPr bwMode="white">
          <a:xfrm>
            <a:off x="1" y="4076700"/>
            <a:ext cx="2555875"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Graphic 1">
            <a:extLst>
              <a:ext uri="{FF2B5EF4-FFF2-40B4-BE49-F238E27FC236}">
                <a16:creationId xmlns:a16="http://schemas.microsoft.com/office/drawing/2014/main" id="{570549AC-72A0-49C7-B98A-4959B5690850}"/>
              </a:ext>
            </a:extLst>
          </p:cNvPr>
          <p:cNvSpPr/>
          <p:nvPr userDrawn="1"/>
        </p:nvSpPr>
        <p:spPr bwMode="white">
          <a:xfrm>
            <a:off x="9912424" y="5571759"/>
            <a:ext cx="2279576" cy="1286241"/>
          </a:xfrm>
          <a:custGeom>
            <a:avLst/>
            <a:gdLst>
              <a:gd name="connsiteX0" fmla="*/ 1704499 w 1704975"/>
              <a:gd name="connsiteY0" fmla="*/ 961382 h 962025"/>
              <a:gd name="connsiteX1" fmla="*/ 1172051 w 1704975"/>
              <a:gd name="connsiteY1" fmla="*/ 803267 h 962025"/>
              <a:gd name="connsiteX2" fmla="*/ 589121 w 1704975"/>
              <a:gd name="connsiteY2" fmla="*/ 611815 h 962025"/>
              <a:gd name="connsiteX3" fmla="*/ 7144 w 1704975"/>
              <a:gd name="connsiteY3" fmla="*/ 768977 h 962025"/>
              <a:gd name="connsiteX4" fmla="*/ 764381 w 1704975"/>
              <a:gd name="connsiteY4" fmla="*/ 128897 h 962025"/>
              <a:gd name="connsiteX5" fmla="*/ 1614011 w 1704975"/>
              <a:gd name="connsiteY5" fmla="*/ 72700 h 962025"/>
              <a:gd name="connsiteX6" fmla="*/ 1705451 w 1704975"/>
              <a:gd name="connsiteY6" fmla="*/ 104132 h 962025"/>
              <a:gd name="connsiteX7" fmla="*/ 1704499 w 1704975"/>
              <a:gd name="connsiteY7" fmla="*/ 961382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962025">
                <a:moveTo>
                  <a:pt x="1704499" y="961382"/>
                </a:moveTo>
                <a:cubicBezTo>
                  <a:pt x="1523524" y="935665"/>
                  <a:pt x="1348264" y="859465"/>
                  <a:pt x="1172051" y="803267"/>
                </a:cubicBezTo>
                <a:cubicBezTo>
                  <a:pt x="976789" y="741355"/>
                  <a:pt x="788194" y="654677"/>
                  <a:pt x="589121" y="611815"/>
                </a:cubicBezTo>
                <a:cubicBezTo>
                  <a:pt x="301466" y="550855"/>
                  <a:pt x="224314" y="585145"/>
                  <a:pt x="7144" y="768977"/>
                </a:cubicBezTo>
                <a:cubicBezTo>
                  <a:pt x="50006" y="717542"/>
                  <a:pt x="525304" y="253675"/>
                  <a:pt x="764381" y="128897"/>
                </a:cubicBezTo>
                <a:cubicBezTo>
                  <a:pt x="1040606" y="-14930"/>
                  <a:pt x="1321594" y="-28265"/>
                  <a:pt x="1614011" y="72700"/>
                </a:cubicBezTo>
                <a:cubicBezTo>
                  <a:pt x="1644491" y="83177"/>
                  <a:pt x="1674971" y="93655"/>
                  <a:pt x="1705451" y="104132"/>
                </a:cubicBezTo>
                <a:lnTo>
                  <a:pt x="1704499" y="961382"/>
                </a:lnTo>
                <a:close/>
              </a:path>
            </a:pathLst>
          </a:custGeom>
          <a:solidFill>
            <a:schemeClr val="bg1"/>
          </a:solidFill>
          <a:ln w="9525" cap="flat">
            <a:noFill/>
            <a:prstDash val="solid"/>
            <a:miter/>
          </a:ln>
        </p:spPr>
        <p:txBody>
          <a:bodyPr rtlCol="0" anchor="ctr"/>
          <a:lstStyle/>
          <a:p>
            <a:endParaRPr lang="en-AU"/>
          </a:p>
        </p:txBody>
      </p:sp>
      <p:pic>
        <p:nvPicPr>
          <p:cNvPr id="11" name="Picture 10">
            <a:extLst>
              <a:ext uri="{FF2B5EF4-FFF2-40B4-BE49-F238E27FC236}">
                <a16:creationId xmlns:a16="http://schemas.microsoft.com/office/drawing/2014/main" id="{DEDF6610-A984-4E2A-B1B8-C6D02948493B}"/>
              </a:ext>
            </a:extLst>
          </p:cNvPr>
          <p:cNvPicPr>
            <a:picLocks noChangeAspect="1"/>
          </p:cNvPicPr>
          <p:nvPr userDrawn="1"/>
        </p:nvPicPr>
        <p:blipFill>
          <a:blip r:embed="rId2"/>
          <a:stretch>
            <a:fillRect/>
          </a:stretch>
        </p:blipFill>
        <p:spPr>
          <a:xfrm>
            <a:off x="695325" y="207631"/>
            <a:ext cx="3204000" cy="472463"/>
          </a:xfrm>
          <a:prstGeom prst="rect">
            <a:avLst/>
          </a:prstGeom>
        </p:spPr>
      </p:pic>
    </p:spTree>
    <p:extLst>
      <p:ext uri="{BB962C8B-B14F-4D97-AF65-F5344CB8AC3E}">
        <p14:creationId xmlns:p14="http://schemas.microsoft.com/office/powerpoint/2010/main" val="3630407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3">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1143405"/>
            <a:ext cx="10728647" cy="1296144"/>
          </a:xfrm>
        </p:spPr>
        <p:txBody>
          <a:bodyPr anchor="b">
            <a:noAutofit/>
          </a:bodyPr>
          <a:lstStyle>
            <a:lvl1pPr>
              <a:lnSpc>
                <a:spcPts val="5040"/>
              </a:lnSpc>
              <a:defRPr sz="4200">
                <a:solidFill>
                  <a:schemeClr val="bg1"/>
                </a:solidFill>
              </a:defRPr>
            </a:lvl1pPr>
          </a:lstStyle>
          <a:p>
            <a:r>
              <a:rPr lang="en-US"/>
              <a:t>[Title]</a:t>
            </a:r>
            <a:endParaRPr lang="en-AU"/>
          </a:p>
        </p:txBody>
      </p:sp>
      <p:sp>
        <p:nvSpPr>
          <p:cNvPr id="7" name="Text Placeholder 6"/>
          <p:cNvSpPr>
            <a:spLocks noGrp="1"/>
          </p:cNvSpPr>
          <p:nvPr>
            <p:ph type="body" sz="quarter" idx="10" hasCustomPrompt="1"/>
          </p:nvPr>
        </p:nvSpPr>
        <p:spPr>
          <a:xfrm>
            <a:off x="695306" y="2553954"/>
            <a:ext cx="10737592" cy="2675249"/>
          </a:xfrm>
          <a:prstGeom prst="rect">
            <a:avLst/>
          </a:prstGeom>
          <a:noFill/>
        </p:spPr>
        <p:txBody>
          <a:bodyPr>
            <a:normAutofit/>
          </a:bodyPr>
          <a:lstStyle>
            <a:lvl1pPr marL="0" indent="0">
              <a:lnSpc>
                <a:spcPts val="3240"/>
              </a:lnSpc>
              <a:buNone/>
              <a:defRPr sz="2700">
                <a:solidFill>
                  <a:schemeClr val="bg1"/>
                </a:solidFill>
              </a:defRPr>
            </a:lvl1pPr>
          </a:lstStyle>
          <a:p>
            <a:pPr lvl="0"/>
            <a:r>
              <a:rPr lang="en-US"/>
              <a:t>[Subtitle]</a:t>
            </a:r>
          </a:p>
        </p:txBody>
      </p:sp>
      <p:sp>
        <p:nvSpPr>
          <p:cNvPr id="3" name="Rectangle 2">
            <a:extLst>
              <a:ext uri="{FF2B5EF4-FFF2-40B4-BE49-F238E27FC236}">
                <a16:creationId xmlns:a16="http://schemas.microsoft.com/office/drawing/2014/main" id="{19933EA7-FE92-4C6D-8733-61E671888999}"/>
              </a:ext>
            </a:extLst>
          </p:cNvPr>
          <p:cNvSpPr/>
          <p:nvPr userDrawn="1"/>
        </p:nvSpPr>
        <p:spPr bwMode="ltGray">
          <a:xfrm>
            <a:off x="2" y="0"/>
            <a:ext cx="12191999" cy="9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pic>
        <p:nvPicPr>
          <p:cNvPr id="16" name="Picture 15">
            <a:extLst>
              <a:ext uri="{FF2B5EF4-FFF2-40B4-BE49-F238E27FC236}">
                <a16:creationId xmlns:a16="http://schemas.microsoft.com/office/drawing/2014/main" id="{D93FA41E-EFD5-45E8-BE8D-8CAB28F4BDD2}"/>
              </a:ext>
            </a:extLst>
          </p:cNvPr>
          <p:cNvPicPr>
            <a:picLocks noChangeAspect="1"/>
          </p:cNvPicPr>
          <p:nvPr userDrawn="1"/>
        </p:nvPicPr>
        <p:blipFill>
          <a:blip r:embed="rId3"/>
          <a:stretch>
            <a:fillRect/>
          </a:stretch>
        </p:blipFill>
        <p:spPr>
          <a:xfrm>
            <a:off x="704849" y="234886"/>
            <a:ext cx="2988000" cy="452585"/>
          </a:xfrm>
          <a:prstGeom prst="rect">
            <a:avLst/>
          </a:prstGeom>
        </p:spPr>
      </p:pic>
      <p:sp>
        <p:nvSpPr>
          <p:cNvPr id="5" name="TextBox 4">
            <a:extLst>
              <a:ext uri="{FF2B5EF4-FFF2-40B4-BE49-F238E27FC236}">
                <a16:creationId xmlns:a16="http://schemas.microsoft.com/office/drawing/2014/main" id="{FDDADB43-ED09-48C5-A41D-5E4BDF72C85E}"/>
              </a:ext>
            </a:extLst>
          </p:cNvPr>
          <p:cNvSpPr txBox="1"/>
          <p:nvPr userDrawn="1"/>
        </p:nvSpPr>
        <p:spPr>
          <a:xfrm>
            <a:off x="1" y="-1586050"/>
            <a:ext cx="7632171" cy="1384995"/>
          </a:xfrm>
          <a:prstGeom prst="rect">
            <a:avLst/>
          </a:prstGeom>
          <a:solidFill>
            <a:schemeClr val="accent1"/>
          </a:solidFill>
        </p:spPr>
        <p:txBody>
          <a:bodyPr wrap="square" rtlCol="0">
            <a:spAutoFit/>
          </a:bodyPr>
          <a:lstStyle/>
          <a:p>
            <a:r>
              <a:rPr lang="en-AU" sz="1400">
                <a:solidFill>
                  <a:schemeClr val="bg1"/>
                </a:solidFill>
              </a:rPr>
              <a:t>For this slide design, you can choose your own image </a:t>
            </a:r>
            <a:br>
              <a:rPr lang="en-AU" sz="1400">
                <a:solidFill>
                  <a:schemeClr val="bg1"/>
                </a:solidFill>
              </a:rPr>
            </a:br>
            <a:r>
              <a:rPr lang="en-AU" sz="1400">
                <a:solidFill>
                  <a:schemeClr val="bg1"/>
                </a:solidFill>
              </a:rPr>
              <a:t>by right-clicking somewhere on the slide, not in a content placeholder.</a:t>
            </a:r>
          </a:p>
          <a:p>
            <a:r>
              <a:rPr lang="en-US" sz="1400">
                <a:solidFill>
                  <a:schemeClr val="bg1"/>
                </a:solidFill>
              </a:rPr>
              <a:t>‘Format Background</a:t>
            </a:r>
          </a:p>
          <a:p>
            <a:r>
              <a:rPr lang="en-US" sz="1400">
                <a:solidFill>
                  <a:schemeClr val="bg1"/>
                </a:solidFill>
              </a:rPr>
              <a:t>Under the ‘Fill’ menu, ‘Picture’ is already selected</a:t>
            </a:r>
          </a:p>
          <a:p>
            <a:r>
              <a:rPr lang="en-US" sz="1400">
                <a:solidFill>
                  <a:schemeClr val="bg1"/>
                </a:solidFill>
              </a:rPr>
              <a:t>Go to the ‘File’ button and select another image</a:t>
            </a:r>
          </a:p>
          <a:p>
            <a:r>
              <a:rPr lang="en-US" sz="1400">
                <a:solidFill>
                  <a:schemeClr val="bg1"/>
                </a:solidFill>
              </a:rPr>
              <a:t>Change text </a:t>
            </a:r>
            <a:r>
              <a:rPr lang="en-US" sz="1400" err="1">
                <a:solidFill>
                  <a:schemeClr val="bg1"/>
                </a:solidFill>
              </a:rPr>
              <a:t>colour</a:t>
            </a:r>
            <a:r>
              <a:rPr lang="en-US" sz="1400">
                <a:solidFill>
                  <a:schemeClr val="bg1"/>
                </a:solidFill>
              </a:rPr>
              <a:t> as necessary to suit the image</a:t>
            </a:r>
            <a:endParaRPr lang="en-AU" sz="1400">
              <a:solidFill>
                <a:schemeClr val="bg1"/>
              </a:solidFill>
            </a:endParaRPr>
          </a:p>
        </p:txBody>
      </p:sp>
      <p:sp>
        <p:nvSpPr>
          <p:cNvPr id="11" name="Right Triangle 3">
            <a:extLst>
              <a:ext uri="{FF2B5EF4-FFF2-40B4-BE49-F238E27FC236}">
                <a16:creationId xmlns:a16="http://schemas.microsoft.com/office/drawing/2014/main" id="{5A5C0481-15B5-4619-B80D-C8C9ABD7F904}"/>
              </a:ext>
            </a:extLst>
          </p:cNvPr>
          <p:cNvSpPr/>
          <p:nvPr userDrawn="1"/>
        </p:nvSpPr>
        <p:spPr bwMode="invGray">
          <a:xfrm>
            <a:off x="1" y="4076700"/>
            <a:ext cx="2555875"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9" name="Graphic 1">
            <a:extLst>
              <a:ext uri="{FF2B5EF4-FFF2-40B4-BE49-F238E27FC236}">
                <a16:creationId xmlns:a16="http://schemas.microsoft.com/office/drawing/2014/main" id="{84EF10FC-E046-43D3-9897-04BE4FF5A176}"/>
              </a:ext>
            </a:extLst>
          </p:cNvPr>
          <p:cNvSpPr/>
          <p:nvPr userDrawn="1"/>
        </p:nvSpPr>
        <p:spPr bwMode="invGray">
          <a:xfrm>
            <a:off x="9912424" y="5571759"/>
            <a:ext cx="2279576" cy="1286241"/>
          </a:xfrm>
          <a:custGeom>
            <a:avLst/>
            <a:gdLst>
              <a:gd name="connsiteX0" fmla="*/ 1704499 w 1704975"/>
              <a:gd name="connsiteY0" fmla="*/ 961382 h 962025"/>
              <a:gd name="connsiteX1" fmla="*/ 1172051 w 1704975"/>
              <a:gd name="connsiteY1" fmla="*/ 803267 h 962025"/>
              <a:gd name="connsiteX2" fmla="*/ 589121 w 1704975"/>
              <a:gd name="connsiteY2" fmla="*/ 611815 h 962025"/>
              <a:gd name="connsiteX3" fmla="*/ 7144 w 1704975"/>
              <a:gd name="connsiteY3" fmla="*/ 768977 h 962025"/>
              <a:gd name="connsiteX4" fmla="*/ 764381 w 1704975"/>
              <a:gd name="connsiteY4" fmla="*/ 128897 h 962025"/>
              <a:gd name="connsiteX5" fmla="*/ 1614011 w 1704975"/>
              <a:gd name="connsiteY5" fmla="*/ 72700 h 962025"/>
              <a:gd name="connsiteX6" fmla="*/ 1705451 w 1704975"/>
              <a:gd name="connsiteY6" fmla="*/ 104132 h 962025"/>
              <a:gd name="connsiteX7" fmla="*/ 1704499 w 1704975"/>
              <a:gd name="connsiteY7" fmla="*/ 961382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962025">
                <a:moveTo>
                  <a:pt x="1704499" y="961382"/>
                </a:moveTo>
                <a:cubicBezTo>
                  <a:pt x="1523524" y="935665"/>
                  <a:pt x="1348264" y="859465"/>
                  <a:pt x="1172051" y="803267"/>
                </a:cubicBezTo>
                <a:cubicBezTo>
                  <a:pt x="976789" y="741355"/>
                  <a:pt x="788194" y="654677"/>
                  <a:pt x="589121" y="611815"/>
                </a:cubicBezTo>
                <a:cubicBezTo>
                  <a:pt x="301466" y="550855"/>
                  <a:pt x="224314" y="585145"/>
                  <a:pt x="7144" y="768977"/>
                </a:cubicBezTo>
                <a:cubicBezTo>
                  <a:pt x="50006" y="717542"/>
                  <a:pt x="525304" y="253675"/>
                  <a:pt x="764381" y="128897"/>
                </a:cubicBezTo>
                <a:cubicBezTo>
                  <a:pt x="1040606" y="-14930"/>
                  <a:pt x="1321594" y="-28265"/>
                  <a:pt x="1614011" y="72700"/>
                </a:cubicBezTo>
                <a:cubicBezTo>
                  <a:pt x="1644491" y="83177"/>
                  <a:pt x="1674971" y="93655"/>
                  <a:pt x="1705451" y="104132"/>
                </a:cubicBezTo>
                <a:lnTo>
                  <a:pt x="1704499" y="961382"/>
                </a:lnTo>
                <a:close/>
              </a:path>
            </a:pathLst>
          </a:custGeom>
          <a:solidFill>
            <a:schemeClr val="bg1"/>
          </a:solidFill>
          <a:ln w="9525" cap="flat">
            <a:noFill/>
            <a:prstDash val="solid"/>
            <a:miter/>
          </a:ln>
        </p:spPr>
        <p:txBody>
          <a:bodyPr rtlCol="0" anchor="ctr"/>
          <a:lstStyle/>
          <a:p>
            <a:endParaRPr lang="en-AU"/>
          </a:p>
        </p:txBody>
      </p:sp>
    </p:spTree>
    <p:extLst>
      <p:ext uri="{BB962C8B-B14F-4D97-AF65-F5344CB8AC3E}">
        <p14:creationId xmlns:p14="http://schemas.microsoft.com/office/powerpoint/2010/main" val="4534214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1A2C22-D4CF-4FE0-AF06-038EB2ACB6D9}"/>
              </a:ext>
            </a:extLst>
          </p:cNvPr>
          <p:cNvSpPr/>
          <p:nvPr userDrawn="1"/>
        </p:nvSpPr>
        <p:spPr bwMode="invGray">
          <a:xfrm>
            <a:off x="0" y="0"/>
            <a:ext cx="12192000" cy="6858000"/>
          </a:xfrm>
          <a:prstGeom prst="rect">
            <a:avLst/>
          </a:prstGeom>
          <a:gradFill flip="none" rotWithShape="1">
            <a:gsLst>
              <a:gs pos="75000">
                <a:schemeClr val="accent1"/>
              </a:gs>
              <a:gs pos="100000">
                <a:srgbClr val="962A8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0" name="Picture 9">
            <a:extLst>
              <a:ext uri="{FF2B5EF4-FFF2-40B4-BE49-F238E27FC236}">
                <a16:creationId xmlns:a16="http://schemas.microsoft.com/office/drawing/2014/main" id="{DD751603-5D6A-462B-B9E7-98413BF2CB36}"/>
              </a:ext>
            </a:extLst>
          </p:cNvPr>
          <p:cNvPicPr>
            <a:picLocks noChangeAspect="1"/>
          </p:cNvPicPr>
          <p:nvPr userDrawn="1"/>
        </p:nvPicPr>
        <p:blipFill>
          <a:blip r:embed="rId2"/>
          <a:stretch>
            <a:fillRect/>
          </a:stretch>
        </p:blipFill>
        <p:spPr>
          <a:xfrm>
            <a:off x="8309692" y="275999"/>
            <a:ext cx="3204000" cy="472463"/>
          </a:xfrm>
          <a:prstGeom prst="rect">
            <a:avLst/>
          </a:prstGeom>
        </p:spPr>
      </p:pic>
      <p:sp>
        <p:nvSpPr>
          <p:cNvPr id="2" name="Title 1"/>
          <p:cNvSpPr>
            <a:spLocks noGrp="1"/>
          </p:cNvSpPr>
          <p:nvPr>
            <p:ph type="title" hasCustomPrompt="1"/>
          </p:nvPr>
        </p:nvSpPr>
        <p:spPr bwMode="white">
          <a:xfrm>
            <a:off x="695326" y="1700811"/>
            <a:ext cx="10768680" cy="1224137"/>
          </a:xfrm>
        </p:spPr>
        <p:txBody>
          <a:bodyPr anchor="b">
            <a:noAutofit/>
          </a:bodyPr>
          <a:lstStyle>
            <a:lvl1pPr>
              <a:lnSpc>
                <a:spcPts val="5040"/>
              </a:lnSpc>
              <a:defRPr sz="4200">
                <a:solidFill>
                  <a:schemeClr val="bg1"/>
                </a:solidFill>
              </a:defRPr>
            </a:lvl1pPr>
          </a:lstStyle>
          <a:p>
            <a:r>
              <a:rPr lang="en-US"/>
              <a:t>[Title]</a:t>
            </a:r>
            <a:endParaRPr lang="en-AU"/>
          </a:p>
        </p:txBody>
      </p:sp>
      <p:sp>
        <p:nvSpPr>
          <p:cNvPr id="7" name="Text Placeholder 6"/>
          <p:cNvSpPr>
            <a:spLocks noGrp="1"/>
          </p:cNvSpPr>
          <p:nvPr>
            <p:ph type="body" sz="quarter" idx="10" hasCustomPrompt="1"/>
          </p:nvPr>
        </p:nvSpPr>
        <p:spPr bwMode="white">
          <a:xfrm>
            <a:off x="695326" y="3113744"/>
            <a:ext cx="10768680" cy="2043451"/>
          </a:xfrm>
          <a:prstGeom prst="rect">
            <a:avLst/>
          </a:prstGeom>
        </p:spPr>
        <p:txBody>
          <a:bodyPr>
            <a:normAutofit/>
          </a:bodyPr>
          <a:lstStyle>
            <a:lvl1pPr marL="0" indent="0">
              <a:lnSpc>
                <a:spcPts val="3240"/>
              </a:lnSpc>
              <a:buNone/>
              <a:defRPr sz="2700">
                <a:solidFill>
                  <a:schemeClr val="bg1"/>
                </a:solidFill>
              </a:defRPr>
            </a:lvl1pPr>
          </a:lstStyle>
          <a:p>
            <a:pPr lvl="0"/>
            <a:r>
              <a:rPr lang="en-US"/>
              <a:t>[Subtitle]</a:t>
            </a:r>
          </a:p>
        </p:txBody>
      </p:sp>
      <p:sp>
        <p:nvSpPr>
          <p:cNvPr id="11" name="Right Triangle 3">
            <a:extLst>
              <a:ext uri="{FF2B5EF4-FFF2-40B4-BE49-F238E27FC236}">
                <a16:creationId xmlns:a16="http://schemas.microsoft.com/office/drawing/2014/main" id="{DBA991DB-C059-4DB2-8D91-33D3F3951887}"/>
              </a:ext>
            </a:extLst>
          </p:cNvPr>
          <p:cNvSpPr/>
          <p:nvPr userDrawn="1"/>
        </p:nvSpPr>
        <p:spPr bwMode="white">
          <a:xfrm>
            <a:off x="1" y="4076700"/>
            <a:ext cx="2555875"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Graphic 1">
            <a:extLst>
              <a:ext uri="{FF2B5EF4-FFF2-40B4-BE49-F238E27FC236}">
                <a16:creationId xmlns:a16="http://schemas.microsoft.com/office/drawing/2014/main" id="{F070BDDD-4427-48C1-9206-C4CC3FAE8AD1}"/>
              </a:ext>
            </a:extLst>
          </p:cNvPr>
          <p:cNvSpPr/>
          <p:nvPr userDrawn="1"/>
        </p:nvSpPr>
        <p:spPr bwMode="white">
          <a:xfrm>
            <a:off x="9912424" y="5571759"/>
            <a:ext cx="2279576" cy="1286241"/>
          </a:xfrm>
          <a:custGeom>
            <a:avLst/>
            <a:gdLst>
              <a:gd name="connsiteX0" fmla="*/ 1704499 w 1704975"/>
              <a:gd name="connsiteY0" fmla="*/ 961382 h 962025"/>
              <a:gd name="connsiteX1" fmla="*/ 1172051 w 1704975"/>
              <a:gd name="connsiteY1" fmla="*/ 803267 h 962025"/>
              <a:gd name="connsiteX2" fmla="*/ 589121 w 1704975"/>
              <a:gd name="connsiteY2" fmla="*/ 611815 h 962025"/>
              <a:gd name="connsiteX3" fmla="*/ 7144 w 1704975"/>
              <a:gd name="connsiteY3" fmla="*/ 768977 h 962025"/>
              <a:gd name="connsiteX4" fmla="*/ 764381 w 1704975"/>
              <a:gd name="connsiteY4" fmla="*/ 128897 h 962025"/>
              <a:gd name="connsiteX5" fmla="*/ 1614011 w 1704975"/>
              <a:gd name="connsiteY5" fmla="*/ 72700 h 962025"/>
              <a:gd name="connsiteX6" fmla="*/ 1705451 w 1704975"/>
              <a:gd name="connsiteY6" fmla="*/ 104132 h 962025"/>
              <a:gd name="connsiteX7" fmla="*/ 1704499 w 1704975"/>
              <a:gd name="connsiteY7" fmla="*/ 961382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962025">
                <a:moveTo>
                  <a:pt x="1704499" y="961382"/>
                </a:moveTo>
                <a:cubicBezTo>
                  <a:pt x="1523524" y="935665"/>
                  <a:pt x="1348264" y="859465"/>
                  <a:pt x="1172051" y="803267"/>
                </a:cubicBezTo>
                <a:cubicBezTo>
                  <a:pt x="976789" y="741355"/>
                  <a:pt x="788194" y="654677"/>
                  <a:pt x="589121" y="611815"/>
                </a:cubicBezTo>
                <a:cubicBezTo>
                  <a:pt x="301466" y="550855"/>
                  <a:pt x="224314" y="585145"/>
                  <a:pt x="7144" y="768977"/>
                </a:cubicBezTo>
                <a:cubicBezTo>
                  <a:pt x="50006" y="717542"/>
                  <a:pt x="525304" y="253675"/>
                  <a:pt x="764381" y="128897"/>
                </a:cubicBezTo>
                <a:cubicBezTo>
                  <a:pt x="1040606" y="-14930"/>
                  <a:pt x="1321594" y="-28265"/>
                  <a:pt x="1614011" y="72700"/>
                </a:cubicBezTo>
                <a:cubicBezTo>
                  <a:pt x="1644491" y="83177"/>
                  <a:pt x="1674971" y="93655"/>
                  <a:pt x="1705451" y="104132"/>
                </a:cubicBezTo>
                <a:lnTo>
                  <a:pt x="1704499" y="961382"/>
                </a:lnTo>
                <a:close/>
              </a:path>
            </a:pathLst>
          </a:custGeom>
          <a:solidFill>
            <a:schemeClr val="bg1"/>
          </a:solidFill>
          <a:ln w="9525" cap="flat">
            <a:noFill/>
            <a:prstDash val="solid"/>
            <a:miter/>
          </a:ln>
        </p:spPr>
        <p:txBody>
          <a:bodyPr rtlCol="0" anchor="ctr"/>
          <a:lstStyle/>
          <a:p>
            <a:endParaRPr lang="en-AU"/>
          </a:p>
        </p:txBody>
      </p:sp>
    </p:spTree>
    <p:extLst>
      <p:ext uri="{BB962C8B-B14F-4D97-AF65-F5344CB8AC3E}">
        <p14:creationId xmlns:p14="http://schemas.microsoft.com/office/powerpoint/2010/main" val="3722997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 (Editabl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6" y="1700811"/>
            <a:ext cx="10768680" cy="1224137"/>
          </a:xfrm>
        </p:spPr>
        <p:txBody>
          <a:bodyPr anchor="b">
            <a:noAutofit/>
          </a:bodyPr>
          <a:lstStyle>
            <a:lvl1pPr>
              <a:lnSpc>
                <a:spcPts val="5040"/>
              </a:lnSpc>
              <a:defRPr sz="4200">
                <a:solidFill>
                  <a:schemeClr val="bg1"/>
                </a:solidFill>
              </a:defRPr>
            </a:lvl1pPr>
          </a:lstStyle>
          <a:p>
            <a:r>
              <a:rPr lang="en-US"/>
              <a:t>[Divider title]</a:t>
            </a:r>
            <a:endParaRPr lang="en-AU"/>
          </a:p>
        </p:txBody>
      </p:sp>
      <p:sp>
        <p:nvSpPr>
          <p:cNvPr id="7" name="Text Placeholder 6"/>
          <p:cNvSpPr>
            <a:spLocks noGrp="1"/>
          </p:cNvSpPr>
          <p:nvPr>
            <p:ph type="body" sz="quarter" idx="10" hasCustomPrompt="1"/>
          </p:nvPr>
        </p:nvSpPr>
        <p:spPr>
          <a:xfrm>
            <a:off x="695326" y="3113744"/>
            <a:ext cx="10768680" cy="2043451"/>
          </a:xfrm>
          <a:prstGeom prst="rect">
            <a:avLst/>
          </a:prstGeom>
        </p:spPr>
        <p:txBody>
          <a:bodyPr>
            <a:normAutofit/>
          </a:bodyPr>
          <a:lstStyle>
            <a:lvl1pPr marL="0" indent="0">
              <a:lnSpc>
                <a:spcPts val="3240"/>
              </a:lnSpc>
              <a:buNone/>
              <a:defRPr sz="2700">
                <a:solidFill>
                  <a:schemeClr val="bg1"/>
                </a:solidFill>
              </a:defRPr>
            </a:lvl1pPr>
          </a:lstStyle>
          <a:p>
            <a:pPr lvl="0"/>
            <a:r>
              <a:rPr lang="en-US"/>
              <a:t>[Divider subtitle]</a:t>
            </a:r>
          </a:p>
        </p:txBody>
      </p:sp>
      <p:sp>
        <p:nvSpPr>
          <p:cNvPr id="8" name="TextBox 7">
            <a:extLst>
              <a:ext uri="{FF2B5EF4-FFF2-40B4-BE49-F238E27FC236}">
                <a16:creationId xmlns:a16="http://schemas.microsoft.com/office/drawing/2014/main" id="{57A07765-DB77-44E5-9420-D56F1378074A}"/>
              </a:ext>
            </a:extLst>
          </p:cNvPr>
          <p:cNvSpPr txBox="1"/>
          <p:nvPr userDrawn="1"/>
        </p:nvSpPr>
        <p:spPr>
          <a:xfrm>
            <a:off x="1" y="-1053499"/>
            <a:ext cx="7632171" cy="954107"/>
          </a:xfrm>
          <a:prstGeom prst="rect">
            <a:avLst/>
          </a:prstGeom>
          <a:solidFill>
            <a:schemeClr val="accent1"/>
          </a:solidFill>
        </p:spPr>
        <p:txBody>
          <a:bodyPr wrap="square" rtlCol="0">
            <a:spAutoFit/>
          </a:bodyPr>
          <a:lstStyle/>
          <a:p>
            <a:r>
              <a:rPr lang="en-AU" sz="1400">
                <a:solidFill>
                  <a:schemeClr val="bg1"/>
                </a:solidFill>
              </a:rPr>
              <a:t>For this slide design, you can change the background colour</a:t>
            </a:r>
          </a:p>
          <a:p>
            <a:r>
              <a:rPr lang="en-AU" sz="1400">
                <a:solidFill>
                  <a:schemeClr val="bg1"/>
                </a:solidFill>
              </a:rPr>
              <a:t>by right-clicking somewhere on the slide, not in a content placeholder.</a:t>
            </a:r>
          </a:p>
          <a:p>
            <a:r>
              <a:rPr lang="en-US" sz="1400">
                <a:solidFill>
                  <a:schemeClr val="bg1"/>
                </a:solidFill>
              </a:rPr>
              <a:t>‘Format Background</a:t>
            </a:r>
          </a:p>
          <a:p>
            <a:r>
              <a:rPr lang="en-US" sz="1400">
                <a:solidFill>
                  <a:schemeClr val="bg1"/>
                </a:solidFill>
              </a:rPr>
              <a:t>Under the ‘Fill’ menu, ‘change ‘Solid fill’ to a </a:t>
            </a:r>
            <a:r>
              <a:rPr lang="en-US" sz="1400" err="1">
                <a:solidFill>
                  <a:schemeClr val="bg1"/>
                </a:solidFill>
              </a:rPr>
              <a:t>colour</a:t>
            </a:r>
            <a:r>
              <a:rPr lang="en-US" sz="1400">
                <a:solidFill>
                  <a:schemeClr val="bg1"/>
                </a:solidFill>
              </a:rPr>
              <a:t> from the palette</a:t>
            </a:r>
            <a:endParaRPr lang="en-AU" sz="1400">
              <a:solidFill>
                <a:schemeClr val="bg1"/>
              </a:solidFill>
            </a:endParaRPr>
          </a:p>
        </p:txBody>
      </p:sp>
      <p:pic>
        <p:nvPicPr>
          <p:cNvPr id="6" name="Picture 5">
            <a:extLst>
              <a:ext uri="{FF2B5EF4-FFF2-40B4-BE49-F238E27FC236}">
                <a16:creationId xmlns:a16="http://schemas.microsoft.com/office/drawing/2014/main" id="{2CBE33C2-B581-422F-9FF5-AF660C79D3B0}"/>
              </a:ext>
            </a:extLst>
          </p:cNvPr>
          <p:cNvPicPr>
            <a:picLocks noChangeAspect="1"/>
          </p:cNvPicPr>
          <p:nvPr userDrawn="1"/>
        </p:nvPicPr>
        <p:blipFill>
          <a:blip r:embed="rId2"/>
          <a:stretch>
            <a:fillRect/>
          </a:stretch>
        </p:blipFill>
        <p:spPr>
          <a:xfrm>
            <a:off x="8309692" y="275999"/>
            <a:ext cx="3204000" cy="472463"/>
          </a:xfrm>
          <a:prstGeom prst="rect">
            <a:avLst/>
          </a:prstGeom>
        </p:spPr>
      </p:pic>
    </p:spTree>
    <p:extLst>
      <p:ext uri="{BB962C8B-B14F-4D97-AF65-F5344CB8AC3E}">
        <p14:creationId xmlns:p14="http://schemas.microsoft.com/office/powerpoint/2010/main" val="465114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9" name="Right Triangle 3">
            <a:extLst>
              <a:ext uri="{FF2B5EF4-FFF2-40B4-BE49-F238E27FC236}">
                <a16:creationId xmlns:a16="http://schemas.microsoft.com/office/drawing/2014/main" id="{5E92F574-51E7-47B2-86D2-94DAE288E822}"/>
              </a:ext>
            </a:extLst>
          </p:cNvPr>
          <p:cNvSpPr/>
          <p:nvPr userDrawn="1"/>
        </p:nvSpPr>
        <p:spPr bwMode="invGray">
          <a:xfrm>
            <a:off x="2" y="4076700"/>
            <a:ext cx="3407833"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1" name="Rectangle 8">
            <a:extLst>
              <a:ext uri="{FF2B5EF4-FFF2-40B4-BE49-F238E27FC236}">
                <a16:creationId xmlns:a16="http://schemas.microsoft.com/office/drawing/2014/main" id="{C31ECE3F-0C43-444E-9F0C-B23F8D3935D2}"/>
              </a:ext>
            </a:extLst>
          </p:cNvPr>
          <p:cNvSpPr/>
          <p:nvPr userDrawn="1"/>
        </p:nvSpPr>
        <p:spPr bwMode="invGray">
          <a:xfrm>
            <a:off x="9192249" y="5584173"/>
            <a:ext cx="2999415" cy="1273828"/>
          </a:xfrm>
          <a:custGeom>
            <a:avLst/>
            <a:gdLst>
              <a:gd name="connsiteX0" fmla="*/ 0 w 2267490"/>
              <a:gd name="connsiteY0" fmla="*/ 0 h 1132541"/>
              <a:gd name="connsiteX1" fmla="*/ 2267490 w 2267490"/>
              <a:gd name="connsiteY1" fmla="*/ 0 h 1132541"/>
              <a:gd name="connsiteX2" fmla="*/ 2267490 w 2267490"/>
              <a:gd name="connsiteY2" fmla="*/ 1132541 h 1132541"/>
              <a:gd name="connsiteX3" fmla="*/ 0 w 2267490"/>
              <a:gd name="connsiteY3" fmla="*/ 1132541 h 1132541"/>
              <a:gd name="connsiteX4" fmla="*/ 0 w 2267490"/>
              <a:gd name="connsiteY4" fmla="*/ 0 h 1132541"/>
              <a:gd name="connsiteX0" fmla="*/ 0 w 2267490"/>
              <a:gd name="connsiteY0" fmla="*/ 1132541 h 1132541"/>
              <a:gd name="connsiteX1" fmla="*/ 2267490 w 2267490"/>
              <a:gd name="connsiteY1" fmla="*/ 0 h 1132541"/>
              <a:gd name="connsiteX2" fmla="*/ 2267490 w 2267490"/>
              <a:gd name="connsiteY2" fmla="*/ 1132541 h 1132541"/>
              <a:gd name="connsiteX3" fmla="*/ 0 w 2267490"/>
              <a:gd name="connsiteY3" fmla="*/ 1132541 h 1132541"/>
              <a:gd name="connsiteX0" fmla="*/ 0 w 2291396"/>
              <a:gd name="connsiteY0" fmla="*/ 857623 h 1132541"/>
              <a:gd name="connsiteX1" fmla="*/ 2291396 w 2291396"/>
              <a:gd name="connsiteY1" fmla="*/ 0 h 1132541"/>
              <a:gd name="connsiteX2" fmla="*/ 2291396 w 2291396"/>
              <a:gd name="connsiteY2" fmla="*/ 1132541 h 1132541"/>
              <a:gd name="connsiteX3" fmla="*/ 0 w 2291396"/>
              <a:gd name="connsiteY3" fmla="*/ 857623 h 1132541"/>
              <a:gd name="connsiteX0" fmla="*/ 0 w 2249561"/>
              <a:gd name="connsiteY0" fmla="*/ 845670 h 1132541"/>
              <a:gd name="connsiteX1" fmla="*/ 2249561 w 2249561"/>
              <a:gd name="connsiteY1" fmla="*/ 0 h 1132541"/>
              <a:gd name="connsiteX2" fmla="*/ 2249561 w 2249561"/>
              <a:gd name="connsiteY2" fmla="*/ 1132541 h 1132541"/>
              <a:gd name="connsiteX3" fmla="*/ 0 w 2249561"/>
              <a:gd name="connsiteY3" fmla="*/ 845670 h 1132541"/>
              <a:gd name="connsiteX0" fmla="*/ 0 w 2249561"/>
              <a:gd name="connsiteY0" fmla="*/ 944560 h 1231431"/>
              <a:gd name="connsiteX1" fmla="*/ 2249561 w 2249561"/>
              <a:gd name="connsiteY1" fmla="*/ 98890 h 1231431"/>
              <a:gd name="connsiteX2" fmla="*/ 2249561 w 2249561"/>
              <a:gd name="connsiteY2" fmla="*/ 1231431 h 1231431"/>
              <a:gd name="connsiteX3" fmla="*/ 0 w 2249561"/>
              <a:gd name="connsiteY3" fmla="*/ 944560 h 1231431"/>
              <a:gd name="connsiteX0" fmla="*/ 0 w 2249561"/>
              <a:gd name="connsiteY0" fmla="*/ 1212084 h 1498955"/>
              <a:gd name="connsiteX1" fmla="*/ 2249561 w 2249561"/>
              <a:gd name="connsiteY1" fmla="*/ 366414 h 1498955"/>
              <a:gd name="connsiteX2" fmla="*/ 2249561 w 2249561"/>
              <a:gd name="connsiteY2" fmla="*/ 1498955 h 1498955"/>
              <a:gd name="connsiteX3" fmla="*/ 0 w 2249561"/>
              <a:gd name="connsiteY3" fmla="*/ 1212084 h 1498955"/>
              <a:gd name="connsiteX0" fmla="*/ 0 w 2249561"/>
              <a:gd name="connsiteY0" fmla="*/ 1016618 h 1303489"/>
              <a:gd name="connsiteX1" fmla="*/ 2249561 w 2249561"/>
              <a:gd name="connsiteY1" fmla="*/ 170948 h 1303489"/>
              <a:gd name="connsiteX2" fmla="*/ 2249561 w 2249561"/>
              <a:gd name="connsiteY2" fmla="*/ 1303489 h 1303489"/>
              <a:gd name="connsiteX3" fmla="*/ 0 w 2249561"/>
              <a:gd name="connsiteY3" fmla="*/ 1016618 h 1303489"/>
              <a:gd name="connsiteX0" fmla="*/ 0 w 2249561"/>
              <a:gd name="connsiteY0" fmla="*/ 1002505 h 1289376"/>
              <a:gd name="connsiteX1" fmla="*/ 2249561 w 2249561"/>
              <a:gd name="connsiteY1" fmla="*/ 156835 h 1289376"/>
              <a:gd name="connsiteX2" fmla="*/ 2249561 w 2249561"/>
              <a:gd name="connsiteY2" fmla="*/ 1289376 h 1289376"/>
              <a:gd name="connsiteX3" fmla="*/ 0 w 2249561"/>
              <a:gd name="connsiteY3" fmla="*/ 1002505 h 1289376"/>
              <a:gd name="connsiteX0" fmla="*/ 0 w 2249561"/>
              <a:gd name="connsiteY0" fmla="*/ 985444 h 1272315"/>
              <a:gd name="connsiteX1" fmla="*/ 2249561 w 2249561"/>
              <a:gd name="connsiteY1" fmla="*/ 139774 h 1272315"/>
              <a:gd name="connsiteX2" fmla="*/ 2249561 w 2249561"/>
              <a:gd name="connsiteY2" fmla="*/ 1272315 h 1272315"/>
              <a:gd name="connsiteX3" fmla="*/ 0 w 2249561"/>
              <a:gd name="connsiteY3" fmla="*/ 985444 h 1272315"/>
              <a:gd name="connsiteX0" fmla="*/ 0 w 2249561"/>
              <a:gd name="connsiteY0" fmla="*/ 979690 h 1266561"/>
              <a:gd name="connsiteX1" fmla="*/ 2249561 w 2249561"/>
              <a:gd name="connsiteY1" fmla="*/ 134020 h 1266561"/>
              <a:gd name="connsiteX2" fmla="*/ 2249561 w 2249561"/>
              <a:gd name="connsiteY2" fmla="*/ 1266561 h 1266561"/>
              <a:gd name="connsiteX3" fmla="*/ 0 w 2249561"/>
              <a:gd name="connsiteY3" fmla="*/ 979690 h 1266561"/>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Lst>
            <a:ahLst/>
            <a:cxnLst>
              <a:cxn ang="0">
                <a:pos x="connsiteX0" y="connsiteY0"/>
              </a:cxn>
              <a:cxn ang="0">
                <a:pos x="connsiteX1" y="connsiteY1"/>
              </a:cxn>
              <a:cxn ang="0">
                <a:pos x="connsiteX2" y="connsiteY2"/>
              </a:cxn>
              <a:cxn ang="0">
                <a:pos x="connsiteX3" y="connsiteY3"/>
              </a:cxn>
            </a:cxnLst>
            <a:rect l="l" t="t" r="r" b="b"/>
            <a:pathLst>
              <a:path w="2249561" h="1273828">
                <a:moveTo>
                  <a:pt x="0" y="986957"/>
                </a:moveTo>
                <a:cubicBezTo>
                  <a:pt x="690087" y="358432"/>
                  <a:pt x="1188931" y="-294000"/>
                  <a:pt x="2249561" y="141287"/>
                </a:cubicBezTo>
                <a:lnTo>
                  <a:pt x="2249561" y="1273828"/>
                </a:lnTo>
                <a:cubicBezTo>
                  <a:pt x="1762671" y="1220039"/>
                  <a:pt x="570560" y="550676"/>
                  <a:pt x="0" y="98695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800">
                <a:noFill/>
              </a:rPr>
              <a:t> </a:t>
            </a:r>
          </a:p>
        </p:txBody>
      </p:sp>
      <p:sp>
        <p:nvSpPr>
          <p:cNvPr id="5" name="Title 1">
            <a:extLst>
              <a:ext uri="{FF2B5EF4-FFF2-40B4-BE49-F238E27FC236}">
                <a16:creationId xmlns:a16="http://schemas.microsoft.com/office/drawing/2014/main" id="{B506B291-BD26-4DBD-A912-E9396BA1828C}"/>
              </a:ext>
            </a:extLst>
          </p:cNvPr>
          <p:cNvSpPr>
            <a:spLocks noGrp="1"/>
          </p:cNvSpPr>
          <p:nvPr>
            <p:ph type="title"/>
          </p:nvPr>
        </p:nvSpPr>
        <p:spPr>
          <a:xfrm>
            <a:off x="695326" y="1700811"/>
            <a:ext cx="10768680" cy="1224137"/>
          </a:xfrm>
        </p:spPr>
        <p:txBody>
          <a:bodyPr anchor="b">
            <a:noAutofit/>
          </a:bodyPr>
          <a:lstStyle>
            <a:lvl1pPr>
              <a:lnSpc>
                <a:spcPts val="5040"/>
              </a:lnSpc>
              <a:defRPr sz="4200">
                <a:solidFill>
                  <a:schemeClr val="accent1"/>
                </a:solidFill>
              </a:defRPr>
            </a:lvl1pPr>
          </a:lstStyle>
          <a:p>
            <a:r>
              <a:rPr lang="en-US"/>
              <a:t>Click to edit Master title style</a:t>
            </a:r>
            <a:endParaRPr lang="en-AU"/>
          </a:p>
        </p:txBody>
      </p:sp>
      <p:sp>
        <p:nvSpPr>
          <p:cNvPr id="6" name="Text Placeholder 6">
            <a:extLst>
              <a:ext uri="{FF2B5EF4-FFF2-40B4-BE49-F238E27FC236}">
                <a16:creationId xmlns:a16="http://schemas.microsoft.com/office/drawing/2014/main" id="{72AC3715-D94B-4A73-8E94-CAC9D5806F46}"/>
              </a:ext>
            </a:extLst>
          </p:cNvPr>
          <p:cNvSpPr>
            <a:spLocks noGrp="1"/>
          </p:cNvSpPr>
          <p:nvPr>
            <p:ph type="body" sz="quarter" idx="10"/>
          </p:nvPr>
        </p:nvSpPr>
        <p:spPr>
          <a:xfrm>
            <a:off x="695326" y="3113744"/>
            <a:ext cx="10768680" cy="2043451"/>
          </a:xfrm>
          <a:prstGeom prst="rect">
            <a:avLst/>
          </a:prstGeom>
        </p:spPr>
        <p:txBody>
          <a:bodyPr>
            <a:normAutofit/>
          </a:bodyPr>
          <a:lstStyle>
            <a:lvl1pPr marL="0" indent="0">
              <a:lnSpc>
                <a:spcPts val="3240"/>
              </a:lnSpc>
              <a:buNone/>
              <a:defRPr sz="2700">
                <a:solidFill>
                  <a:schemeClr val="accent1"/>
                </a:solidFill>
              </a:defRPr>
            </a:lvl1pPr>
          </a:lstStyle>
          <a:p>
            <a:pPr lvl="0"/>
            <a:r>
              <a:rPr lang="en-US"/>
              <a:t>Edit Master text styles</a:t>
            </a:r>
          </a:p>
        </p:txBody>
      </p:sp>
      <p:sp>
        <p:nvSpPr>
          <p:cNvPr id="7" name="Rectangle 6">
            <a:extLst>
              <a:ext uri="{FF2B5EF4-FFF2-40B4-BE49-F238E27FC236}">
                <a16:creationId xmlns:a16="http://schemas.microsoft.com/office/drawing/2014/main" id="{8CAE7FD6-C4AB-456C-8186-F8E8B285CBBD}"/>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0" name="Picture 9">
            <a:extLst>
              <a:ext uri="{FF2B5EF4-FFF2-40B4-BE49-F238E27FC236}">
                <a16:creationId xmlns:a16="http://schemas.microsoft.com/office/drawing/2014/main" id="{49CEDD3B-B2C6-4C8F-88C7-30EB2A949233}"/>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12" name="Footer Placeholder 11">
            <a:extLst>
              <a:ext uri="{FF2B5EF4-FFF2-40B4-BE49-F238E27FC236}">
                <a16:creationId xmlns:a16="http://schemas.microsoft.com/office/drawing/2014/main" id="{A25860B6-572B-42C8-98B4-41BF602CD44E}"/>
              </a:ext>
            </a:extLst>
          </p:cNvPr>
          <p:cNvSpPr>
            <a:spLocks noGrp="1"/>
          </p:cNvSpPr>
          <p:nvPr>
            <p:ph type="ftr" sz="quarter" idx="12"/>
          </p:nvPr>
        </p:nvSpPr>
        <p:spPr/>
        <p:txBody>
          <a:bodyPr/>
          <a:lstStyle/>
          <a:p>
            <a:r>
              <a:rPr lang="en-AU"/>
              <a:t>[Presentation Title] | [Date]</a:t>
            </a:r>
          </a:p>
        </p:txBody>
      </p:sp>
      <p:sp>
        <p:nvSpPr>
          <p:cNvPr id="13" name="Slide Number Placeholder 12">
            <a:extLst>
              <a:ext uri="{FF2B5EF4-FFF2-40B4-BE49-F238E27FC236}">
                <a16:creationId xmlns:a16="http://schemas.microsoft.com/office/drawing/2014/main" id="{E4BE4F66-8978-4B9A-B365-ABFD2A461631}"/>
              </a:ext>
            </a:extLst>
          </p:cNvPr>
          <p:cNvSpPr>
            <a:spLocks noGrp="1"/>
          </p:cNvSpPr>
          <p:nvPr>
            <p:ph type="sldNum" sz="quarter" idx="13"/>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3155598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4DB10F3-61E9-4E77-9DC7-82D405E3EBBB}"/>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10" name="Content Placeholder 9">
            <a:extLst>
              <a:ext uri="{FF2B5EF4-FFF2-40B4-BE49-F238E27FC236}">
                <a16:creationId xmlns:a16="http://schemas.microsoft.com/office/drawing/2014/main" id="{2DB2C94B-2557-442B-9A14-97C40CD6AB85}"/>
              </a:ext>
            </a:extLst>
          </p:cNvPr>
          <p:cNvSpPr>
            <a:spLocks noGrp="1"/>
          </p:cNvSpPr>
          <p:nvPr>
            <p:ph sz="quarter" idx="10"/>
          </p:nvPr>
        </p:nvSpPr>
        <p:spPr>
          <a:xfrm>
            <a:off x="695326" y="1700213"/>
            <a:ext cx="10801350" cy="4608512"/>
          </a:xfrm>
          <a:prstGeom prst="rect">
            <a:avLst/>
          </a:prstGeom>
        </p:spPr>
        <p:txBody>
          <a:bodyPr/>
          <a:lstStyle>
            <a:lvl1pPr>
              <a:defRPr lang="en-US" dirty="0"/>
            </a:lvl1pPr>
            <a:lvl2pPr>
              <a:defRPr lang="en-US" dirty="0"/>
            </a:lvl2pPr>
            <a:lvl3pPr>
              <a:defRPr lang="en-US" dirty="0"/>
            </a:lvl3pPr>
            <a:lvl4pPr>
              <a:defRPr lang="en-US" dirty="0"/>
            </a:lvl4pPr>
            <a:lvl5pPr>
              <a:spcBef>
                <a:spcPts val="1200"/>
              </a:spcBef>
              <a:defRPr lang="en-US" dirty="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5184708F-CDEB-4FFB-9113-878D6AE04045}"/>
              </a:ext>
            </a:extLst>
          </p:cNvPr>
          <p:cNvSpPr>
            <a:spLocks noGrp="1"/>
          </p:cNvSpPr>
          <p:nvPr>
            <p:ph type="title"/>
          </p:nvPr>
        </p:nvSpPr>
        <p:spPr/>
        <p:txBody>
          <a:bodyPr/>
          <a:lstStyle/>
          <a:p>
            <a:r>
              <a:rPr lang="en-US"/>
              <a:t>Click to edit Master title style</a:t>
            </a:r>
            <a:endParaRPr lang="en-AU"/>
          </a:p>
        </p:txBody>
      </p:sp>
      <p:sp>
        <p:nvSpPr>
          <p:cNvPr id="8" name="Text Placeholder 5">
            <a:extLst>
              <a:ext uri="{FF2B5EF4-FFF2-40B4-BE49-F238E27FC236}">
                <a16:creationId xmlns:a16="http://schemas.microsoft.com/office/drawing/2014/main" id="{766B75CD-5CD6-4D07-B08A-ACCB61480F59}"/>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5" name="Footer Placeholder 4">
            <a:extLst>
              <a:ext uri="{FF2B5EF4-FFF2-40B4-BE49-F238E27FC236}">
                <a16:creationId xmlns:a16="http://schemas.microsoft.com/office/drawing/2014/main" id="{246DB8A7-6976-473B-BF64-0813975EEBBB}"/>
              </a:ext>
            </a:extLst>
          </p:cNvPr>
          <p:cNvSpPr>
            <a:spLocks noGrp="1"/>
          </p:cNvSpPr>
          <p:nvPr>
            <p:ph type="ftr" sz="quarter" idx="17"/>
          </p:nvPr>
        </p:nvSpPr>
        <p:spPr/>
        <p:txBody>
          <a:bodyPr/>
          <a:lstStyle/>
          <a:p>
            <a:r>
              <a:rPr lang="en-AU"/>
              <a:t>[Presentation Title] | [Date]</a:t>
            </a:r>
          </a:p>
        </p:txBody>
      </p:sp>
      <p:sp>
        <p:nvSpPr>
          <p:cNvPr id="7" name="Slide Number Placeholder 6">
            <a:extLst>
              <a:ext uri="{FF2B5EF4-FFF2-40B4-BE49-F238E27FC236}">
                <a16:creationId xmlns:a16="http://schemas.microsoft.com/office/drawing/2014/main" id="{C50E6DF7-2887-45E5-8CD1-2FCDFD70911D}"/>
              </a:ext>
            </a:extLst>
          </p:cNvPr>
          <p:cNvSpPr>
            <a:spLocks noGrp="1"/>
          </p:cNvSpPr>
          <p:nvPr>
            <p:ph type="sldNum" sz="quarter" idx="18"/>
          </p:nvPr>
        </p:nvSpPr>
        <p:spPr/>
        <p:txBody>
          <a:bodyPr/>
          <a:lstStyle/>
          <a:p>
            <a:fld id="{E917DE0E-AFB1-41FD-BC35-27DB61CA125F}" type="slidenum">
              <a:rPr lang="en-AU" smtClean="0"/>
              <a:pPr/>
              <a:t>‹#›</a:t>
            </a:fld>
            <a:endParaRPr lang="en-AU"/>
          </a:p>
        </p:txBody>
      </p:sp>
      <p:pic>
        <p:nvPicPr>
          <p:cNvPr id="12" name="Picture 11">
            <a:extLst>
              <a:ext uri="{FF2B5EF4-FFF2-40B4-BE49-F238E27FC236}">
                <a16:creationId xmlns:a16="http://schemas.microsoft.com/office/drawing/2014/main" id="{65099731-84D7-49CC-91E0-CE4B0734675A}"/>
              </a:ext>
            </a:extLst>
          </p:cNvPr>
          <p:cNvPicPr>
            <a:picLocks noChangeAspect="1"/>
          </p:cNvPicPr>
          <p:nvPr userDrawn="1"/>
        </p:nvPicPr>
        <p:blipFill>
          <a:blip r:embed="rId2"/>
          <a:stretch>
            <a:fillRect/>
          </a:stretch>
        </p:blipFill>
        <p:spPr>
          <a:xfrm>
            <a:off x="10297935" y="152896"/>
            <a:ext cx="1210684" cy="324000"/>
          </a:xfrm>
          <a:prstGeom prst="rect">
            <a:avLst/>
          </a:prstGeom>
        </p:spPr>
      </p:pic>
    </p:spTree>
    <p:extLst>
      <p:ext uri="{BB962C8B-B14F-4D97-AF65-F5344CB8AC3E}">
        <p14:creationId xmlns:p14="http://schemas.microsoft.com/office/powerpoint/2010/main" val="166874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E617285-D1B4-4CCD-B438-9B032C51AF79}"/>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3" name="Content Placeholder 2"/>
          <p:cNvSpPr>
            <a:spLocks noGrp="1"/>
          </p:cNvSpPr>
          <p:nvPr>
            <p:ph sz="half" idx="1"/>
          </p:nvPr>
        </p:nvSpPr>
        <p:spPr>
          <a:xfrm>
            <a:off x="695325" y="1700213"/>
            <a:ext cx="5218859" cy="4608515"/>
          </a:xfrm>
          <a:prstGeom prst="rect">
            <a:avLst/>
          </a:prstGeom>
        </p:spPr>
        <p:txBody>
          <a:bodyPr>
            <a:normAutofit/>
          </a:bodyPr>
          <a:lstStyle>
            <a:lvl1pPr>
              <a:defRPr lang="en-US" dirty="0"/>
            </a:lvl1pPr>
            <a:lvl2pPr>
              <a:defRPr lang="en-US" dirty="0"/>
            </a:lvl2pPr>
            <a:lvl3pPr>
              <a:defRPr lang="en-US" dirty="0"/>
            </a:lvl3pPr>
            <a:lvl4pPr>
              <a:defRPr lang="en-US" dirty="0"/>
            </a:lvl4pPr>
            <a:lvl5pPr>
              <a:defRPr lang="en-US" sz="2400" dirty="0"/>
            </a:lvl5pPr>
            <a:lvl6pPr>
              <a:defRPr lang="en-AU" sz="2000" dirty="0"/>
            </a:lvl6pPr>
            <a:lvl7pPr>
              <a:defRPr lang="en-AU" dirty="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88619" y="1700213"/>
            <a:ext cx="5220000" cy="4608515"/>
          </a:xfrm>
          <a:prstGeom prst="rect">
            <a:avLst/>
          </a:prstGeom>
        </p:spPr>
        <p:txBody>
          <a:bodyPr>
            <a:normAutofit/>
          </a:bodyPr>
          <a:lstStyle>
            <a:lvl1pPr>
              <a:defRPr lang="en-US" dirty="0"/>
            </a:lvl1pPr>
            <a:lvl2pPr>
              <a:defRPr lang="en-US" dirty="0"/>
            </a:lvl2pPr>
            <a:lvl3pPr>
              <a:defRPr lang="en-US" dirty="0"/>
            </a:lvl3pPr>
            <a:lvl4pPr>
              <a:defRPr lang="en-US" dirty="0"/>
            </a:lvl4pPr>
            <a:lvl5pPr>
              <a:defRPr lang="en-AU" dirty="0"/>
            </a:lvl5pPr>
            <a:lvl6pPr>
              <a:defRPr lang="en-AU" dirty="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8" name="Title 7">
            <a:extLst>
              <a:ext uri="{FF2B5EF4-FFF2-40B4-BE49-F238E27FC236}">
                <a16:creationId xmlns:a16="http://schemas.microsoft.com/office/drawing/2014/main" id="{E9C4661F-54FC-4886-BD67-853118646F4D}"/>
              </a:ext>
            </a:extLst>
          </p:cNvPr>
          <p:cNvSpPr>
            <a:spLocks noGrp="1"/>
          </p:cNvSpPr>
          <p:nvPr>
            <p:ph type="title"/>
          </p:nvPr>
        </p:nvSpPr>
        <p:spPr/>
        <p:txBody>
          <a:bodyPr/>
          <a:lstStyle/>
          <a:p>
            <a:r>
              <a:rPr lang="en-US"/>
              <a:t>Click to edit Master title style</a:t>
            </a:r>
            <a:endParaRPr lang="en-AU"/>
          </a:p>
        </p:txBody>
      </p:sp>
      <p:sp>
        <p:nvSpPr>
          <p:cNvPr id="10" name="Text Placeholder 5">
            <a:extLst>
              <a:ext uri="{FF2B5EF4-FFF2-40B4-BE49-F238E27FC236}">
                <a16:creationId xmlns:a16="http://schemas.microsoft.com/office/drawing/2014/main" id="{B8CF3B12-4A8B-4A18-B3B1-784A4DEDEF2B}"/>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pic>
        <p:nvPicPr>
          <p:cNvPr id="11" name="Picture 10">
            <a:extLst>
              <a:ext uri="{FF2B5EF4-FFF2-40B4-BE49-F238E27FC236}">
                <a16:creationId xmlns:a16="http://schemas.microsoft.com/office/drawing/2014/main" id="{E3275DB1-C9CB-4BE5-B284-7833AD902813}"/>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9" name="Footer Placeholder 8">
            <a:extLst>
              <a:ext uri="{FF2B5EF4-FFF2-40B4-BE49-F238E27FC236}">
                <a16:creationId xmlns:a16="http://schemas.microsoft.com/office/drawing/2014/main" id="{F8BF24CA-767B-442B-A672-6C630273E4EA}"/>
              </a:ext>
            </a:extLst>
          </p:cNvPr>
          <p:cNvSpPr>
            <a:spLocks noGrp="1"/>
          </p:cNvSpPr>
          <p:nvPr>
            <p:ph type="ftr" sz="quarter" idx="17"/>
          </p:nvPr>
        </p:nvSpPr>
        <p:spPr/>
        <p:txBody>
          <a:bodyPr/>
          <a:lstStyle/>
          <a:p>
            <a:r>
              <a:rPr lang="en-AU"/>
              <a:t>[Presentation Title] | [Date]</a:t>
            </a:r>
          </a:p>
        </p:txBody>
      </p:sp>
      <p:sp>
        <p:nvSpPr>
          <p:cNvPr id="13" name="Slide Number Placeholder 12">
            <a:extLst>
              <a:ext uri="{FF2B5EF4-FFF2-40B4-BE49-F238E27FC236}">
                <a16:creationId xmlns:a16="http://schemas.microsoft.com/office/drawing/2014/main" id="{85B269D8-1308-43E9-B2BF-264F017F03A8}"/>
              </a:ext>
            </a:extLst>
          </p:cNvPr>
          <p:cNvSpPr>
            <a:spLocks noGrp="1"/>
          </p:cNvSpPr>
          <p:nvPr>
            <p:ph type="sldNum" sz="quarter" idx="18"/>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1457613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amp; Content">
    <p:spTree>
      <p:nvGrpSpPr>
        <p:cNvPr id="1" name=""/>
        <p:cNvGrpSpPr/>
        <p:nvPr/>
      </p:nvGrpSpPr>
      <p:grpSpPr>
        <a:xfrm>
          <a:off x="0" y="0"/>
          <a:ext cx="0" cy="0"/>
          <a:chOff x="0" y="0"/>
          <a:chExt cx="0" cy="0"/>
        </a:xfrm>
      </p:grpSpPr>
      <p:sp>
        <p:nvSpPr>
          <p:cNvPr id="12" name="Content Placeholder 9">
            <a:extLst>
              <a:ext uri="{FF2B5EF4-FFF2-40B4-BE49-F238E27FC236}">
                <a16:creationId xmlns:a16="http://schemas.microsoft.com/office/drawing/2014/main" id="{7DE9F9C2-C2B0-4B19-9F8F-A1280EA275C0}"/>
              </a:ext>
            </a:extLst>
          </p:cNvPr>
          <p:cNvSpPr>
            <a:spLocks noGrp="1"/>
          </p:cNvSpPr>
          <p:nvPr>
            <p:ph sz="quarter" idx="10"/>
          </p:nvPr>
        </p:nvSpPr>
        <p:spPr>
          <a:xfrm>
            <a:off x="695326" y="2276872"/>
            <a:ext cx="10801350" cy="4031853"/>
          </a:xfrm>
          <a:prstGeom prst="rect">
            <a:avLst/>
          </a:prstGeom>
        </p:spPr>
        <p:txBody>
          <a:bodyPr/>
          <a:lstStyle>
            <a:lvl1pPr>
              <a:defRPr lang="en-US" dirty="0"/>
            </a:lvl1pPr>
            <a:lvl2pPr>
              <a:defRPr lang="en-US" dirty="0"/>
            </a:lvl2pPr>
            <a:lvl3pPr>
              <a:defRPr lang="en-US" dirty="0"/>
            </a:lvl3pPr>
            <a:lvl4pPr>
              <a:defRPr lang="en-US" dirty="0"/>
            </a:lvl4pPr>
            <a:lvl5pPr>
              <a:spcBef>
                <a:spcPts val="1200"/>
              </a:spcBef>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Text Placeholder 5">
            <a:extLst>
              <a:ext uri="{FF2B5EF4-FFF2-40B4-BE49-F238E27FC236}">
                <a16:creationId xmlns:a16="http://schemas.microsoft.com/office/drawing/2014/main" id="{41D6D02D-851A-425B-9382-05F6C6A21AE0}"/>
              </a:ext>
            </a:extLst>
          </p:cNvPr>
          <p:cNvSpPr>
            <a:spLocks noGrp="1"/>
          </p:cNvSpPr>
          <p:nvPr>
            <p:ph type="body" sz="quarter" idx="14" hasCustomPrompt="1"/>
          </p:nvPr>
        </p:nvSpPr>
        <p:spPr>
          <a:xfrm>
            <a:off x="695325" y="1700808"/>
            <a:ext cx="10801350" cy="504825"/>
          </a:xfrm>
        </p:spPr>
        <p:txBody>
          <a:bodyPr>
            <a:normAutofit/>
          </a:bodyPr>
          <a:lstStyle>
            <a:lvl1pPr>
              <a:defRPr sz="2000" b="1">
                <a:solidFill>
                  <a:schemeClr val="accent1"/>
                </a:solidFill>
              </a:defRPr>
            </a:lvl1pPr>
            <a:lvl2pPr marL="612" indent="0">
              <a:buNone/>
              <a:defRPr/>
            </a:lvl2pPr>
          </a:lstStyle>
          <a:p>
            <a:pPr lvl="0"/>
            <a:r>
              <a:rPr lang="en-US"/>
              <a:t>[Subtitle]</a:t>
            </a:r>
          </a:p>
        </p:txBody>
      </p:sp>
      <p:sp>
        <p:nvSpPr>
          <p:cNvPr id="13" name="Text Placeholder 5">
            <a:extLst>
              <a:ext uri="{FF2B5EF4-FFF2-40B4-BE49-F238E27FC236}">
                <a16:creationId xmlns:a16="http://schemas.microsoft.com/office/drawing/2014/main" id="{47739A71-8D07-4132-9F5A-AE8E3A1B32C3}"/>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0" name="Rectangle 9">
            <a:extLst>
              <a:ext uri="{FF2B5EF4-FFF2-40B4-BE49-F238E27FC236}">
                <a16:creationId xmlns:a16="http://schemas.microsoft.com/office/drawing/2014/main" id="{D58DC2F2-9186-47D8-9B5E-AD01B90E6DDD}"/>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5" name="Picture 14">
            <a:extLst>
              <a:ext uri="{FF2B5EF4-FFF2-40B4-BE49-F238E27FC236}">
                <a16:creationId xmlns:a16="http://schemas.microsoft.com/office/drawing/2014/main" id="{EFCDB56B-4EE8-4A95-A470-557D6FBBEB41}"/>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3" name="Title 2">
            <a:extLst>
              <a:ext uri="{FF2B5EF4-FFF2-40B4-BE49-F238E27FC236}">
                <a16:creationId xmlns:a16="http://schemas.microsoft.com/office/drawing/2014/main" id="{FC6DF2CA-8642-47E7-98D3-A7019416AF60}"/>
              </a:ext>
            </a:extLst>
          </p:cNvPr>
          <p:cNvSpPr>
            <a:spLocks noGrp="1"/>
          </p:cNvSpPr>
          <p:nvPr>
            <p:ph type="title"/>
          </p:nvPr>
        </p:nvSpPr>
        <p:spPr/>
        <p:txBody>
          <a:bodyPr/>
          <a:lstStyle/>
          <a:p>
            <a:r>
              <a:rPr lang="en-US"/>
              <a:t>Click to edit Master title style</a:t>
            </a:r>
            <a:endParaRPr lang="en-AU"/>
          </a:p>
        </p:txBody>
      </p:sp>
      <p:sp>
        <p:nvSpPr>
          <p:cNvPr id="4" name="Footer Placeholder 3">
            <a:extLst>
              <a:ext uri="{FF2B5EF4-FFF2-40B4-BE49-F238E27FC236}">
                <a16:creationId xmlns:a16="http://schemas.microsoft.com/office/drawing/2014/main" id="{6EBC9286-B8FB-4658-B210-6BC87EB1E2EB}"/>
              </a:ext>
            </a:extLst>
          </p:cNvPr>
          <p:cNvSpPr>
            <a:spLocks noGrp="1"/>
          </p:cNvSpPr>
          <p:nvPr>
            <p:ph type="ftr" sz="quarter" idx="17"/>
          </p:nvPr>
        </p:nvSpPr>
        <p:spPr/>
        <p:txBody>
          <a:bodyPr/>
          <a:lstStyle/>
          <a:p>
            <a:r>
              <a:rPr lang="en-AU"/>
              <a:t>[Presentation Title] | [Date]</a:t>
            </a:r>
          </a:p>
        </p:txBody>
      </p:sp>
      <p:sp>
        <p:nvSpPr>
          <p:cNvPr id="5" name="Slide Number Placeholder 4">
            <a:extLst>
              <a:ext uri="{FF2B5EF4-FFF2-40B4-BE49-F238E27FC236}">
                <a16:creationId xmlns:a16="http://schemas.microsoft.com/office/drawing/2014/main" id="{D8026DBB-B46A-4BB1-A99E-4F99BBBFE3FF}"/>
              </a:ext>
            </a:extLst>
          </p:cNvPr>
          <p:cNvSpPr>
            <a:spLocks noGrp="1"/>
          </p:cNvSpPr>
          <p:nvPr>
            <p:ph type="sldNum" sz="quarter" idx="18"/>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419531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ubtitle, 2 Graphs">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2F89E8-AEA0-41B7-97D7-227B19E804EC}"/>
              </a:ext>
            </a:extLst>
          </p:cNvPr>
          <p:cNvSpPr>
            <a:spLocks noGrp="1"/>
          </p:cNvSpPr>
          <p:nvPr>
            <p:ph type="body" sz="quarter" idx="13" hasCustomPrompt="1"/>
          </p:nvPr>
        </p:nvSpPr>
        <p:spPr>
          <a:xfrm>
            <a:off x="695326" y="2279553"/>
            <a:ext cx="5220000" cy="360000"/>
          </a:xfrm>
          <a:prstGeom prst="rect">
            <a:avLst/>
          </a:prstGeom>
        </p:spPr>
        <p:txBody>
          <a:bodyPr>
            <a:noAutofit/>
          </a:bodyPr>
          <a:lstStyle>
            <a:lvl1pPr>
              <a:lnSpc>
                <a:spcPct val="100000"/>
              </a:lnSpc>
              <a:defRPr sz="1200">
                <a:solidFill>
                  <a:schemeClr val="accent1"/>
                </a:solidFill>
              </a:defRPr>
            </a:lvl1pPr>
            <a:lvl2pPr>
              <a:defRPr sz="1200">
                <a:solidFill>
                  <a:schemeClr val="accent1"/>
                </a:solidFill>
              </a:defRPr>
            </a:lvl2pPr>
            <a:lvl3pPr>
              <a:defRPr sz="1200">
                <a:solidFill>
                  <a:schemeClr val="accent1"/>
                </a:solidFill>
              </a:defRPr>
            </a:lvl3pPr>
            <a:lvl4pPr>
              <a:defRPr sz="1200">
                <a:solidFill>
                  <a:schemeClr val="accent1"/>
                </a:solidFill>
              </a:defRPr>
            </a:lvl4pPr>
            <a:lvl5pPr>
              <a:defRPr lang="en-AU" dirty="0"/>
            </a:lvl5pPr>
            <a:lvl6pPr>
              <a:defRPr b="0"/>
            </a:lvl6pPr>
          </a:lstStyle>
          <a:p>
            <a:pPr lvl="5"/>
            <a:r>
              <a:rPr lang="en-US"/>
              <a:t>[Graph title]</a:t>
            </a:r>
            <a:endParaRPr lang="en-AU"/>
          </a:p>
        </p:txBody>
      </p:sp>
      <p:sp>
        <p:nvSpPr>
          <p:cNvPr id="6" name="Content Placeholder 5">
            <a:extLst>
              <a:ext uri="{FF2B5EF4-FFF2-40B4-BE49-F238E27FC236}">
                <a16:creationId xmlns:a16="http://schemas.microsoft.com/office/drawing/2014/main" id="{5F93F161-17EB-4DA5-BE00-069D1277B92D}"/>
              </a:ext>
            </a:extLst>
          </p:cNvPr>
          <p:cNvSpPr>
            <a:spLocks noGrp="1"/>
          </p:cNvSpPr>
          <p:nvPr>
            <p:ph sz="quarter" idx="17"/>
          </p:nvPr>
        </p:nvSpPr>
        <p:spPr>
          <a:xfrm>
            <a:off x="695326" y="2696388"/>
            <a:ext cx="5220000" cy="3612337"/>
          </a:xfrm>
        </p:spPr>
        <p:txBody>
          <a:bodyPr/>
          <a:lstStyle>
            <a:lvl1pPr>
              <a:defRPr lang="en-US" dirty="0"/>
            </a:lvl1pPr>
            <a:lvl2pPr>
              <a:defRPr lang="en-US" dirty="0"/>
            </a:lvl2pPr>
            <a:lvl3pPr>
              <a:defRPr lang="en-US" dirty="0"/>
            </a:lvl3pPr>
            <a:lvl4pPr>
              <a:defRPr lang="en-US" dirty="0"/>
            </a:lvl4pPr>
            <a:lvl5pPr>
              <a:defRPr lang="en-AU"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5" name="Text Placeholder 6">
            <a:extLst>
              <a:ext uri="{FF2B5EF4-FFF2-40B4-BE49-F238E27FC236}">
                <a16:creationId xmlns:a16="http://schemas.microsoft.com/office/drawing/2014/main" id="{4324DF9C-3E8A-469C-8FC9-4938DAA32240}"/>
              </a:ext>
            </a:extLst>
          </p:cNvPr>
          <p:cNvSpPr>
            <a:spLocks noGrp="1"/>
          </p:cNvSpPr>
          <p:nvPr>
            <p:ph type="body" sz="quarter" idx="18" hasCustomPrompt="1"/>
          </p:nvPr>
        </p:nvSpPr>
        <p:spPr>
          <a:xfrm>
            <a:off x="6279511" y="2279553"/>
            <a:ext cx="5220000" cy="360000"/>
          </a:xfrm>
          <a:prstGeom prst="rect">
            <a:avLst/>
          </a:prstGeom>
        </p:spPr>
        <p:txBody>
          <a:bodyPr>
            <a:noAutofit/>
          </a:bodyPr>
          <a:lstStyle>
            <a:lvl1pPr>
              <a:lnSpc>
                <a:spcPct val="100000"/>
              </a:lnSpc>
              <a:defRPr sz="1200">
                <a:solidFill>
                  <a:schemeClr val="accent1"/>
                </a:solidFill>
              </a:defRPr>
            </a:lvl1pPr>
            <a:lvl2pPr>
              <a:defRPr sz="1200">
                <a:solidFill>
                  <a:schemeClr val="accent1"/>
                </a:solidFill>
              </a:defRPr>
            </a:lvl2pPr>
            <a:lvl3pPr>
              <a:defRPr sz="1200">
                <a:solidFill>
                  <a:schemeClr val="accent1"/>
                </a:solidFill>
              </a:defRPr>
            </a:lvl3pPr>
            <a:lvl4pPr>
              <a:defRPr sz="1200">
                <a:solidFill>
                  <a:schemeClr val="accent1"/>
                </a:solidFill>
              </a:defRPr>
            </a:lvl4pPr>
            <a:lvl5pPr>
              <a:defRPr lang="en-AU" dirty="0"/>
            </a:lvl5pPr>
            <a:lvl6pPr>
              <a:defRPr b="0"/>
            </a:lvl6pPr>
          </a:lstStyle>
          <a:p>
            <a:pPr lvl="5"/>
            <a:r>
              <a:rPr lang="en-US"/>
              <a:t>[Graph title]</a:t>
            </a:r>
            <a:endParaRPr lang="en-AU"/>
          </a:p>
        </p:txBody>
      </p:sp>
      <p:sp>
        <p:nvSpPr>
          <p:cNvPr id="16" name="Content Placeholder 5">
            <a:extLst>
              <a:ext uri="{FF2B5EF4-FFF2-40B4-BE49-F238E27FC236}">
                <a16:creationId xmlns:a16="http://schemas.microsoft.com/office/drawing/2014/main" id="{A027F0FB-D735-4865-B5EA-A50B34F47CA8}"/>
              </a:ext>
            </a:extLst>
          </p:cNvPr>
          <p:cNvSpPr>
            <a:spLocks noGrp="1"/>
          </p:cNvSpPr>
          <p:nvPr>
            <p:ph sz="quarter" idx="19"/>
          </p:nvPr>
        </p:nvSpPr>
        <p:spPr>
          <a:xfrm>
            <a:off x="6279511" y="2696388"/>
            <a:ext cx="5220000" cy="3612337"/>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1" name="Text Placeholder 5">
            <a:extLst>
              <a:ext uri="{FF2B5EF4-FFF2-40B4-BE49-F238E27FC236}">
                <a16:creationId xmlns:a16="http://schemas.microsoft.com/office/drawing/2014/main" id="{CAE7F11A-C7DA-440F-83D7-3571E1FAF17A}"/>
              </a:ext>
            </a:extLst>
          </p:cNvPr>
          <p:cNvSpPr>
            <a:spLocks noGrp="1"/>
          </p:cNvSpPr>
          <p:nvPr>
            <p:ph type="body" sz="quarter" idx="14" hasCustomPrompt="1"/>
          </p:nvPr>
        </p:nvSpPr>
        <p:spPr>
          <a:xfrm>
            <a:off x="695327" y="1699200"/>
            <a:ext cx="10772776" cy="504825"/>
          </a:xfrm>
        </p:spPr>
        <p:txBody>
          <a:bodyPr>
            <a:normAutofit/>
          </a:bodyPr>
          <a:lstStyle>
            <a:lvl1pPr>
              <a:defRPr sz="2000" b="1">
                <a:solidFill>
                  <a:schemeClr val="accent1"/>
                </a:solidFill>
              </a:defRPr>
            </a:lvl1pPr>
            <a:lvl2pPr marL="612" indent="0">
              <a:buNone/>
              <a:defRPr/>
            </a:lvl2pPr>
          </a:lstStyle>
          <a:p>
            <a:pPr lvl="0"/>
            <a:r>
              <a:rPr lang="en-US"/>
              <a:t>[Subtitle]</a:t>
            </a:r>
          </a:p>
        </p:txBody>
      </p:sp>
      <p:sp>
        <p:nvSpPr>
          <p:cNvPr id="13" name="Text Placeholder 5">
            <a:extLst>
              <a:ext uri="{FF2B5EF4-FFF2-40B4-BE49-F238E27FC236}">
                <a16:creationId xmlns:a16="http://schemas.microsoft.com/office/drawing/2014/main" id="{97ABDCDB-C6CD-4C8C-A5E2-31920BCF53A3}"/>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2" name="Rectangle 11">
            <a:extLst>
              <a:ext uri="{FF2B5EF4-FFF2-40B4-BE49-F238E27FC236}">
                <a16:creationId xmlns:a16="http://schemas.microsoft.com/office/drawing/2014/main" id="{71F7154F-DE85-4B92-BE63-FC9C5B0FC149}"/>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7" name="Picture 16">
            <a:extLst>
              <a:ext uri="{FF2B5EF4-FFF2-40B4-BE49-F238E27FC236}">
                <a16:creationId xmlns:a16="http://schemas.microsoft.com/office/drawing/2014/main" id="{6C08FAE1-741A-4147-AD4A-766CC098B78A}"/>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8" name="Title 7">
            <a:extLst>
              <a:ext uri="{FF2B5EF4-FFF2-40B4-BE49-F238E27FC236}">
                <a16:creationId xmlns:a16="http://schemas.microsoft.com/office/drawing/2014/main" id="{0701168E-769B-45DB-AFDD-B10DB12B4A9C}"/>
              </a:ext>
            </a:extLst>
          </p:cNvPr>
          <p:cNvSpPr>
            <a:spLocks noGrp="1"/>
          </p:cNvSpPr>
          <p:nvPr>
            <p:ph type="title"/>
          </p:nvPr>
        </p:nvSpPr>
        <p:spPr/>
        <p:txBody>
          <a:bodyPr/>
          <a:lstStyle/>
          <a:p>
            <a:r>
              <a:rPr lang="en-US"/>
              <a:t>Click to edit Master title style</a:t>
            </a:r>
            <a:endParaRPr lang="en-AU"/>
          </a:p>
        </p:txBody>
      </p:sp>
      <p:sp>
        <p:nvSpPr>
          <p:cNvPr id="9" name="Footer Placeholder 8">
            <a:extLst>
              <a:ext uri="{FF2B5EF4-FFF2-40B4-BE49-F238E27FC236}">
                <a16:creationId xmlns:a16="http://schemas.microsoft.com/office/drawing/2014/main" id="{40E684A2-92A1-4743-93DB-A2D5AFCE792F}"/>
              </a:ext>
            </a:extLst>
          </p:cNvPr>
          <p:cNvSpPr>
            <a:spLocks noGrp="1"/>
          </p:cNvSpPr>
          <p:nvPr>
            <p:ph type="ftr" sz="quarter" idx="21"/>
          </p:nvPr>
        </p:nvSpPr>
        <p:spPr/>
        <p:txBody>
          <a:bodyPr/>
          <a:lstStyle/>
          <a:p>
            <a:r>
              <a:rPr lang="en-AU"/>
              <a:t>[Presentation Title] | [Date]</a:t>
            </a:r>
          </a:p>
        </p:txBody>
      </p:sp>
      <p:sp>
        <p:nvSpPr>
          <p:cNvPr id="10" name="Slide Number Placeholder 9">
            <a:extLst>
              <a:ext uri="{FF2B5EF4-FFF2-40B4-BE49-F238E27FC236}">
                <a16:creationId xmlns:a16="http://schemas.microsoft.com/office/drawing/2014/main" id="{3B228959-3C67-45BC-954A-A13981901278}"/>
              </a:ext>
            </a:extLst>
          </p:cNvPr>
          <p:cNvSpPr>
            <a:spLocks noGrp="1"/>
          </p:cNvSpPr>
          <p:nvPr>
            <p:ph type="sldNum" sz="quarter" idx="22"/>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1438852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Layout Horizontal">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5" y="1700212"/>
            <a:ext cx="10801350" cy="2160000"/>
          </a:xfrm>
          <a:prstGeom prst="rect">
            <a:avLst/>
          </a:prstGeom>
        </p:spPr>
        <p:txBody>
          <a:bodyPr/>
          <a:lstStyle>
            <a:lvl1pPr>
              <a:defRPr lang="en-US" dirty="0"/>
            </a:lvl1pPr>
            <a:lvl2pPr>
              <a:defRPr lang="en-US" dirty="0"/>
            </a:lvl2pPr>
            <a:lvl3pPr>
              <a:defRPr lang="en-US" dirty="0"/>
            </a:lvl3pPr>
            <a:lvl4pPr>
              <a:defRPr lang="en-US" dirty="0"/>
            </a:lvl4pPr>
            <a:lvl5pPr>
              <a:defRPr lang="en-US"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Content Placeholder 6"/>
          <p:cNvSpPr>
            <a:spLocks noGrp="1"/>
          </p:cNvSpPr>
          <p:nvPr>
            <p:ph sz="quarter" idx="13"/>
          </p:nvPr>
        </p:nvSpPr>
        <p:spPr>
          <a:xfrm>
            <a:off x="695325" y="4149320"/>
            <a:ext cx="10801350" cy="2160000"/>
          </a:xfrm>
          <a:prstGeom prst="rect">
            <a:avLst/>
          </a:prstGeom>
        </p:spPr>
        <p:txBody>
          <a:bodyPr/>
          <a:lstStyle>
            <a:lvl1pPr>
              <a:defRPr lang="en-US" dirty="0"/>
            </a:lvl1pPr>
            <a:lvl2pPr>
              <a:defRPr lang="en-US" dirty="0"/>
            </a:lvl2pPr>
            <a:lvl3pPr>
              <a:defRPr lang="en-US" dirty="0"/>
            </a:lvl3pPr>
            <a:lvl4pPr>
              <a:defRPr lang="en-US" dirty="0"/>
            </a:lvl4pPr>
            <a:lvl5pPr>
              <a:defRPr lang="en-US"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0" name="Text Placeholder 5">
            <a:extLst>
              <a:ext uri="{FF2B5EF4-FFF2-40B4-BE49-F238E27FC236}">
                <a16:creationId xmlns:a16="http://schemas.microsoft.com/office/drawing/2014/main" id="{B4204264-ED99-42CA-9AA0-998A63609F92}"/>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9" name="Rectangle 8">
            <a:extLst>
              <a:ext uri="{FF2B5EF4-FFF2-40B4-BE49-F238E27FC236}">
                <a16:creationId xmlns:a16="http://schemas.microsoft.com/office/drawing/2014/main" id="{6BF99E85-067E-4D25-84D4-D21BC7C23B71}"/>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2" name="Picture 11">
            <a:extLst>
              <a:ext uri="{FF2B5EF4-FFF2-40B4-BE49-F238E27FC236}">
                <a16:creationId xmlns:a16="http://schemas.microsoft.com/office/drawing/2014/main" id="{78C68E48-49B8-418B-BA86-C6FED8002F94}"/>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4" name="Title 3">
            <a:extLst>
              <a:ext uri="{FF2B5EF4-FFF2-40B4-BE49-F238E27FC236}">
                <a16:creationId xmlns:a16="http://schemas.microsoft.com/office/drawing/2014/main" id="{F21DDE5F-D7FC-442F-B28B-E2BE20514547}"/>
              </a:ext>
            </a:extLst>
          </p:cNvPr>
          <p:cNvSpPr>
            <a:spLocks noGrp="1"/>
          </p:cNvSpPr>
          <p:nvPr>
            <p:ph type="title"/>
          </p:nvPr>
        </p:nvSpPr>
        <p:spPr/>
        <p:txBody>
          <a:bodyPr/>
          <a:lstStyle/>
          <a:p>
            <a:r>
              <a:rPr lang="en-US"/>
              <a:t>Click to edit Master title style</a:t>
            </a:r>
            <a:endParaRPr lang="en-AU"/>
          </a:p>
        </p:txBody>
      </p:sp>
      <p:sp>
        <p:nvSpPr>
          <p:cNvPr id="13" name="Footer Placeholder 12">
            <a:extLst>
              <a:ext uri="{FF2B5EF4-FFF2-40B4-BE49-F238E27FC236}">
                <a16:creationId xmlns:a16="http://schemas.microsoft.com/office/drawing/2014/main" id="{23BF6C02-0CA6-49E2-A373-73DF26BA1D21}"/>
              </a:ext>
            </a:extLst>
          </p:cNvPr>
          <p:cNvSpPr>
            <a:spLocks noGrp="1"/>
          </p:cNvSpPr>
          <p:nvPr>
            <p:ph type="ftr" sz="quarter" idx="19"/>
          </p:nvPr>
        </p:nvSpPr>
        <p:spPr/>
        <p:txBody>
          <a:bodyPr/>
          <a:lstStyle/>
          <a:p>
            <a:r>
              <a:rPr lang="en-AU"/>
              <a:t>[Presentation Title] | [Date]</a:t>
            </a:r>
          </a:p>
        </p:txBody>
      </p:sp>
      <p:sp>
        <p:nvSpPr>
          <p:cNvPr id="14" name="Slide Number Placeholder 13">
            <a:extLst>
              <a:ext uri="{FF2B5EF4-FFF2-40B4-BE49-F238E27FC236}">
                <a16:creationId xmlns:a16="http://schemas.microsoft.com/office/drawing/2014/main" id="{D89DCE9D-2EC0-4E96-8676-B7755E0D22A7}"/>
              </a:ext>
            </a:extLst>
          </p:cNvPr>
          <p:cNvSpPr>
            <a:spLocks noGrp="1"/>
          </p:cNvSpPr>
          <p:nvPr>
            <p:ph type="sldNum" sz="quarter" idx="20"/>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223371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BFF82D3-6289-409B-A057-3D813BA14F7F}"/>
              </a:ext>
            </a:extLst>
          </p:cNvPr>
          <p:cNvSpPr>
            <a:spLocks noGrp="1"/>
          </p:cNvSpPr>
          <p:nvPr>
            <p:ph sz="quarter" idx="14"/>
          </p:nvPr>
        </p:nvSpPr>
        <p:spPr>
          <a:xfrm>
            <a:off x="695325" y="1700213"/>
            <a:ext cx="3384342" cy="4608512"/>
          </a:xfrm>
        </p:spPr>
        <p:txBody>
          <a:bodyPr/>
          <a:lstStyle>
            <a:lvl1pPr>
              <a:defRPr lang="en-US" dirty="0"/>
            </a:lvl1pPr>
            <a:lvl2pPr>
              <a:defRPr lang="en-US" dirty="0"/>
            </a:lvl2pPr>
            <a:lvl3pPr>
              <a:defRPr lang="en-US" dirty="0"/>
            </a:lvl3pPr>
            <a:lvl4pPr>
              <a:defRPr lang="en-US" dirty="0"/>
            </a:lvl4pPr>
            <a:lvl5pPr>
              <a:defRPr lang="en-US" dirty="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8" name="Content Placeholder 6">
            <a:extLst>
              <a:ext uri="{FF2B5EF4-FFF2-40B4-BE49-F238E27FC236}">
                <a16:creationId xmlns:a16="http://schemas.microsoft.com/office/drawing/2014/main" id="{3F6BB689-6536-431A-8821-1D05F11A490B}"/>
              </a:ext>
            </a:extLst>
          </p:cNvPr>
          <p:cNvSpPr>
            <a:spLocks noGrp="1"/>
          </p:cNvSpPr>
          <p:nvPr>
            <p:ph sz="quarter" idx="15"/>
          </p:nvPr>
        </p:nvSpPr>
        <p:spPr>
          <a:xfrm>
            <a:off x="4406607" y="1700213"/>
            <a:ext cx="3384000" cy="4608512"/>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Content Placeholder 6">
            <a:extLst>
              <a:ext uri="{FF2B5EF4-FFF2-40B4-BE49-F238E27FC236}">
                <a16:creationId xmlns:a16="http://schemas.microsoft.com/office/drawing/2014/main" id="{DE3EE136-4551-4345-9B3F-12045A92B814}"/>
              </a:ext>
            </a:extLst>
          </p:cNvPr>
          <p:cNvSpPr>
            <a:spLocks noGrp="1"/>
          </p:cNvSpPr>
          <p:nvPr>
            <p:ph sz="quarter" idx="16"/>
          </p:nvPr>
        </p:nvSpPr>
        <p:spPr>
          <a:xfrm>
            <a:off x="8112597" y="1700213"/>
            <a:ext cx="3384000" cy="4608512"/>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Title 5">
            <a:extLst>
              <a:ext uri="{FF2B5EF4-FFF2-40B4-BE49-F238E27FC236}">
                <a16:creationId xmlns:a16="http://schemas.microsoft.com/office/drawing/2014/main" id="{7DA12390-A044-4D48-96A4-00A2D51D906B}"/>
              </a:ext>
            </a:extLst>
          </p:cNvPr>
          <p:cNvSpPr>
            <a:spLocks noGrp="1"/>
          </p:cNvSpPr>
          <p:nvPr>
            <p:ph type="title"/>
          </p:nvPr>
        </p:nvSpPr>
        <p:spPr/>
        <p:txBody>
          <a:bodyPr/>
          <a:lstStyle/>
          <a:p>
            <a:r>
              <a:rPr lang="en-US"/>
              <a:t>Click to edit Master title style</a:t>
            </a:r>
            <a:endParaRPr lang="en-AU"/>
          </a:p>
        </p:txBody>
      </p:sp>
      <p:sp>
        <p:nvSpPr>
          <p:cNvPr id="11" name="Text Placeholder 5">
            <a:extLst>
              <a:ext uri="{FF2B5EF4-FFF2-40B4-BE49-F238E27FC236}">
                <a16:creationId xmlns:a16="http://schemas.microsoft.com/office/drawing/2014/main" id="{60070F8D-A181-4941-8E6E-89B3B6A120EA}"/>
              </a:ext>
            </a:extLst>
          </p:cNvPr>
          <p:cNvSpPr>
            <a:spLocks noGrp="1"/>
          </p:cNvSpPr>
          <p:nvPr>
            <p:ph type="body" sz="quarter" idx="18"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0" name="Rectangle 9">
            <a:extLst>
              <a:ext uri="{FF2B5EF4-FFF2-40B4-BE49-F238E27FC236}">
                <a16:creationId xmlns:a16="http://schemas.microsoft.com/office/drawing/2014/main" id="{FA713AAF-B990-435A-8393-8A687098057E}"/>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16E32DE4-D188-4655-B345-81AD0F7B8AEF}"/>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12" name="Footer Placeholder 11">
            <a:extLst>
              <a:ext uri="{FF2B5EF4-FFF2-40B4-BE49-F238E27FC236}">
                <a16:creationId xmlns:a16="http://schemas.microsoft.com/office/drawing/2014/main" id="{B6506DFC-3F02-4673-B3B1-41D5834D7551}"/>
              </a:ext>
            </a:extLst>
          </p:cNvPr>
          <p:cNvSpPr>
            <a:spLocks noGrp="1"/>
          </p:cNvSpPr>
          <p:nvPr>
            <p:ph type="ftr" sz="quarter" idx="20"/>
          </p:nvPr>
        </p:nvSpPr>
        <p:spPr/>
        <p:txBody>
          <a:bodyPr/>
          <a:lstStyle/>
          <a:p>
            <a:r>
              <a:rPr lang="en-AU"/>
              <a:t>[Presentation Title] | [Date]</a:t>
            </a:r>
          </a:p>
        </p:txBody>
      </p:sp>
      <p:sp>
        <p:nvSpPr>
          <p:cNvPr id="14" name="Slide Number Placeholder 13">
            <a:extLst>
              <a:ext uri="{FF2B5EF4-FFF2-40B4-BE49-F238E27FC236}">
                <a16:creationId xmlns:a16="http://schemas.microsoft.com/office/drawing/2014/main" id="{2F26CCD0-EFB3-4E19-A77F-85F3E0F33667}"/>
              </a:ext>
            </a:extLst>
          </p:cNvPr>
          <p:cNvSpPr>
            <a:spLocks noGrp="1"/>
          </p:cNvSpPr>
          <p:nvPr>
            <p:ph type="sldNum" sz="quarter" idx="21"/>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133477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Third Two Third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407049" y="1700213"/>
            <a:ext cx="7089626" cy="4608515"/>
          </a:xfrm>
          <a:prstGeom prst="rect">
            <a:avLst/>
          </a:prstGeo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Content Placeholder 2"/>
          <p:cNvSpPr>
            <a:spLocks noGrp="1"/>
          </p:cNvSpPr>
          <p:nvPr>
            <p:ph idx="10"/>
          </p:nvPr>
        </p:nvSpPr>
        <p:spPr>
          <a:xfrm>
            <a:off x="695325" y="1698659"/>
            <a:ext cx="3384000" cy="4608515"/>
          </a:xfrm>
          <a:prstGeom prst="rect">
            <a:avLst/>
          </a:prstGeo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0" name="Text Placeholder 5">
            <a:extLst>
              <a:ext uri="{FF2B5EF4-FFF2-40B4-BE49-F238E27FC236}">
                <a16:creationId xmlns:a16="http://schemas.microsoft.com/office/drawing/2014/main" id="{A819475F-5544-4974-AE9E-4B8F82C06AFF}"/>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9" name="Rectangle 8">
            <a:extLst>
              <a:ext uri="{FF2B5EF4-FFF2-40B4-BE49-F238E27FC236}">
                <a16:creationId xmlns:a16="http://schemas.microsoft.com/office/drawing/2014/main" id="{FB7ADCB3-94A1-487D-85FB-8FFC9CDD03AB}"/>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2" name="Picture 11">
            <a:extLst>
              <a:ext uri="{FF2B5EF4-FFF2-40B4-BE49-F238E27FC236}">
                <a16:creationId xmlns:a16="http://schemas.microsoft.com/office/drawing/2014/main" id="{4198469F-EA11-46C7-AAEC-1DCCFFCDF452}"/>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ECD0CC0B-EDBE-4119-B030-67B593429642}"/>
              </a:ext>
            </a:extLst>
          </p:cNvPr>
          <p:cNvSpPr>
            <a:spLocks noGrp="1"/>
          </p:cNvSpPr>
          <p:nvPr>
            <p:ph type="title"/>
          </p:nvPr>
        </p:nvSpPr>
        <p:spPr/>
        <p:txBody>
          <a:bodyPr/>
          <a:lstStyle/>
          <a:p>
            <a:r>
              <a:rPr lang="en-US"/>
              <a:t>Click to edit Master title style</a:t>
            </a:r>
            <a:endParaRPr lang="en-AU"/>
          </a:p>
        </p:txBody>
      </p:sp>
      <p:sp>
        <p:nvSpPr>
          <p:cNvPr id="11" name="Footer Placeholder 10">
            <a:extLst>
              <a:ext uri="{FF2B5EF4-FFF2-40B4-BE49-F238E27FC236}">
                <a16:creationId xmlns:a16="http://schemas.microsoft.com/office/drawing/2014/main" id="{78C5C398-3572-4EB0-8F84-1F6673C9A658}"/>
              </a:ext>
            </a:extLst>
          </p:cNvPr>
          <p:cNvSpPr>
            <a:spLocks noGrp="1"/>
          </p:cNvSpPr>
          <p:nvPr>
            <p:ph type="ftr" sz="quarter" idx="17"/>
          </p:nvPr>
        </p:nvSpPr>
        <p:spPr/>
        <p:txBody>
          <a:bodyPr/>
          <a:lstStyle/>
          <a:p>
            <a:r>
              <a:rPr lang="en-AU"/>
              <a:t>[Presentation Title] | [Date]</a:t>
            </a:r>
          </a:p>
        </p:txBody>
      </p:sp>
      <p:sp>
        <p:nvSpPr>
          <p:cNvPr id="13" name="Slide Number Placeholder 12">
            <a:extLst>
              <a:ext uri="{FF2B5EF4-FFF2-40B4-BE49-F238E27FC236}">
                <a16:creationId xmlns:a16="http://schemas.microsoft.com/office/drawing/2014/main" id="{D2D565BB-C9BB-4EEC-9693-6827A3D09DE8}"/>
              </a:ext>
            </a:extLst>
          </p:cNvPr>
          <p:cNvSpPr>
            <a:spLocks noGrp="1"/>
          </p:cNvSpPr>
          <p:nvPr>
            <p:ph type="sldNum" sz="quarter" idx="18"/>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2510533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Third One Third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700213"/>
            <a:ext cx="7092000" cy="4608515"/>
          </a:xfrm>
          <a:prstGeom prst="rect">
            <a:avLst/>
          </a:prstGeo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Content Placeholder 2"/>
          <p:cNvSpPr>
            <a:spLocks noGrp="1"/>
          </p:cNvSpPr>
          <p:nvPr>
            <p:ph idx="10"/>
          </p:nvPr>
        </p:nvSpPr>
        <p:spPr>
          <a:xfrm>
            <a:off x="8112676" y="1700213"/>
            <a:ext cx="3384000" cy="4608515"/>
          </a:xfrm>
          <a:prstGeom prst="rect">
            <a:avLst/>
          </a:prstGeo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0" name="Text Placeholder 5">
            <a:extLst>
              <a:ext uri="{FF2B5EF4-FFF2-40B4-BE49-F238E27FC236}">
                <a16:creationId xmlns:a16="http://schemas.microsoft.com/office/drawing/2014/main" id="{99C00F56-0B94-47B9-B665-E10A225FC232}"/>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1" name="Rectangle 10">
            <a:extLst>
              <a:ext uri="{FF2B5EF4-FFF2-40B4-BE49-F238E27FC236}">
                <a16:creationId xmlns:a16="http://schemas.microsoft.com/office/drawing/2014/main" id="{B4415799-71FD-449D-8349-3495B06EE871}"/>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BCDEB36B-7D7C-483E-8547-AC6A66877EC0}"/>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8739D336-33BA-494B-81D0-9D8B47FD05AB}"/>
              </a:ext>
            </a:extLst>
          </p:cNvPr>
          <p:cNvSpPr>
            <a:spLocks noGrp="1"/>
          </p:cNvSpPr>
          <p:nvPr>
            <p:ph type="title"/>
          </p:nvPr>
        </p:nvSpPr>
        <p:spPr/>
        <p:txBody>
          <a:bodyPr/>
          <a:lstStyle/>
          <a:p>
            <a:r>
              <a:rPr lang="en-US"/>
              <a:t>Click to edit Master title style</a:t>
            </a:r>
            <a:endParaRPr lang="en-AU"/>
          </a:p>
        </p:txBody>
      </p:sp>
      <p:sp>
        <p:nvSpPr>
          <p:cNvPr id="8" name="Footer Placeholder 7">
            <a:extLst>
              <a:ext uri="{FF2B5EF4-FFF2-40B4-BE49-F238E27FC236}">
                <a16:creationId xmlns:a16="http://schemas.microsoft.com/office/drawing/2014/main" id="{55EE2261-AED3-448E-9AA6-9C9A5534417D}"/>
              </a:ext>
            </a:extLst>
          </p:cNvPr>
          <p:cNvSpPr>
            <a:spLocks noGrp="1"/>
          </p:cNvSpPr>
          <p:nvPr>
            <p:ph type="ftr" sz="quarter" idx="17"/>
          </p:nvPr>
        </p:nvSpPr>
        <p:spPr/>
        <p:txBody>
          <a:bodyPr/>
          <a:lstStyle/>
          <a:p>
            <a:r>
              <a:rPr lang="en-AU"/>
              <a:t>[Presentation Title] | [Date]</a:t>
            </a:r>
          </a:p>
        </p:txBody>
      </p:sp>
      <p:sp>
        <p:nvSpPr>
          <p:cNvPr id="12" name="Slide Number Placeholder 11">
            <a:extLst>
              <a:ext uri="{FF2B5EF4-FFF2-40B4-BE49-F238E27FC236}">
                <a16:creationId xmlns:a16="http://schemas.microsoft.com/office/drawing/2014/main" id="{7A92BB03-FEDF-43D9-957F-2410F5D597BF}"/>
              </a:ext>
            </a:extLst>
          </p:cNvPr>
          <p:cNvSpPr>
            <a:spLocks noGrp="1"/>
          </p:cNvSpPr>
          <p:nvPr>
            <p:ph type="sldNum" sz="quarter" idx="18"/>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3711389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Pullout">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0" y="624880"/>
            <a:ext cx="12191999" cy="6233119"/>
          </a:xfrm>
          <a:prstGeom prst="rect">
            <a:avLst/>
          </a:prstGeom>
          <a:solidFill>
            <a:schemeClr val="bg2"/>
          </a:solidFill>
        </p:spPr>
        <p:txBody>
          <a:bodyPr anchor="ctr"/>
          <a:lstStyle>
            <a:lvl1pPr marL="0" indent="0" algn="ctr">
              <a:spcBef>
                <a:spcPts val="0"/>
              </a:spcBef>
              <a:spcAft>
                <a:spcPts val="0"/>
              </a:spcAft>
              <a:buNone/>
              <a:defRPr lang="en-AU" dirty="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a:t>Click icon to add picture</a:t>
            </a:r>
            <a:br>
              <a:rPr lang="en-AU"/>
            </a:br>
            <a:br>
              <a:rPr lang="en-AU"/>
            </a:br>
            <a:br>
              <a:rPr lang="en-AU"/>
            </a:br>
            <a:endParaRPr lang="en-AU"/>
          </a:p>
        </p:txBody>
      </p:sp>
      <p:sp>
        <p:nvSpPr>
          <p:cNvPr id="11" name="Text Placeholder 6">
            <a:extLst>
              <a:ext uri="{FF2B5EF4-FFF2-40B4-BE49-F238E27FC236}">
                <a16:creationId xmlns:a16="http://schemas.microsoft.com/office/drawing/2014/main" id="{F90B2496-E1DB-4D4C-859D-CC14426C6917}"/>
              </a:ext>
            </a:extLst>
          </p:cNvPr>
          <p:cNvSpPr>
            <a:spLocks noGrp="1"/>
          </p:cNvSpPr>
          <p:nvPr>
            <p:ph type="body" sz="quarter" idx="19" hasCustomPrompt="1"/>
          </p:nvPr>
        </p:nvSpPr>
        <p:spPr>
          <a:xfrm>
            <a:off x="695328" y="1052514"/>
            <a:ext cx="3384548" cy="5263410"/>
          </a:xfrm>
          <a:prstGeom prst="rect">
            <a:avLst/>
          </a:prstGeom>
          <a:solidFill>
            <a:schemeClr val="bg1"/>
          </a:solidFill>
        </p:spPr>
        <p:txBody>
          <a:bodyPr lIns="180000" tIns="1260000" rIns="180000" bIns="180000" anchor="t">
            <a:normAutofit/>
          </a:bodyPr>
          <a:lstStyle>
            <a:lvl1pPr marL="285750" indent="-285750" algn="l">
              <a:buClr>
                <a:schemeClr val="bg1"/>
              </a:buClr>
              <a:buFont typeface="Arial" panose="020B0604020202020204" pitchFamily="34" charset="0"/>
              <a:buChar char="•"/>
              <a:defRPr lang="en-AU" dirty="0"/>
            </a:lvl1pPr>
          </a:lstStyle>
          <a:p>
            <a:pPr lvl="0"/>
            <a:r>
              <a:rPr lang="en-AU"/>
              <a:t>[Enter text – You can change the colour of this placeholder under the ‘Shape fill’ menu. Change shape width/height as preferred]</a:t>
            </a:r>
          </a:p>
        </p:txBody>
      </p:sp>
      <p:sp>
        <p:nvSpPr>
          <p:cNvPr id="2" name="Title 1">
            <a:extLst>
              <a:ext uri="{FF2B5EF4-FFF2-40B4-BE49-F238E27FC236}">
                <a16:creationId xmlns:a16="http://schemas.microsoft.com/office/drawing/2014/main" id="{DFCB796C-2145-4E36-9CCD-4A6E104CD86A}"/>
              </a:ext>
            </a:extLst>
          </p:cNvPr>
          <p:cNvSpPr>
            <a:spLocks noGrp="1"/>
          </p:cNvSpPr>
          <p:nvPr>
            <p:ph type="title" hasCustomPrompt="1"/>
          </p:nvPr>
        </p:nvSpPr>
        <p:spPr>
          <a:xfrm>
            <a:off x="1127448" y="1340768"/>
            <a:ext cx="2592288" cy="876470"/>
          </a:xfrm>
        </p:spPr>
        <p:txBody>
          <a:bodyPr anchor="t">
            <a:normAutofit/>
          </a:bodyPr>
          <a:lstStyle>
            <a:lvl1pPr>
              <a:defRPr sz="2800"/>
            </a:lvl1pPr>
          </a:lstStyle>
          <a:p>
            <a:r>
              <a:rPr lang="en-US"/>
              <a:t>[Title]</a:t>
            </a:r>
            <a:endParaRPr lang="en-AU"/>
          </a:p>
        </p:txBody>
      </p:sp>
      <p:sp>
        <p:nvSpPr>
          <p:cNvPr id="10" name="Text Placeholder 5">
            <a:extLst>
              <a:ext uri="{FF2B5EF4-FFF2-40B4-BE49-F238E27FC236}">
                <a16:creationId xmlns:a16="http://schemas.microsoft.com/office/drawing/2014/main" id="{D683528B-5613-4179-BFD8-DFE24675A848}"/>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2" name="Rectangle 11">
            <a:extLst>
              <a:ext uri="{FF2B5EF4-FFF2-40B4-BE49-F238E27FC236}">
                <a16:creationId xmlns:a16="http://schemas.microsoft.com/office/drawing/2014/main" id="{745D19A3-55E4-4A3E-B43F-B4D3EFBE1E1E}"/>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4" name="Picture 13">
            <a:extLst>
              <a:ext uri="{FF2B5EF4-FFF2-40B4-BE49-F238E27FC236}">
                <a16:creationId xmlns:a16="http://schemas.microsoft.com/office/drawing/2014/main" id="{71B58DF6-309B-4BE3-BBE4-1BA28FFD90EC}"/>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7" name="Footer Placeholder 6">
            <a:extLst>
              <a:ext uri="{FF2B5EF4-FFF2-40B4-BE49-F238E27FC236}">
                <a16:creationId xmlns:a16="http://schemas.microsoft.com/office/drawing/2014/main" id="{3309B167-7472-4F88-89E8-DAE2E0483964}"/>
              </a:ext>
            </a:extLst>
          </p:cNvPr>
          <p:cNvSpPr>
            <a:spLocks noGrp="1"/>
          </p:cNvSpPr>
          <p:nvPr>
            <p:ph type="ftr" sz="quarter" idx="21"/>
          </p:nvPr>
        </p:nvSpPr>
        <p:spPr/>
        <p:txBody>
          <a:bodyPr/>
          <a:lstStyle/>
          <a:p>
            <a:r>
              <a:rPr lang="en-AU"/>
              <a:t>[Presentation Title] | [Date]</a:t>
            </a:r>
          </a:p>
        </p:txBody>
      </p:sp>
      <p:sp>
        <p:nvSpPr>
          <p:cNvPr id="8" name="Slide Number Placeholder 7">
            <a:extLst>
              <a:ext uri="{FF2B5EF4-FFF2-40B4-BE49-F238E27FC236}">
                <a16:creationId xmlns:a16="http://schemas.microsoft.com/office/drawing/2014/main" id="{47F249FB-FC55-456D-9BD4-C0130FDAB05E}"/>
              </a:ext>
            </a:extLst>
          </p:cNvPr>
          <p:cNvSpPr>
            <a:spLocks noGrp="1"/>
          </p:cNvSpPr>
          <p:nvPr>
            <p:ph type="sldNum" sz="quarter" idx="22"/>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147503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695327" y="1700213"/>
            <a:ext cx="10801349" cy="4249107"/>
          </a:xfrm>
          <a:prstGeom prst="rect">
            <a:avLst/>
          </a:prstGeom>
          <a:solidFill>
            <a:schemeClr val="bg2"/>
          </a:solidFill>
        </p:spPr>
        <p:txBody>
          <a:bodyPr anchor="ctr"/>
          <a:lstStyle>
            <a:lvl1pPr marL="0" indent="0" algn="ctr">
              <a:spcBef>
                <a:spcPts val="0"/>
              </a:spcBef>
              <a:spcAft>
                <a:spcPts val="0"/>
              </a:spcAft>
              <a:buNone/>
              <a:defRPr lang="en-AU" dirty="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a:t>Click icon to add picture</a:t>
            </a:r>
            <a:br>
              <a:rPr lang="en-AU"/>
            </a:br>
            <a:br>
              <a:rPr lang="en-AU"/>
            </a:br>
            <a:br>
              <a:rPr lang="en-AU"/>
            </a:br>
            <a:endParaRPr lang="en-AU"/>
          </a:p>
        </p:txBody>
      </p:sp>
      <p:sp>
        <p:nvSpPr>
          <p:cNvPr id="4" name="Text Placeholder 3"/>
          <p:cNvSpPr>
            <a:spLocks noGrp="1"/>
          </p:cNvSpPr>
          <p:nvPr>
            <p:ph type="body" sz="half" idx="2" hasCustomPrompt="1"/>
          </p:nvPr>
        </p:nvSpPr>
        <p:spPr>
          <a:xfrm>
            <a:off x="695327" y="5949320"/>
            <a:ext cx="10801348" cy="360000"/>
          </a:xfrm>
          <a:prstGeom prst="rect">
            <a:avLst/>
          </a:prstGeo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5">
            <a:extLst>
              <a:ext uri="{FF2B5EF4-FFF2-40B4-BE49-F238E27FC236}">
                <a16:creationId xmlns:a16="http://schemas.microsoft.com/office/drawing/2014/main" id="{D683528B-5613-4179-BFD8-DFE24675A848}"/>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1" name="Rectangle 10">
            <a:extLst>
              <a:ext uri="{FF2B5EF4-FFF2-40B4-BE49-F238E27FC236}">
                <a16:creationId xmlns:a16="http://schemas.microsoft.com/office/drawing/2014/main" id="{61FA6F18-A6B9-4002-9AF5-5A621B0ECEA9}"/>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F6667976-37E5-419D-871B-FF7F3279A819}"/>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7" name="Title 6">
            <a:extLst>
              <a:ext uri="{FF2B5EF4-FFF2-40B4-BE49-F238E27FC236}">
                <a16:creationId xmlns:a16="http://schemas.microsoft.com/office/drawing/2014/main" id="{7328C3BB-E5DD-47D4-B3C1-7A89BC1FE841}"/>
              </a:ext>
            </a:extLst>
          </p:cNvPr>
          <p:cNvSpPr>
            <a:spLocks noGrp="1"/>
          </p:cNvSpPr>
          <p:nvPr>
            <p:ph type="title"/>
          </p:nvPr>
        </p:nvSpPr>
        <p:spPr/>
        <p:txBody>
          <a:bodyPr/>
          <a:lstStyle/>
          <a:p>
            <a:r>
              <a:rPr lang="en-US"/>
              <a:t>Click to edit Master title style</a:t>
            </a:r>
            <a:endParaRPr lang="en-AU"/>
          </a:p>
        </p:txBody>
      </p:sp>
      <p:sp>
        <p:nvSpPr>
          <p:cNvPr id="8" name="Footer Placeholder 7">
            <a:extLst>
              <a:ext uri="{FF2B5EF4-FFF2-40B4-BE49-F238E27FC236}">
                <a16:creationId xmlns:a16="http://schemas.microsoft.com/office/drawing/2014/main" id="{36E1B5CB-C615-403B-B182-EBCD5DAC9E67}"/>
              </a:ext>
            </a:extLst>
          </p:cNvPr>
          <p:cNvSpPr>
            <a:spLocks noGrp="1"/>
          </p:cNvSpPr>
          <p:nvPr>
            <p:ph type="ftr" sz="quarter" idx="17"/>
          </p:nvPr>
        </p:nvSpPr>
        <p:spPr/>
        <p:txBody>
          <a:bodyPr/>
          <a:lstStyle/>
          <a:p>
            <a:r>
              <a:rPr lang="en-AU"/>
              <a:t>[Presentation Title] | [Date]</a:t>
            </a:r>
          </a:p>
        </p:txBody>
      </p:sp>
      <p:sp>
        <p:nvSpPr>
          <p:cNvPr id="12" name="Slide Number Placeholder 11">
            <a:extLst>
              <a:ext uri="{FF2B5EF4-FFF2-40B4-BE49-F238E27FC236}">
                <a16:creationId xmlns:a16="http://schemas.microsoft.com/office/drawing/2014/main" id="{FBA690D5-44C9-4D2D-925E-426FB8864D8D}"/>
              </a:ext>
            </a:extLst>
          </p:cNvPr>
          <p:cNvSpPr>
            <a:spLocks noGrp="1"/>
          </p:cNvSpPr>
          <p:nvPr>
            <p:ph type="sldNum" sz="quarter" idx="18"/>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3593877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with Image Two Thirds">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B39BD51-2E8D-4FDD-8EEB-A7A9070EDD67}"/>
              </a:ext>
            </a:extLst>
          </p:cNvPr>
          <p:cNvSpPr>
            <a:spLocks noGrp="1"/>
          </p:cNvSpPr>
          <p:nvPr>
            <p:ph type="pic" sz="quarter" idx="12" hasCustomPrompt="1"/>
          </p:nvPr>
        </p:nvSpPr>
        <p:spPr>
          <a:xfrm>
            <a:off x="4407048" y="630979"/>
            <a:ext cx="7784951" cy="6234196"/>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8916" h="5593381">
                <a:moveTo>
                  <a:pt x="454" y="629"/>
                </a:moveTo>
                <a:lnTo>
                  <a:pt x="5198916" y="0"/>
                </a:lnTo>
                <a:lnTo>
                  <a:pt x="5198916" y="5587822"/>
                </a:lnTo>
                <a:lnTo>
                  <a:pt x="1718207" y="5593381"/>
                </a:lnTo>
                <a:cubicBezTo>
                  <a:pt x="689093" y="5283249"/>
                  <a:pt x="-8821" y="3998617"/>
                  <a:pt x="1791" y="3144946"/>
                </a:cubicBezTo>
                <a:cubicBezTo>
                  <a:pt x="3783" y="1941683"/>
                  <a:pt x="-1538" y="1203892"/>
                  <a:pt x="454" y="629"/>
                </a:cubicBezTo>
                <a:close/>
              </a:path>
            </a:pathLst>
          </a:custGeom>
          <a:solidFill>
            <a:schemeClr val="bg2"/>
          </a:solidFill>
        </p:spPr>
        <p:txBody>
          <a:bodyPr anchor="ctr"/>
          <a:lstStyle>
            <a:lvl1pPr algn="ctr">
              <a:defRPr sz="1200"/>
            </a:lvl1pPr>
          </a:lstStyle>
          <a:p>
            <a:r>
              <a:rPr lang="en-AU"/>
              <a:t> Click icon to insert picture</a:t>
            </a:r>
          </a:p>
          <a:p>
            <a:endParaRPr lang="en-AU"/>
          </a:p>
        </p:txBody>
      </p:sp>
      <p:sp>
        <p:nvSpPr>
          <p:cNvPr id="6" name="Text Placeholder 5">
            <a:extLst>
              <a:ext uri="{FF2B5EF4-FFF2-40B4-BE49-F238E27FC236}">
                <a16:creationId xmlns:a16="http://schemas.microsoft.com/office/drawing/2014/main" id="{05B945E3-14E3-4804-9C19-FEC6CFB9A20D}"/>
              </a:ext>
            </a:extLst>
          </p:cNvPr>
          <p:cNvSpPr>
            <a:spLocks noGrp="1"/>
          </p:cNvSpPr>
          <p:nvPr>
            <p:ph type="body" sz="quarter" idx="13"/>
          </p:nvPr>
        </p:nvSpPr>
        <p:spPr>
          <a:xfrm>
            <a:off x="695326" y="2204864"/>
            <a:ext cx="3384000" cy="4093424"/>
          </a:xfrm>
          <a:prstGeom prst="rect">
            <a:avLst/>
          </a:prstGeom>
        </p:spPr>
        <p:txBody>
          <a:bodyPr/>
          <a:lstStyle>
            <a:lvl1pPr>
              <a:buNone/>
              <a:defRPr lang="en-US" dirty="0"/>
            </a:lvl1pPr>
            <a:lvl2pPr>
              <a:defRPr lang="en-US" dirty="0"/>
            </a:lvl2pPr>
            <a:lvl3pPr>
              <a:defRPr lang="en-US" dirty="0"/>
            </a:lvl3pPr>
            <a:lvl4pPr>
              <a:defRPr lang="en-US" dirty="0"/>
            </a:lvl4pPr>
            <a:lvl5pPr>
              <a:defRPr lang="en-US" dirty="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Rectangle 8">
            <a:extLst>
              <a:ext uri="{FF2B5EF4-FFF2-40B4-BE49-F238E27FC236}">
                <a16:creationId xmlns:a16="http://schemas.microsoft.com/office/drawing/2014/main" id="{35F1548D-4CF2-410E-9EAF-5FFD92B8BD25}"/>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A4FFD650-D01F-491D-B510-1C0C7A868A64}"/>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2" name="Title 1">
            <a:extLst>
              <a:ext uri="{FF2B5EF4-FFF2-40B4-BE49-F238E27FC236}">
                <a16:creationId xmlns:a16="http://schemas.microsoft.com/office/drawing/2014/main" id="{E6DFCBBC-8906-4BED-9DB4-F37D43569C83}"/>
              </a:ext>
            </a:extLst>
          </p:cNvPr>
          <p:cNvSpPr>
            <a:spLocks noGrp="1"/>
          </p:cNvSpPr>
          <p:nvPr>
            <p:ph type="title"/>
          </p:nvPr>
        </p:nvSpPr>
        <p:spPr>
          <a:xfrm>
            <a:off x="695326" y="1052736"/>
            <a:ext cx="3384549" cy="1008112"/>
          </a:xfrm>
        </p:spPr>
        <p:txBody>
          <a:bodyPr anchor="t"/>
          <a:lstStyle/>
          <a:p>
            <a:r>
              <a:rPr lang="en-US"/>
              <a:t>Click to edit Master title style</a:t>
            </a:r>
            <a:endParaRPr lang="en-AU"/>
          </a:p>
        </p:txBody>
      </p:sp>
      <p:sp>
        <p:nvSpPr>
          <p:cNvPr id="8" name="Footer Placeholder 7">
            <a:extLst>
              <a:ext uri="{FF2B5EF4-FFF2-40B4-BE49-F238E27FC236}">
                <a16:creationId xmlns:a16="http://schemas.microsoft.com/office/drawing/2014/main" id="{0DA6D18E-7831-44BE-9F27-A68CFE3B02CE}"/>
              </a:ext>
            </a:extLst>
          </p:cNvPr>
          <p:cNvSpPr>
            <a:spLocks noGrp="1"/>
          </p:cNvSpPr>
          <p:nvPr>
            <p:ph type="ftr" sz="quarter" idx="15"/>
          </p:nvPr>
        </p:nvSpPr>
        <p:spPr/>
        <p:txBody>
          <a:bodyPr/>
          <a:lstStyle/>
          <a:p>
            <a:r>
              <a:rPr lang="en-AU"/>
              <a:t>[Presentation Title] | [Date]</a:t>
            </a:r>
          </a:p>
        </p:txBody>
      </p:sp>
      <p:sp>
        <p:nvSpPr>
          <p:cNvPr id="11" name="Slide Number Placeholder 10">
            <a:extLst>
              <a:ext uri="{FF2B5EF4-FFF2-40B4-BE49-F238E27FC236}">
                <a16:creationId xmlns:a16="http://schemas.microsoft.com/office/drawing/2014/main" id="{CBA412D2-A7E4-4007-BC7B-41EB3D0B601C}"/>
              </a:ext>
            </a:extLst>
          </p:cNvPr>
          <p:cNvSpPr>
            <a:spLocks noGrp="1"/>
          </p:cNvSpPr>
          <p:nvPr>
            <p:ph type="sldNum" sz="quarter" idx="16"/>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385935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with Image Half">
    <p:spTree>
      <p:nvGrpSpPr>
        <p:cNvPr id="1" name=""/>
        <p:cNvGrpSpPr/>
        <p:nvPr/>
      </p:nvGrpSpPr>
      <p:grpSpPr>
        <a:xfrm>
          <a:off x="0" y="0"/>
          <a:ext cx="0" cy="0"/>
          <a:chOff x="0" y="0"/>
          <a:chExt cx="0" cy="0"/>
        </a:xfrm>
      </p:grpSpPr>
      <p:sp>
        <p:nvSpPr>
          <p:cNvPr id="12" name="Picture Placeholder 9">
            <a:extLst>
              <a:ext uri="{FF2B5EF4-FFF2-40B4-BE49-F238E27FC236}">
                <a16:creationId xmlns:a16="http://schemas.microsoft.com/office/drawing/2014/main" id="{8FB0C548-DD10-4ED1-BA05-293A119D2AEB}"/>
              </a:ext>
            </a:extLst>
          </p:cNvPr>
          <p:cNvSpPr>
            <a:spLocks noGrp="1"/>
          </p:cNvSpPr>
          <p:nvPr>
            <p:ph type="pic" sz="quarter" idx="18" hasCustomPrompt="1"/>
          </p:nvPr>
        </p:nvSpPr>
        <p:spPr>
          <a:xfrm>
            <a:off x="6099776" y="619522"/>
            <a:ext cx="6096132" cy="6238324"/>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3943363 w 4070093"/>
              <a:gd name="connsiteY1" fmla="*/ 324970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10480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5150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14049 w 4069424"/>
              <a:gd name="connsiteY0" fmla="*/ 174112 h 5602782"/>
              <a:gd name="connsiteX1" fmla="*/ 4068911 w 4069424"/>
              <a:gd name="connsiteY1" fmla="*/ 0 h 5602782"/>
              <a:gd name="connsiteX2" fmla="*/ 4068422 w 4069424"/>
              <a:gd name="connsiteY2" fmla="*/ 5600840 h 5602782"/>
              <a:gd name="connsiteX3" fmla="*/ 1716536 w 4069424"/>
              <a:gd name="connsiteY3" fmla="*/ 5602782 h 5602782"/>
              <a:gd name="connsiteX4" fmla="*/ 120 w 4069424"/>
              <a:gd name="connsiteY4" fmla="*/ 3154347 h 5602782"/>
              <a:gd name="connsiteX5" fmla="*/ 14049 w 4069424"/>
              <a:gd name="connsiteY5" fmla="*/ 174112 h 560278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4065493 w 4070093"/>
              <a:gd name="connsiteY1" fmla="*/ 51501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934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4333 h 5597085"/>
              <a:gd name="connsiteX1" fmla="*/ 4070582 w 4071095"/>
              <a:gd name="connsiteY1" fmla="*/ 0 h 5597085"/>
              <a:gd name="connsiteX2" fmla="*/ 4070093 w 4071095"/>
              <a:gd name="connsiteY2" fmla="*/ 5595143 h 5597085"/>
              <a:gd name="connsiteX3" fmla="*/ 1718207 w 4071095"/>
              <a:gd name="connsiteY3" fmla="*/ 5597085 h 5597085"/>
              <a:gd name="connsiteX4" fmla="*/ 1791 w 4071095"/>
              <a:gd name="connsiteY4" fmla="*/ 3148650 h 5597085"/>
              <a:gd name="connsiteX5" fmla="*/ 454 w 4071095"/>
              <a:gd name="connsiteY5" fmla="*/ 4333 h 559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71095" h="5597085">
                <a:moveTo>
                  <a:pt x="454" y="4333"/>
                </a:moveTo>
                <a:lnTo>
                  <a:pt x="4070582" y="0"/>
                </a:lnTo>
                <a:cubicBezTo>
                  <a:pt x="4072539" y="1865237"/>
                  <a:pt x="4068136" y="3729906"/>
                  <a:pt x="4070093" y="5595143"/>
                </a:cubicBezTo>
                <a:lnTo>
                  <a:pt x="1718207" y="5597085"/>
                </a:lnTo>
                <a:cubicBezTo>
                  <a:pt x="689093" y="5286953"/>
                  <a:pt x="-8821" y="4002321"/>
                  <a:pt x="1791" y="3148650"/>
                </a:cubicBezTo>
                <a:cubicBezTo>
                  <a:pt x="3783" y="1945387"/>
                  <a:pt x="-1538" y="1207596"/>
                  <a:pt x="454" y="4333"/>
                </a:cubicBezTo>
                <a:close/>
              </a:path>
            </a:pathLst>
          </a:custGeom>
          <a:solidFill>
            <a:schemeClr val="bg2"/>
          </a:solidFill>
        </p:spPr>
        <p:txBody>
          <a:bodyPr anchor="ctr"/>
          <a:lstStyle>
            <a:lvl1pPr algn="ctr">
              <a:defRPr sz="1200"/>
            </a:lvl1pPr>
          </a:lstStyle>
          <a:p>
            <a:r>
              <a:rPr lang="en-AU"/>
              <a:t> Click icon to insert picture</a:t>
            </a:r>
          </a:p>
          <a:p>
            <a:endParaRPr lang="en-AU"/>
          </a:p>
        </p:txBody>
      </p:sp>
      <p:sp>
        <p:nvSpPr>
          <p:cNvPr id="9" name="Text Placeholder 5">
            <a:extLst>
              <a:ext uri="{FF2B5EF4-FFF2-40B4-BE49-F238E27FC236}">
                <a16:creationId xmlns:a16="http://schemas.microsoft.com/office/drawing/2014/main" id="{9939388E-DE68-4319-9112-7BA5E2C40EB3}"/>
              </a:ext>
            </a:extLst>
          </p:cNvPr>
          <p:cNvSpPr>
            <a:spLocks noGrp="1"/>
          </p:cNvSpPr>
          <p:nvPr>
            <p:ph type="body" sz="quarter" idx="15"/>
          </p:nvPr>
        </p:nvSpPr>
        <p:spPr>
          <a:xfrm>
            <a:off x="695326" y="1700213"/>
            <a:ext cx="5208588" cy="4608515"/>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spcAft>
                <a:spcPts val="600"/>
              </a:spcAft>
              <a:defRPr lang="en-US" dirty="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1" name="Text Placeholder 5">
            <a:extLst>
              <a:ext uri="{FF2B5EF4-FFF2-40B4-BE49-F238E27FC236}">
                <a16:creationId xmlns:a16="http://schemas.microsoft.com/office/drawing/2014/main" id="{8E5BD460-2E08-418B-9ED2-FED7577890AA}"/>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0" name="Rectangle 9">
            <a:extLst>
              <a:ext uri="{FF2B5EF4-FFF2-40B4-BE49-F238E27FC236}">
                <a16:creationId xmlns:a16="http://schemas.microsoft.com/office/drawing/2014/main" id="{9ED1E0F1-AFFA-42EB-BA75-DA2D4500467E}"/>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4" name="Picture 13">
            <a:extLst>
              <a:ext uri="{FF2B5EF4-FFF2-40B4-BE49-F238E27FC236}">
                <a16:creationId xmlns:a16="http://schemas.microsoft.com/office/drawing/2014/main" id="{9BE6FC7D-C34E-46C7-8941-E28D2138AB4A}"/>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13" name="Title 1">
            <a:extLst>
              <a:ext uri="{FF2B5EF4-FFF2-40B4-BE49-F238E27FC236}">
                <a16:creationId xmlns:a16="http://schemas.microsoft.com/office/drawing/2014/main" id="{080EDC1B-18C6-4124-ACB9-D441CF15FE5D}"/>
              </a:ext>
            </a:extLst>
          </p:cNvPr>
          <p:cNvSpPr>
            <a:spLocks noGrp="1"/>
          </p:cNvSpPr>
          <p:nvPr>
            <p:ph type="title"/>
          </p:nvPr>
        </p:nvSpPr>
        <p:spPr>
          <a:xfrm>
            <a:off x="695326" y="1052736"/>
            <a:ext cx="5208587" cy="468000"/>
          </a:xfrm>
        </p:spPr>
        <p:txBody>
          <a:bodyPr anchor="t"/>
          <a:lstStyle/>
          <a:p>
            <a:r>
              <a:rPr lang="en-US"/>
              <a:t>Click to edit Master title style</a:t>
            </a:r>
            <a:endParaRPr lang="en-AU"/>
          </a:p>
        </p:txBody>
      </p:sp>
      <p:sp>
        <p:nvSpPr>
          <p:cNvPr id="6" name="Footer Placeholder 5">
            <a:extLst>
              <a:ext uri="{FF2B5EF4-FFF2-40B4-BE49-F238E27FC236}">
                <a16:creationId xmlns:a16="http://schemas.microsoft.com/office/drawing/2014/main" id="{8734EC9E-80A6-4F00-A6C2-0211431E31A4}"/>
              </a:ext>
            </a:extLst>
          </p:cNvPr>
          <p:cNvSpPr>
            <a:spLocks noGrp="1"/>
          </p:cNvSpPr>
          <p:nvPr>
            <p:ph type="ftr" sz="quarter" idx="20"/>
          </p:nvPr>
        </p:nvSpPr>
        <p:spPr/>
        <p:txBody>
          <a:bodyPr/>
          <a:lstStyle/>
          <a:p>
            <a:r>
              <a:rPr lang="en-AU"/>
              <a:t>[Presentation Title] | [Date]</a:t>
            </a:r>
          </a:p>
        </p:txBody>
      </p:sp>
      <p:sp>
        <p:nvSpPr>
          <p:cNvPr id="7" name="Slide Number Placeholder 6">
            <a:extLst>
              <a:ext uri="{FF2B5EF4-FFF2-40B4-BE49-F238E27FC236}">
                <a16:creationId xmlns:a16="http://schemas.microsoft.com/office/drawing/2014/main" id="{EFD63467-2027-4D99-8858-F83AC8390523}"/>
              </a:ext>
            </a:extLst>
          </p:cNvPr>
          <p:cNvSpPr>
            <a:spLocks noGrp="1"/>
          </p:cNvSpPr>
          <p:nvPr>
            <p:ph type="sldNum" sz="quarter" idx="21"/>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3527169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with Image One Third">
    <p:spTree>
      <p:nvGrpSpPr>
        <p:cNvPr id="1" name=""/>
        <p:cNvGrpSpPr/>
        <p:nvPr/>
      </p:nvGrpSpPr>
      <p:grpSpPr>
        <a:xfrm>
          <a:off x="0" y="0"/>
          <a:ext cx="0" cy="0"/>
          <a:chOff x="0" y="0"/>
          <a:chExt cx="0" cy="0"/>
        </a:xfrm>
      </p:grpSpPr>
      <p:sp>
        <p:nvSpPr>
          <p:cNvPr id="12" name="Picture Placeholder 9">
            <a:extLst>
              <a:ext uri="{FF2B5EF4-FFF2-40B4-BE49-F238E27FC236}">
                <a16:creationId xmlns:a16="http://schemas.microsoft.com/office/drawing/2014/main" id="{8FB0C548-DD10-4ED1-BA05-293A119D2AEB}"/>
              </a:ext>
            </a:extLst>
          </p:cNvPr>
          <p:cNvSpPr>
            <a:spLocks noGrp="1"/>
          </p:cNvSpPr>
          <p:nvPr>
            <p:ph type="pic" sz="quarter" idx="18" hasCustomPrompt="1"/>
          </p:nvPr>
        </p:nvSpPr>
        <p:spPr>
          <a:xfrm>
            <a:off x="8127980" y="619866"/>
            <a:ext cx="4065161" cy="6239970"/>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0093"/>
              <a:gd name="connsiteY0" fmla="*/ 0 h 5592752"/>
              <a:gd name="connsiteX1" fmla="*/ 2714232 w 4070093"/>
              <a:gd name="connsiteY1" fmla="*/ 3644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2714242"/>
              <a:gd name="connsiteY0" fmla="*/ 0 h 5592752"/>
              <a:gd name="connsiteX1" fmla="*/ 2714232 w 2714242"/>
              <a:gd name="connsiteY1" fmla="*/ 3644 h 5592752"/>
              <a:gd name="connsiteX2" fmla="*/ 2455391 w 2714242"/>
              <a:gd name="connsiteY2" fmla="*/ 5590810 h 5592752"/>
              <a:gd name="connsiteX3" fmla="*/ 1718207 w 2714242"/>
              <a:gd name="connsiteY3" fmla="*/ 5592752 h 5592752"/>
              <a:gd name="connsiteX4" fmla="*/ 1791 w 2714242"/>
              <a:gd name="connsiteY4" fmla="*/ 3144317 h 5592752"/>
              <a:gd name="connsiteX5" fmla="*/ 454 w 2714242"/>
              <a:gd name="connsiteY5" fmla="*/ 0 h 5592752"/>
              <a:gd name="connsiteX0" fmla="*/ 454 w 2714778"/>
              <a:gd name="connsiteY0" fmla="*/ 0 h 5596508"/>
              <a:gd name="connsiteX1" fmla="*/ 2714232 w 2714778"/>
              <a:gd name="connsiteY1" fmla="*/ 3644 h 5596508"/>
              <a:gd name="connsiteX2" fmla="*/ 2714070 w 2714778"/>
              <a:gd name="connsiteY2" fmla="*/ 5596508 h 5596508"/>
              <a:gd name="connsiteX3" fmla="*/ 1718207 w 2714778"/>
              <a:gd name="connsiteY3" fmla="*/ 5592752 h 5596508"/>
              <a:gd name="connsiteX4" fmla="*/ 1791 w 2714778"/>
              <a:gd name="connsiteY4" fmla="*/ 3144317 h 5596508"/>
              <a:gd name="connsiteX5" fmla="*/ 454 w 2714778"/>
              <a:gd name="connsiteY5" fmla="*/ 0 h 5596508"/>
              <a:gd name="connsiteX0" fmla="*/ 454 w 2714070"/>
              <a:gd name="connsiteY0" fmla="*/ 0 h 5596508"/>
              <a:gd name="connsiteX1" fmla="*/ 2709992 w 2714070"/>
              <a:gd name="connsiteY1" fmla="*/ 3644 h 5596508"/>
              <a:gd name="connsiteX2" fmla="*/ 2714070 w 2714070"/>
              <a:gd name="connsiteY2" fmla="*/ 5596508 h 5596508"/>
              <a:gd name="connsiteX3" fmla="*/ 1718207 w 2714070"/>
              <a:gd name="connsiteY3" fmla="*/ 5592752 h 5596508"/>
              <a:gd name="connsiteX4" fmla="*/ 1791 w 2714070"/>
              <a:gd name="connsiteY4" fmla="*/ 3144317 h 5596508"/>
              <a:gd name="connsiteX5" fmla="*/ 454 w 2714070"/>
              <a:gd name="connsiteY5" fmla="*/ 0 h 5596508"/>
              <a:gd name="connsiteX0" fmla="*/ 454 w 2714779"/>
              <a:gd name="connsiteY0" fmla="*/ 2054 h 5598562"/>
              <a:gd name="connsiteX1" fmla="*/ 2714233 w 2714779"/>
              <a:gd name="connsiteY1" fmla="*/ 0 h 5598562"/>
              <a:gd name="connsiteX2" fmla="*/ 2714070 w 2714779"/>
              <a:gd name="connsiteY2" fmla="*/ 5598562 h 5598562"/>
              <a:gd name="connsiteX3" fmla="*/ 1718207 w 2714779"/>
              <a:gd name="connsiteY3" fmla="*/ 5594806 h 5598562"/>
              <a:gd name="connsiteX4" fmla="*/ 1791 w 2714779"/>
              <a:gd name="connsiteY4" fmla="*/ 3146371 h 5598562"/>
              <a:gd name="connsiteX5" fmla="*/ 454 w 2714779"/>
              <a:gd name="connsiteY5" fmla="*/ 2054 h 5598562"/>
              <a:gd name="connsiteX0" fmla="*/ 454 w 2714779"/>
              <a:gd name="connsiteY0" fmla="*/ 7751 h 5598562"/>
              <a:gd name="connsiteX1" fmla="*/ 2714233 w 2714779"/>
              <a:gd name="connsiteY1" fmla="*/ 0 h 5598562"/>
              <a:gd name="connsiteX2" fmla="*/ 2714070 w 2714779"/>
              <a:gd name="connsiteY2" fmla="*/ 5598562 h 5598562"/>
              <a:gd name="connsiteX3" fmla="*/ 1718207 w 2714779"/>
              <a:gd name="connsiteY3" fmla="*/ 5594806 h 5598562"/>
              <a:gd name="connsiteX4" fmla="*/ 1791 w 2714779"/>
              <a:gd name="connsiteY4" fmla="*/ 3146371 h 5598562"/>
              <a:gd name="connsiteX5" fmla="*/ 454 w 2714779"/>
              <a:gd name="connsiteY5" fmla="*/ 7751 h 5598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4779" h="5598562">
                <a:moveTo>
                  <a:pt x="454" y="7751"/>
                </a:moveTo>
                <a:lnTo>
                  <a:pt x="2714233" y="0"/>
                </a:lnTo>
                <a:cubicBezTo>
                  <a:pt x="2716190" y="1865237"/>
                  <a:pt x="2712113" y="3733325"/>
                  <a:pt x="2714070" y="5598562"/>
                </a:cubicBezTo>
                <a:lnTo>
                  <a:pt x="1718207" y="5594806"/>
                </a:lnTo>
                <a:cubicBezTo>
                  <a:pt x="689093" y="5284674"/>
                  <a:pt x="-8821" y="4000042"/>
                  <a:pt x="1791" y="3146371"/>
                </a:cubicBezTo>
                <a:cubicBezTo>
                  <a:pt x="3783" y="1943108"/>
                  <a:pt x="-1538" y="1211014"/>
                  <a:pt x="454" y="7751"/>
                </a:cubicBezTo>
                <a:close/>
              </a:path>
            </a:pathLst>
          </a:custGeom>
          <a:solidFill>
            <a:schemeClr val="bg2"/>
          </a:solidFill>
        </p:spPr>
        <p:txBody>
          <a:bodyPr anchor="ctr"/>
          <a:lstStyle>
            <a:lvl1pPr algn="ctr">
              <a:defRPr sz="1200"/>
            </a:lvl1pPr>
          </a:lstStyle>
          <a:p>
            <a:r>
              <a:rPr lang="en-AU"/>
              <a:t> Click icon to insert picture</a:t>
            </a:r>
          </a:p>
          <a:p>
            <a:endParaRPr lang="en-AU"/>
          </a:p>
        </p:txBody>
      </p:sp>
      <p:sp>
        <p:nvSpPr>
          <p:cNvPr id="9" name="Text Placeholder 5">
            <a:extLst>
              <a:ext uri="{FF2B5EF4-FFF2-40B4-BE49-F238E27FC236}">
                <a16:creationId xmlns:a16="http://schemas.microsoft.com/office/drawing/2014/main" id="{9939388E-DE68-4319-9112-7BA5E2C40EB3}"/>
              </a:ext>
            </a:extLst>
          </p:cNvPr>
          <p:cNvSpPr>
            <a:spLocks noGrp="1"/>
          </p:cNvSpPr>
          <p:nvPr>
            <p:ph type="body" sz="quarter" idx="15"/>
          </p:nvPr>
        </p:nvSpPr>
        <p:spPr>
          <a:xfrm>
            <a:off x="695326" y="1700213"/>
            <a:ext cx="7089890" cy="4608515"/>
          </a:xfrm>
          <a:prstGeom prst="rect">
            <a:avLst/>
          </a:prstGeom>
        </p:spPr>
        <p:txBody>
          <a:bodyPr/>
          <a:lstStyle>
            <a:lvl1pPr>
              <a:lnSpc>
                <a:spcPct val="100000"/>
              </a:lnSpc>
              <a:defRPr lang="en-US" dirty="0" smtClean="0"/>
            </a:lvl1pPr>
            <a:lvl2pPr>
              <a:defRPr lang="en-US" dirty="0" smtClean="0"/>
            </a:lvl2pPr>
            <a:lvl3pPr>
              <a:defRPr lang="en-US" dirty="0" smtClean="0"/>
            </a:lvl3pPr>
            <a:lvl4pPr>
              <a:defRPr lang="en-US" dirty="0" smtClean="0"/>
            </a:lvl4pPr>
            <a:lvl5pPr>
              <a:spcAft>
                <a:spcPts val="600"/>
              </a:spcAft>
              <a:defRPr lang="en-US" dirty="0" smtClean="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1" name="Text Placeholder 5">
            <a:extLst>
              <a:ext uri="{FF2B5EF4-FFF2-40B4-BE49-F238E27FC236}">
                <a16:creationId xmlns:a16="http://schemas.microsoft.com/office/drawing/2014/main" id="{8E5BD460-2E08-418B-9ED2-FED7577890AA}"/>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0" name="Rectangle 9">
            <a:extLst>
              <a:ext uri="{FF2B5EF4-FFF2-40B4-BE49-F238E27FC236}">
                <a16:creationId xmlns:a16="http://schemas.microsoft.com/office/drawing/2014/main" id="{1FE2A31D-86B6-46B8-BB44-FE4A0151AFEC}"/>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4" name="Picture 13">
            <a:extLst>
              <a:ext uri="{FF2B5EF4-FFF2-40B4-BE49-F238E27FC236}">
                <a16:creationId xmlns:a16="http://schemas.microsoft.com/office/drawing/2014/main" id="{79DB1757-F26E-4E87-887C-D21CB8F0D41B}"/>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3322A0C3-D06A-4B53-BF2D-7247BE3F1E44}"/>
              </a:ext>
            </a:extLst>
          </p:cNvPr>
          <p:cNvSpPr>
            <a:spLocks noGrp="1"/>
          </p:cNvSpPr>
          <p:nvPr>
            <p:ph type="title"/>
          </p:nvPr>
        </p:nvSpPr>
        <p:spPr>
          <a:xfrm>
            <a:off x="695326" y="1052736"/>
            <a:ext cx="7089890" cy="469056"/>
          </a:xfrm>
        </p:spPr>
        <p:txBody>
          <a:bodyPr/>
          <a:lstStyle/>
          <a:p>
            <a:r>
              <a:rPr lang="en-US"/>
              <a:t>Click to edit Master title style</a:t>
            </a:r>
            <a:endParaRPr lang="en-AU"/>
          </a:p>
        </p:txBody>
      </p:sp>
      <p:sp>
        <p:nvSpPr>
          <p:cNvPr id="7" name="Footer Placeholder 6">
            <a:extLst>
              <a:ext uri="{FF2B5EF4-FFF2-40B4-BE49-F238E27FC236}">
                <a16:creationId xmlns:a16="http://schemas.microsoft.com/office/drawing/2014/main" id="{EEA16CAE-14B9-4A43-877B-E46EF044168C}"/>
              </a:ext>
            </a:extLst>
          </p:cNvPr>
          <p:cNvSpPr>
            <a:spLocks noGrp="1"/>
          </p:cNvSpPr>
          <p:nvPr>
            <p:ph type="ftr" sz="quarter" idx="20"/>
          </p:nvPr>
        </p:nvSpPr>
        <p:spPr/>
        <p:txBody>
          <a:bodyPr/>
          <a:lstStyle/>
          <a:p>
            <a:r>
              <a:rPr lang="en-AU"/>
              <a:t>[Presentation Title] | [Date]</a:t>
            </a:r>
          </a:p>
        </p:txBody>
      </p:sp>
      <p:sp>
        <p:nvSpPr>
          <p:cNvPr id="8" name="Slide Number Placeholder 7">
            <a:extLst>
              <a:ext uri="{FF2B5EF4-FFF2-40B4-BE49-F238E27FC236}">
                <a16:creationId xmlns:a16="http://schemas.microsoft.com/office/drawing/2014/main" id="{195BFC0C-3AAF-4677-B586-CD5CBF731F79}"/>
              </a:ext>
            </a:extLst>
          </p:cNvPr>
          <p:cNvSpPr>
            <a:spLocks noGrp="1"/>
          </p:cNvSpPr>
          <p:nvPr>
            <p:ph type="sldNum" sz="quarter" idx="21"/>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3952788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with Image Two Thirds Alt">
    <p:bg>
      <p:bgPr>
        <a:solidFill>
          <a:schemeClr val="accent1"/>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B39BD51-2E8D-4FDD-8EEB-A7A9070EDD67}"/>
              </a:ext>
            </a:extLst>
          </p:cNvPr>
          <p:cNvSpPr>
            <a:spLocks noGrp="1"/>
          </p:cNvSpPr>
          <p:nvPr>
            <p:ph type="pic" sz="quarter" idx="12" hasCustomPrompt="1"/>
          </p:nvPr>
        </p:nvSpPr>
        <p:spPr>
          <a:xfrm>
            <a:off x="4409550" y="-3115"/>
            <a:ext cx="7782449" cy="6868289"/>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586635 h 6179387"/>
              <a:gd name="connsiteX1" fmla="*/ 5198916 w 5198916"/>
              <a:gd name="connsiteY1" fmla="*/ 0 h 6179387"/>
              <a:gd name="connsiteX2" fmla="*/ 5198916 w 5198916"/>
              <a:gd name="connsiteY2" fmla="*/ 6173828 h 6179387"/>
              <a:gd name="connsiteX3" fmla="*/ 1718207 w 5198916"/>
              <a:gd name="connsiteY3" fmla="*/ 6179387 h 6179387"/>
              <a:gd name="connsiteX4" fmla="*/ 1791 w 5198916"/>
              <a:gd name="connsiteY4" fmla="*/ 3730952 h 6179387"/>
              <a:gd name="connsiteX5" fmla="*/ 454 w 5198916"/>
              <a:gd name="connsiteY5" fmla="*/ 586635 h 6179387"/>
              <a:gd name="connsiteX0" fmla="*/ 8476 w 5197245"/>
              <a:gd name="connsiteY0" fmla="*/ 39696 h 6179387"/>
              <a:gd name="connsiteX1" fmla="*/ 5197245 w 5197245"/>
              <a:gd name="connsiteY1" fmla="*/ 0 h 6179387"/>
              <a:gd name="connsiteX2" fmla="*/ 5197245 w 5197245"/>
              <a:gd name="connsiteY2" fmla="*/ 6173828 h 6179387"/>
              <a:gd name="connsiteX3" fmla="*/ 1716536 w 5197245"/>
              <a:gd name="connsiteY3" fmla="*/ 6179387 h 6179387"/>
              <a:gd name="connsiteX4" fmla="*/ 120 w 5197245"/>
              <a:gd name="connsiteY4" fmla="*/ 3730952 h 6179387"/>
              <a:gd name="connsiteX5" fmla="*/ 8476 w 5197245"/>
              <a:gd name="connsiteY5" fmla="*/ 39696 h 6179387"/>
              <a:gd name="connsiteX0" fmla="*/ 8476 w 5197245"/>
              <a:gd name="connsiteY0" fmla="*/ 0 h 6139691"/>
              <a:gd name="connsiteX1" fmla="*/ 5146357 w 5197245"/>
              <a:gd name="connsiteY1" fmla="*/ 191044 h 6139691"/>
              <a:gd name="connsiteX2" fmla="*/ 5197245 w 5197245"/>
              <a:gd name="connsiteY2" fmla="*/ 6134132 h 6139691"/>
              <a:gd name="connsiteX3" fmla="*/ 1716536 w 5197245"/>
              <a:gd name="connsiteY3" fmla="*/ 6139691 h 6139691"/>
              <a:gd name="connsiteX4" fmla="*/ 120 w 5197245"/>
              <a:gd name="connsiteY4" fmla="*/ 3691256 h 6139691"/>
              <a:gd name="connsiteX5" fmla="*/ 8476 w 5197245"/>
              <a:gd name="connsiteY5" fmla="*/ 0 h 6139691"/>
              <a:gd name="connsiteX0" fmla="*/ 8476 w 5197245"/>
              <a:gd name="connsiteY0" fmla="*/ 22604 h 6162295"/>
              <a:gd name="connsiteX1" fmla="*/ 5197245 w 5197245"/>
              <a:gd name="connsiteY1" fmla="*/ 0 h 6162295"/>
              <a:gd name="connsiteX2" fmla="*/ 5197245 w 5197245"/>
              <a:gd name="connsiteY2" fmla="*/ 6156736 h 6162295"/>
              <a:gd name="connsiteX3" fmla="*/ 1716536 w 5197245"/>
              <a:gd name="connsiteY3" fmla="*/ 6162295 h 6162295"/>
              <a:gd name="connsiteX4" fmla="*/ 120 w 5197245"/>
              <a:gd name="connsiteY4" fmla="*/ 3713860 h 6162295"/>
              <a:gd name="connsiteX5" fmla="*/ 8476 w 5197245"/>
              <a:gd name="connsiteY5" fmla="*/ 22604 h 6162295"/>
              <a:gd name="connsiteX0" fmla="*/ 2115 w 5197245"/>
              <a:gd name="connsiteY0" fmla="*/ 5512 h 6162295"/>
              <a:gd name="connsiteX1" fmla="*/ 5197245 w 5197245"/>
              <a:gd name="connsiteY1" fmla="*/ 0 h 6162295"/>
              <a:gd name="connsiteX2" fmla="*/ 5197245 w 5197245"/>
              <a:gd name="connsiteY2" fmla="*/ 6156736 h 6162295"/>
              <a:gd name="connsiteX3" fmla="*/ 1716536 w 5197245"/>
              <a:gd name="connsiteY3" fmla="*/ 6162295 h 6162295"/>
              <a:gd name="connsiteX4" fmla="*/ 120 w 5197245"/>
              <a:gd name="connsiteY4" fmla="*/ 3713860 h 6162295"/>
              <a:gd name="connsiteX5" fmla="*/ 2115 w 5197245"/>
              <a:gd name="connsiteY5" fmla="*/ 5512 h 6162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7245" h="6162295">
                <a:moveTo>
                  <a:pt x="2115" y="5512"/>
                </a:moveTo>
                <a:lnTo>
                  <a:pt x="5197245" y="0"/>
                </a:lnTo>
                <a:lnTo>
                  <a:pt x="5197245" y="6156736"/>
                </a:lnTo>
                <a:lnTo>
                  <a:pt x="1716536" y="6162295"/>
                </a:lnTo>
                <a:cubicBezTo>
                  <a:pt x="687422" y="5852163"/>
                  <a:pt x="-10492" y="4567531"/>
                  <a:pt x="120" y="3713860"/>
                </a:cubicBezTo>
                <a:cubicBezTo>
                  <a:pt x="2112" y="2510597"/>
                  <a:pt x="123" y="1208775"/>
                  <a:pt x="2115" y="5512"/>
                </a:cubicBezTo>
                <a:close/>
              </a:path>
            </a:pathLst>
          </a:custGeom>
          <a:solidFill>
            <a:schemeClr val="bg2"/>
          </a:solidFill>
        </p:spPr>
        <p:txBody>
          <a:bodyPr anchor="ctr"/>
          <a:lstStyle>
            <a:lvl1pPr algn="ctr">
              <a:defRPr sz="1200"/>
            </a:lvl1pPr>
          </a:lstStyle>
          <a:p>
            <a:r>
              <a:rPr lang="en-AU"/>
              <a:t> Click icon to insert picture</a:t>
            </a:r>
          </a:p>
          <a:p>
            <a:endParaRPr lang="en-AU"/>
          </a:p>
        </p:txBody>
      </p:sp>
      <p:sp>
        <p:nvSpPr>
          <p:cNvPr id="3" name="Footer Placeholder 2">
            <a:extLst>
              <a:ext uri="{FF2B5EF4-FFF2-40B4-BE49-F238E27FC236}">
                <a16:creationId xmlns:a16="http://schemas.microsoft.com/office/drawing/2014/main" id="{BE05E8E5-FC3F-4B02-8560-314161E65934}"/>
              </a:ext>
            </a:extLst>
          </p:cNvPr>
          <p:cNvSpPr>
            <a:spLocks noGrp="1"/>
          </p:cNvSpPr>
          <p:nvPr>
            <p:ph type="ftr" sz="quarter" idx="10"/>
          </p:nvPr>
        </p:nvSpPr>
        <p:spPr/>
        <p:txBody>
          <a:bodyPr/>
          <a:lstStyle>
            <a:lvl1pPr>
              <a:defRPr b="0">
                <a:solidFill>
                  <a:schemeClr val="bg1"/>
                </a:solidFill>
              </a:defRPr>
            </a:lvl1pPr>
          </a:lstStyle>
          <a:p>
            <a:r>
              <a:rPr lang="en-AU"/>
              <a:t>[Presentation Title] | [Date]</a:t>
            </a:r>
          </a:p>
        </p:txBody>
      </p:sp>
      <p:sp>
        <p:nvSpPr>
          <p:cNvPr id="4" name="Slide Number Placeholder 3">
            <a:extLst>
              <a:ext uri="{FF2B5EF4-FFF2-40B4-BE49-F238E27FC236}">
                <a16:creationId xmlns:a16="http://schemas.microsoft.com/office/drawing/2014/main" id="{5B783E44-C534-44A2-8F6E-F9372FE5C6E2}"/>
              </a:ext>
            </a:extLst>
          </p:cNvPr>
          <p:cNvSpPr>
            <a:spLocks noGrp="1"/>
          </p:cNvSpPr>
          <p:nvPr>
            <p:ph type="sldNum" sz="quarter" idx="11"/>
          </p:nvPr>
        </p:nvSpPr>
        <p:spPr/>
        <p:txBody>
          <a:bodyPr/>
          <a:lstStyle/>
          <a:p>
            <a:fld id="{E917DE0E-AFB1-41FD-BC35-27DB61CA125F}" type="slidenum">
              <a:rPr lang="en-AU" smtClean="0"/>
              <a:pPr/>
              <a:t>‹#›</a:t>
            </a:fld>
            <a:endParaRPr lang="en-AU"/>
          </a:p>
        </p:txBody>
      </p:sp>
      <p:sp>
        <p:nvSpPr>
          <p:cNvPr id="6" name="Text Placeholder 5">
            <a:extLst>
              <a:ext uri="{FF2B5EF4-FFF2-40B4-BE49-F238E27FC236}">
                <a16:creationId xmlns:a16="http://schemas.microsoft.com/office/drawing/2014/main" id="{05B945E3-14E3-4804-9C19-FEC6CFB9A20D}"/>
              </a:ext>
            </a:extLst>
          </p:cNvPr>
          <p:cNvSpPr>
            <a:spLocks noGrp="1"/>
          </p:cNvSpPr>
          <p:nvPr>
            <p:ph type="body" sz="quarter" idx="13"/>
          </p:nvPr>
        </p:nvSpPr>
        <p:spPr>
          <a:xfrm>
            <a:off x="695326" y="2204864"/>
            <a:ext cx="3384000" cy="4093424"/>
          </a:xfrm>
          <a:prstGeom prst="rect">
            <a:avLst/>
          </a:prstGeom>
        </p:spPr>
        <p:txBody>
          <a:bodyPr/>
          <a:lstStyle>
            <a:lvl1pPr>
              <a:buNone/>
              <a:defRPr lang="en-US" dirty="0">
                <a:solidFill>
                  <a:schemeClr val="bg1"/>
                </a:solidFill>
              </a:defRPr>
            </a:lvl1pPr>
            <a:lvl2pPr>
              <a:buClr>
                <a:schemeClr val="bg1"/>
              </a:buClr>
              <a:defRPr lang="en-US" dirty="0">
                <a:solidFill>
                  <a:schemeClr val="bg1"/>
                </a:solidFill>
              </a:defRPr>
            </a:lvl2pPr>
            <a:lvl3pPr>
              <a:buClr>
                <a:schemeClr val="bg1"/>
              </a:buClr>
              <a:defRPr lang="en-US" dirty="0">
                <a:solidFill>
                  <a:schemeClr val="bg1"/>
                </a:solidFill>
              </a:defRPr>
            </a:lvl3pPr>
            <a:lvl4pPr>
              <a:defRPr lang="en-US" dirty="0">
                <a:solidFill>
                  <a:schemeClr val="bg1"/>
                </a:solidFill>
              </a:defRPr>
            </a:lvl4pPr>
            <a:lvl5pPr>
              <a:defRPr lang="en-US" dirty="0">
                <a:solidFill>
                  <a:schemeClr val="bg1"/>
                </a:solidFill>
              </a:defRPr>
            </a:lvl5pPr>
            <a:lvl6pPr>
              <a:defRPr lang="en-AU" dirty="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TextBox 8">
            <a:extLst>
              <a:ext uri="{FF2B5EF4-FFF2-40B4-BE49-F238E27FC236}">
                <a16:creationId xmlns:a16="http://schemas.microsoft.com/office/drawing/2014/main" id="{43322D7A-8171-44C9-AFA6-24E34B78763E}"/>
              </a:ext>
            </a:extLst>
          </p:cNvPr>
          <p:cNvSpPr txBox="1"/>
          <p:nvPr userDrawn="1"/>
        </p:nvSpPr>
        <p:spPr>
          <a:xfrm>
            <a:off x="1" y="-1053499"/>
            <a:ext cx="7632171" cy="954107"/>
          </a:xfrm>
          <a:prstGeom prst="rect">
            <a:avLst/>
          </a:prstGeom>
          <a:solidFill>
            <a:schemeClr val="accent1"/>
          </a:solidFill>
        </p:spPr>
        <p:txBody>
          <a:bodyPr wrap="square" rtlCol="0">
            <a:spAutoFit/>
          </a:bodyPr>
          <a:lstStyle/>
          <a:p>
            <a:r>
              <a:rPr lang="en-AU" sz="1400">
                <a:solidFill>
                  <a:schemeClr val="bg1"/>
                </a:solidFill>
              </a:rPr>
              <a:t>For this slide design, you can change the background colour</a:t>
            </a:r>
          </a:p>
          <a:p>
            <a:r>
              <a:rPr lang="en-AU" sz="1400">
                <a:solidFill>
                  <a:schemeClr val="bg1"/>
                </a:solidFill>
              </a:rPr>
              <a:t>by right-clicking somewhere on the slide, not in a content placeholder.</a:t>
            </a:r>
          </a:p>
          <a:p>
            <a:r>
              <a:rPr lang="en-US" sz="1400">
                <a:solidFill>
                  <a:schemeClr val="bg1"/>
                </a:solidFill>
              </a:rPr>
              <a:t>‘Format Background</a:t>
            </a:r>
          </a:p>
          <a:p>
            <a:r>
              <a:rPr lang="en-US" sz="1400">
                <a:solidFill>
                  <a:schemeClr val="bg1"/>
                </a:solidFill>
              </a:rPr>
              <a:t>Under the ‘Fill’ menu, ‘change ‘Solid fill’ to a </a:t>
            </a:r>
            <a:r>
              <a:rPr lang="en-US" sz="1400" err="1">
                <a:solidFill>
                  <a:schemeClr val="bg1"/>
                </a:solidFill>
              </a:rPr>
              <a:t>colour</a:t>
            </a:r>
            <a:r>
              <a:rPr lang="en-US" sz="1400">
                <a:solidFill>
                  <a:schemeClr val="bg1"/>
                </a:solidFill>
              </a:rPr>
              <a:t> from the palette</a:t>
            </a:r>
            <a:endParaRPr lang="en-AU" sz="1400">
              <a:solidFill>
                <a:schemeClr val="bg1"/>
              </a:solidFill>
            </a:endParaRPr>
          </a:p>
        </p:txBody>
      </p:sp>
      <p:sp>
        <p:nvSpPr>
          <p:cNvPr id="11" name="Title 1">
            <a:extLst>
              <a:ext uri="{FF2B5EF4-FFF2-40B4-BE49-F238E27FC236}">
                <a16:creationId xmlns:a16="http://schemas.microsoft.com/office/drawing/2014/main" id="{7F45073E-2992-405B-AB05-A3E6ADD2877C}"/>
              </a:ext>
            </a:extLst>
          </p:cNvPr>
          <p:cNvSpPr>
            <a:spLocks noGrp="1"/>
          </p:cNvSpPr>
          <p:nvPr>
            <p:ph type="title"/>
          </p:nvPr>
        </p:nvSpPr>
        <p:spPr>
          <a:xfrm>
            <a:off x="695326" y="1052736"/>
            <a:ext cx="3384549" cy="1008112"/>
          </a:xfrm>
        </p:spPr>
        <p:txBody>
          <a:bodyPr anchor="t"/>
          <a:lstStyle>
            <a:lvl1pPr>
              <a:defRPr>
                <a:solidFill>
                  <a:schemeClr val="bg1"/>
                </a:solidFill>
              </a:defRPr>
            </a:lvl1pPr>
          </a:lstStyle>
          <a:p>
            <a:r>
              <a:rPr lang="en-US"/>
              <a:t>Click to edit Master title style</a:t>
            </a:r>
            <a:endParaRPr lang="en-AU"/>
          </a:p>
        </p:txBody>
      </p:sp>
    </p:spTree>
    <p:extLst>
      <p:ext uri="{BB962C8B-B14F-4D97-AF65-F5344CB8AC3E}">
        <p14:creationId xmlns:p14="http://schemas.microsoft.com/office/powerpoint/2010/main" val="1377765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with Image Half Alt">
    <p:bg>
      <p:bgPr>
        <a:solidFill>
          <a:schemeClr val="accent1"/>
        </a:solidFill>
        <a:effectLst/>
      </p:bgPr>
    </p:bg>
    <p:spTree>
      <p:nvGrpSpPr>
        <p:cNvPr id="1" name=""/>
        <p:cNvGrpSpPr/>
        <p:nvPr/>
      </p:nvGrpSpPr>
      <p:grpSpPr>
        <a:xfrm>
          <a:off x="0" y="0"/>
          <a:ext cx="0" cy="0"/>
          <a:chOff x="0" y="0"/>
          <a:chExt cx="0" cy="0"/>
        </a:xfrm>
      </p:grpSpPr>
      <p:sp>
        <p:nvSpPr>
          <p:cNvPr id="12" name="Picture Placeholder 9">
            <a:extLst>
              <a:ext uri="{FF2B5EF4-FFF2-40B4-BE49-F238E27FC236}">
                <a16:creationId xmlns:a16="http://schemas.microsoft.com/office/drawing/2014/main" id="{8FB0C548-DD10-4ED1-BA05-293A119D2AEB}"/>
              </a:ext>
            </a:extLst>
          </p:cNvPr>
          <p:cNvSpPr>
            <a:spLocks noGrp="1"/>
          </p:cNvSpPr>
          <p:nvPr>
            <p:ph type="pic" sz="quarter" idx="18" hasCustomPrompt="1"/>
          </p:nvPr>
        </p:nvSpPr>
        <p:spPr>
          <a:xfrm>
            <a:off x="6102278" y="-2778"/>
            <a:ext cx="6093632" cy="6860624"/>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3943363 w 4070093"/>
              <a:gd name="connsiteY1" fmla="*/ 324970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10480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5150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14049 w 4069424"/>
              <a:gd name="connsiteY0" fmla="*/ 174112 h 5602782"/>
              <a:gd name="connsiteX1" fmla="*/ 4068911 w 4069424"/>
              <a:gd name="connsiteY1" fmla="*/ 0 h 5602782"/>
              <a:gd name="connsiteX2" fmla="*/ 4068422 w 4069424"/>
              <a:gd name="connsiteY2" fmla="*/ 5600840 h 5602782"/>
              <a:gd name="connsiteX3" fmla="*/ 1716536 w 4069424"/>
              <a:gd name="connsiteY3" fmla="*/ 5602782 h 5602782"/>
              <a:gd name="connsiteX4" fmla="*/ 120 w 4069424"/>
              <a:gd name="connsiteY4" fmla="*/ 3154347 h 5602782"/>
              <a:gd name="connsiteX5" fmla="*/ 14049 w 4069424"/>
              <a:gd name="connsiteY5" fmla="*/ 174112 h 560278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4065493 w 4070093"/>
              <a:gd name="connsiteY1" fmla="*/ 51501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934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4333 h 5597085"/>
              <a:gd name="connsiteX1" fmla="*/ 4070582 w 4071095"/>
              <a:gd name="connsiteY1" fmla="*/ 0 h 5597085"/>
              <a:gd name="connsiteX2" fmla="*/ 4070093 w 4071095"/>
              <a:gd name="connsiteY2" fmla="*/ 5595143 h 5597085"/>
              <a:gd name="connsiteX3" fmla="*/ 1718207 w 4071095"/>
              <a:gd name="connsiteY3" fmla="*/ 5597085 h 5597085"/>
              <a:gd name="connsiteX4" fmla="*/ 1791 w 4071095"/>
              <a:gd name="connsiteY4" fmla="*/ 3148650 h 5597085"/>
              <a:gd name="connsiteX5" fmla="*/ 454 w 4071095"/>
              <a:gd name="connsiteY5" fmla="*/ 4333 h 5597085"/>
              <a:gd name="connsiteX0" fmla="*/ 454 w 4070093"/>
              <a:gd name="connsiteY0" fmla="*/ 562667 h 6155419"/>
              <a:gd name="connsiteX1" fmla="*/ 4062101 w 4070093"/>
              <a:gd name="connsiteY1" fmla="*/ 0 h 6155419"/>
              <a:gd name="connsiteX2" fmla="*/ 4070093 w 4070093"/>
              <a:gd name="connsiteY2" fmla="*/ 6153477 h 6155419"/>
              <a:gd name="connsiteX3" fmla="*/ 1718207 w 4070093"/>
              <a:gd name="connsiteY3" fmla="*/ 6155419 h 6155419"/>
              <a:gd name="connsiteX4" fmla="*/ 1791 w 4070093"/>
              <a:gd name="connsiteY4" fmla="*/ 3706984 h 6155419"/>
              <a:gd name="connsiteX5" fmla="*/ 454 w 4070093"/>
              <a:gd name="connsiteY5" fmla="*/ 562667 h 6155419"/>
              <a:gd name="connsiteX0" fmla="*/ 7264 w 4068422"/>
              <a:gd name="connsiteY0" fmla="*/ 15728 h 6155419"/>
              <a:gd name="connsiteX1" fmla="*/ 4060430 w 4068422"/>
              <a:gd name="connsiteY1" fmla="*/ 0 h 6155419"/>
              <a:gd name="connsiteX2" fmla="*/ 4068422 w 4068422"/>
              <a:gd name="connsiteY2" fmla="*/ 6153477 h 6155419"/>
              <a:gd name="connsiteX3" fmla="*/ 1716536 w 4068422"/>
              <a:gd name="connsiteY3" fmla="*/ 6155419 h 6155419"/>
              <a:gd name="connsiteX4" fmla="*/ 120 w 4068422"/>
              <a:gd name="connsiteY4" fmla="*/ 3706984 h 6155419"/>
              <a:gd name="connsiteX5" fmla="*/ 7264 w 4068422"/>
              <a:gd name="connsiteY5" fmla="*/ 15728 h 6155419"/>
              <a:gd name="connsiteX0" fmla="*/ 7264 w 4069425"/>
              <a:gd name="connsiteY0" fmla="*/ 15728 h 6155419"/>
              <a:gd name="connsiteX1" fmla="*/ 4068912 w 4069425"/>
              <a:gd name="connsiteY1" fmla="*/ 0 h 6155419"/>
              <a:gd name="connsiteX2" fmla="*/ 4068422 w 4069425"/>
              <a:gd name="connsiteY2" fmla="*/ 6153477 h 6155419"/>
              <a:gd name="connsiteX3" fmla="*/ 1716536 w 4069425"/>
              <a:gd name="connsiteY3" fmla="*/ 6155419 h 6155419"/>
              <a:gd name="connsiteX4" fmla="*/ 120 w 4069425"/>
              <a:gd name="connsiteY4" fmla="*/ 3706984 h 6155419"/>
              <a:gd name="connsiteX5" fmla="*/ 7264 w 4069425"/>
              <a:gd name="connsiteY5" fmla="*/ 15728 h 6155419"/>
              <a:gd name="connsiteX0" fmla="*/ 3023 w 4069425"/>
              <a:gd name="connsiteY0" fmla="*/ 4334 h 6155419"/>
              <a:gd name="connsiteX1" fmla="*/ 4068912 w 4069425"/>
              <a:gd name="connsiteY1" fmla="*/ 0 h 6155419"/>
              <a:gd name="connsiteX2" fmla="*/ 4068422 w 4069425"/>
              <a:gd name="connsiteY2" fmla="*/ 6153477 h 6155419"/>
              <a:gd name="connsiteX3" fmla="*/ 1716536 w 4069425"/>
              <a:gd name="connsiteY3" fmla="*/ 6155419 h 6155419"/>
              <a:gd name="connsiteX4" fmla="*/ 120 w 4069425"/>
              <a:gd name="connsiteY4" fmla="*/ 3706984 h 6155419"/>
              <a:gd name="connsiteX5" fmla="*/ 3023 w 4069425"/>
              <a:gd name="connsiteY5" fmla="*/ 4334 h 615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9425" h="6155419">
                <a:moveTo>
                  <a:pt x="3023" y="4334"/>
                </a:moveTo>
                <a:lnTo>
                  <a:pt x="4068912" y="0"/>
                </a:lnTo>
                <a:cubicBezTo>
                  <a:pt x="4070869" y="1865237"/>
                  <a:pt x="4066465" y="4288240"/>
                  <a:pt x="4068422" y="6153477"/>
                </a:cubicBezTo>
                <a:lnTo>
                  <a:pt x="1716536" y="6155419"/>
                </a:lnTo>
                <a:cubicBezTo>
                  <a:pt x="687422" y="5845287"/>
                  <a:pt x="-10492" y="4560655"/>
                  <a:pt x="120" y="3706984"/>
                </a:cubicBezTo>
                <a:cubicBezTo>
                  <a:pt x="2112" y="2503721"/>
                  <a:pt x="1031" y="1207597"/>
                  <a:pt x="3023" y="4334"/>
                </a:cubicBezTo>
                <a:close/>
              </a:path>
            </a:pathLst>
          </a:custGeom>
          <a:solidFill>
            <a:schemeClr val="bg2"/>
          </a:solidFill>
        </p:spPr>
        <p:txBody>
          <a:bodyPr anchor="ctr"/>
          <a:lstStyle>
            <a:lvl1pPr algn="ctr">
              <a:defRPr sz="1200"/>
            </a:lvl1pPr>
          </a:lstStyle>
          <a:p>
            <a:r>
              <a:rPr lang="en-AU"/>
              <a:t> Click icon to insert picture</a:t>
            </a:r>
          </a:p>
          <a:p>
            <a:endParaRPr lang="en-AU"/>
          </a:p>
        </p:txBody>
      </p:sp>
      <p:sp>
        <p:nvSpPr>
          <p:cNvPr id="3" name="Footer Placeholder 2">
            <a:extLst>
              <a:ext uri="{FF2B5EF4-FFF2-40B4-BE49-F238E27FC236}">
                <a16:creationId xmlns:a16="http://schemas.microsoft.com/office/drawing/2014/main" id="{BE05E8E5-FC3F-4B02-8560-314161E65934}"/>
              </a:ext>
            </a:extLst>
          </p:cNvPr>
          <p:cNvSpPr>
            <a:spLocks noGrp="1"/>
          </p:cNvSpPr>
          <p:nvPr>
            <p:ph type="ftr" sz="quarter" idx="10"/>
          </p:nvPr>
        </p:nvSpPr>
        <p:spPr/>
        <p:txBody>
          <a:bodyPr/>
          <a:lstStyle>
            <a:lvl1pPr>
              <a:defRPr b="0">
                <a:solidFill>
                  <a:schemeClr val="bg1"/>
                </a:solidFill>
              </a:defRPr>
            </a:lvl1pPr>
          </a:lstStyle>
          <a:p>
            <a:r>
              <a:rPr lang="en-AU"/>
              <a:t>[Presentation Title] | [Date]</a:t>
            </a:r>
          </a:p>
        </p:txBody>
      </p:sp>
      <p:sp>
        <p:nvSpPr>
          <p:cNvPr id="4" name="Slide Number Placeholder 3">
            <a:extLst>
              <a:ext uri="{FF2B5EF4-FFF2-40B4-BE49-F238E27FC236}">
                <a16:creationId xmlns:a16="http://schemas.microsoft.com/office/drawing/2014/main" id="{5B783E44-C534-44A2-8F6E-F9372FE5C6E2}"/>
              </a:ext>
            </a:extLst>
          </p:cNvPr>
          <p:cNvSpPr>
            <a:spLocks noGrp="1"/>
          </p:cNvSpPr>
          <p:nvPr>
            <p:ph type="sldNum" sz="quarter" idx="11"/>
          </p:nvPr>
        </p:nvSpPr>
        <p:spPr/>
        <p:txBody>
          <a:bodyPr/>
          <a:lstStyle/>
          <a:p>
            <a:fld id="{E917DE0E-AFB1-41FD-BC35-27DB61CA125F}" type="slidenum">
              <a:rPr lang="en-AU" smtClean="0"/>
              <a:pPr/>
              <a:t>‹#›</a:t>
            </a:fld>
            <a:endParaRPr lang="en-AU"/>
          </a:p>
        </p:txBody>
      </p:sp>
      <p:sp>
        <p:nvSpPr>
          <p:cNvPr id="11" name="Text Placeholder 5">
            <a:extLst>
              <a:ext uri="{FF2B5EF4-FFF2-40B4-BE49-F238E27FC236}">
                <a16:creationId xmlns:a16="http://schemas.microsoft.com/office/drawing/2014/main" id="{8E5BD460-2E08-418B-9ED2-FED7577890AA}"/>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bg1"/>
                </a:solidFill>
              </a:defRPr>
            </a:lvl1pPr>
          </a:lstStyle>
          <a:p>
            <a:pPr lvl="0"/>
            <a:r>
              <a:rPr lang="en-US"/>
              <a:t>#[Hashtag text]</a:t>
            </a:r>
          </a:p>
        </p:txBody>
      </p:sp>
      <p:sp>
        <p:nvSpPr>
          <p:cNvPr id="10" name="Text Placeholder 5">
            <a:extLst>
              <a:ext uri="{FF2B5EF4-FFF2-40B4-BE49-F238E27FC236}">
                <a16:creationId xmlns:a16="http://schemas.microsoft.com/office/drawing/2014/main" id="{D06BD81E-48A0-488B-B875-7D993A64CC4D}"/>
              </a:ext>
            </a:extLst>
          </p:cNvPr>
          <p:cNvSpPr>
            <a:spLocks noGrp="1"/>
          </p:cNvSpPr>
          <p:nvPr>
            <p:ph type="body" sz="quarter" idx="13"/>
          </p:nvPr>
        </p:nvSpPr>
        <p:spPr>
          <a:xfrm>
            <a:off x="695325" y="1700213"/>
            <a:ext cx="5208587" cy="4598075"/>
          </a:xfrm>
          <a:prstGeom prst="rect">
            <a:avLst/>
          </a:prstGeom>
        </p:spPr>
        <p:txBody>
          <a:bodyPr/>
          <a:lstStyle>
            <a:lvl1pPr>
              <a:buNone/>
              <a:defRPr lang="en-US" dirty="0">
                <a:solidFill>
                  <a:schemeClr val="bg1"/>
                </a:solidFill>
              </a:defRPr>
            </a:lvl1pPr>
            <a:lvl2pPr>
              <a:buClr>
                <a:schemeClr val="bg1"/>
              </a:buClr>
              <a:defRPr lang="en-US" dirty="0">
                <a:solidFill>
                  <a:schemeClr val="bg1"/>
                </a:solidFill>
              </a:defRPr>
            </a:lvl2pPr>
            <a:lvl3pPr>
              <a:buClr>
                <a:schemeClr val="bg1"/>
              </a:buClr>
              <a:defRPr lang="en-US" dirty="0">
                <a:solidFill>
                  <a:schemeClr val="bg1"/>
                </a:solidFill>
              </a:defRPr>
            </a:lvl3pPr>
            <a:lvl4pPr>
              <a:defRPr lang="en-US" dirty="0">
                <a:solidFill>
                  <a:schemeClr val="bg1"/>
                </a:solidFill>
              </a:defRPr>
            </a:lvl4pPr>
            <a:lvl5pPr>
              <a:defRPr lang="en-US" dirty="0">
                <a:solidFill>
                  <a:schemeClr val="bg1"/>
                </a:solidFill>
              </a:defRPr>
            </a:lvl5pPr>
            <a:lvl6pPr>
              <a:defRPr lang="en-AU" dirty="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4" name="TextBox 13">
            <a:extLst>
              <a:ext uri="{FF2B5EF4-FFF2-40B4-BE49-F238E27FC236}">
                <a16:creationId xmlns:a16="http://schemas.microsoft.com/office/drawing/2014/main" id="{54B152F0-B857-4837-AD26-E55058B68A12}"/>
              </a:ext>
            </a:extLst>
          </p:cNvPr>
          <p:cNvSpPr txBox="1"/>
          <p:nvPr userDrawn="1"/>
        </p:nvSpPr>
        <p:spPr>
          <a:xfrm>
            <a:off x="1" y="-1053499"/>
            <a:ext cx="7632171" cy="954107"/>
          </a:xfrm>
          <a:prstGeom prst="rect">
            <a:avLst/>
          </a:prstGeom>
          <a:solidFill>
            <a:schemeClr val="accent1"/>
          </a:solidFill>
        </p:spPr>
        <p:txBody>
          <a:bodyPr wrap="square" rtlCol="0">
            <a:spAutoFit/>
          </a:bodyPr>
          <a:lstStyle/>
          <a:p>
            <a:r>
              <a:rPr lang="en-AU" sz="1400">
                <a:solidFill>
                  <a:schemeClr val="bg1"/>
                </a:solidFill>
              </a:rPr>
              <a:t>For this slide design, you can change the background colour</a:t>
            </a:r>
          </a:p>
          <a:p>
            <a:r>
              <a:rPr lang="en-AU" sz="1400">
                <a:solidFill>
                  <a:schemeClr val="bg1"/>
                </a:solidFill>
              </a:rPr>
              <a:t>by right-clicking somewhere on the slide, not in a content placeholder.</a:t>
            </a:r>
          </a:p>
          <a:p>
            <a:r>
              <a:rPr lang="en-US" sz="1400">
                <a:solidFill>
                  <a:schemeClr val="bg1"/>
                </a:solidFill>
              </a:rPr>
              <a:t>‘Format Background</a:t>
            </a:r>
          </a:p>
          <a:p>
            <a:r>
              <a:rPr lang="en-US" sz="1400">
                <a:solidFill>
                  <a:schemeClr val="bg1"/>
                </a:solidFill>
              </a:rPr>
              <a:t>Under the ‘Fill’ menu, ‘change ‘Solid fill’ to a </a:t>
            </a:r>
            <a:r>
              <a:rPr lang="en-US" sz="1400" err="1">
                <a:solidFill>
                  <a:schemeClr val="bg1"/>
                </a:solidFill>
              </a:rPr>
              <a:t>colour</a:t>
            </a:r>
            <a:r>
              <a:rPr lang="en-US" sz="1400">
                <a:solidFill>
                  <a:schemeClr val="bg1"/>
                </a:solidFill>
              </a:rPr>
              <a:t> from the palette</a:t>
            </a:r>
            <a:endParaRPr lang="en-AU" sz="1400">
              <a:solidFill>
                <a:schemeClr val="bg1"/>
              </a:solidFill>
            </a:endParaRPr>
          </a:p>
        </p:txBody>
      </p:sp>
      <p:sp>
        <p:nvSpPr>
          <p:cNvPr id="13" name="Title 1">
            <a:extLst>
              <a:ext uri="{FF2B5EF4-FFF2-40B4-BE49-F238E27FC236}">
                <a16:creationId xmlns:a16="http://schemas.microsoft.com/office/drawing/2014/main" id="{407296C6-F9EC-4B3A-9119-76D6C67094A9}"/>
              </a:ext>
            </a:extLst>
          </p:cNvPr>
          <p:cNvSpPr>
            <a:spLocks noGrp="1"/>
          </p:cNvSpPr>
          <p:nvPr>
            <p:ph type="title"/>
          </p:nvPr>
        </p:nvSpPr>
        <p:spPr>
          <a:xfrm>
            <a:off x="695326" y="1052736"/>
            <a:ext cx="5208586" cy="468000"/>
          </a:xfrm>
        </p:spPr>
        <p:txBody>
          <a:bodyPr anchor="t"/>
          <a:lstStyle>
            <a:lvl1pPr>
              <a:defRPr>
                <a:solidFill>
                  <a:schemeClr val="bg1"/>
                </a:solidFill>
              </a:defRPr>
            </a:lvl1pPr>
          </a:lstStyle>
          <a:p>
            <a:r>
              <a:rPr lang="en-US"/>
              <a:t>Click to edit Master title style</a:t>
            </a:r>
            <a:endParaRPr lang="en-AU"/>
          </a:p>
        </p:txBody>
      </p:sp>
    </p:spTree>
    <p:extLst>
      <p:ext uri="{BB962C8B-B14F-4D97-AF65-F5344CB8AC3E}">
        <p14:creationId xmlns:p14="http://schemas.microsoft.com/office/powerpoint/2010/main" val="4277384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with Image One Third Alt">
    <p:bg>
      <p:bgPr>
        <a:solidFill>
          <a:schemeClr val="accent1"/>
        </a:solidFill>
        <a:effectLst/>
      </p:bgPr>
    </p:bg>
    <p:spTree>
      <p:nvGrpSpPr>
        <p:cNvPr id="1" name=""/>
        <p:cNvGrpSpPr/>
        <p:nvPr/>
      </p:nvGrpSpPr>
      <p:grpSpPr>
        <a:xfrm>
          <a:off x="0" y="0"/>
          <a:ext cx="0" cy="0"/>
          <a:chOff x="0" y="0"/>
          <a:chExt cx="0" cy="0"/>
        </a:xfrm>
      </p:grpSpPr>
      <p:sp>
        <p:nvSpPr>
          <p:cNvPr id="13" name="Text Placeholder 16">
            <a:extLst>
              <a:ext uri="{FF2B5EF4-FFF2-40B4-BE49-F238E27FC236}">
                <a16:creationId xmlns:a16="http://schemas.microsoft.com/office/drawing/2014/main" id="{B4FA68DC-FEFE-4790-B4A5-75AF5CDBE1D5}"/>
              </a:ext>
            </a:extLst>
          </p:cNvPr>
          <p:cNvSpPr>
            <a:spLocks noGrp="1"/>
          </p:cNvSpPr>
          <p:nvPr>
            <p:ph type="body" sz="quarter" idx="22" hasCustomPrompt="1"/>
          </p:nvPr>
        </p:nvSpPr>
        <p:spPr bwMode="invGray">
          <a:xfrm>
            <a:off x="0" y="0"/>
            <a:ext cx="10704513" cy="6869113"/>
          </a:xfrm>
          <a:solidFill>
            <a:schemeClr val="accent1"/>
          </a:solidFill>
        </p:spPr>
        <p:txBody>
          <a:bodyPr>
            <a:normAutofit/>
          </a:bodyPr>
          <a:lstStyle>
            <a:lvl1pPr>
              <a:defRPr sz="100">
                <a:solidFill>
                  <a:schemeClr val="accent1"/>
                </a:solidFill>
              </a:defRPr>
            </a:lvl1pPr>
          </a:lstStyle>
          <a:p>
            <a:pPr lvl="0"/>
            <a:r>
              <a:rPr lang="en-AU"/>
              <a:t> </a:t>
            </a:r>
          </a:p>
        </p:txBody>
      </p:sp>
      <p:sp>
        <p:nvSpPr>
          <p:cNvPr id="15" name="TextBox 14">
            <a:extLst>
              <a:ext uri="{FF2B5EF4-FFF2-40B4-BE49-F238E27FC236}">
                <a16:creationId xmlns:a16="http://schemas.microsoft.com/office/drawing/2014/main" id="{52BEE3ED-5C13-4151-AFC4-04F14BD9ECA3}"/>
              </a:ext>
            </a:extLst>
          </p:cNvPr>
          <p:cNvSpPr txBox="1"/>
          <p:nvPr userDrawn="1"/>
        </p:nvSpPr>
        <p:spPr>
          <a:xfrm>
            <a:off x="1" y="-622612"/>
            <a:ext cx="7632171" cy="523220"/>
          </a:xfrm>
          <a:prstGeom prst="rect">
            <a:avLst/>
          </a:prstGeom>
          <a:solidFill>
            <a:schemeClr val="accent1"/>
          </a:solidFill>
        </p:spPr>
        <p:txBody>
          <a:bodyPr wrap="square" rtlCol="0">
            <a:spAutoFit/>
          </a:bodyPr>
          <a:lstStyle/>
          <a:p>
            <a:r>
              <a:rPr lang="en-AU" sz="1400">
                <a:solidFill>
                  <a:schemeClr val="bg1"/>
                </a:solidFill>
              </a:rPr>
              <a:t>For this slide design, you can change the background colour</a:t>
            </a:r>
          </a:p>
          <a:p>
            <a:r>
              <a:rPr lang="en-AU" sz="1400">
                <a:solidFill>
                  <a:schemeClr val="bg1"/>
                </a:solidFill>
              </a:rPr>
              <a:t>Clicking along the edge of purple container and change the shape fill colour.</a:t>
            </a:r>
          </a:p>
        </p:txBody>
      </p:sp>
      <p:sp>
        <p:nvSpPr>
          <p:cNvPr id="12" name="Picture Placeholder 9">
            <a:extLst>
              <a:ext uri="{FF2B5EF4-FFF2-40B4-BE49-F238E27FC236}">
                <a16:creationId xmlns:a16="http://schemas.microsoft.com/office/drawing/2014/main" id="{8FB0C548-DD10-4ED1-BA05-293A119D2AEB}"/>
              </a:ext>
            </a:extLst>
          </p:cNvPr>
          <p:cNvSpPr>
            <a:spLocks noGrp="1"/>
          </p:cNvSpPr>
          <p:nvPr>
            <p:ph type="pic" sz="quarter" idx="18" hasCustomPrompt="1"/>
          </p:nvPr>
        </p:nvSpPr>
        <p:spPr>
          <a:xfrm>
            <a:off x="8108851" y="-8784"/>
            <a:ext cx="4083149" cy="6868620"/>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0093"/>
              <a:gd name="connsiteY0" fmla="*/ 0 h 5592752"/>
              <a:gd name="connsiteX1" fmla="*/ 2714232 w 4070093"/>
              <a:gd name="connsiteY1" fmla="*/ 3644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2714242"/>
              <a:gd name="connsiteY0" fmla="*/ 0 h 5592752"/>
              <a:gd name="connsiteX1" fmla="*/ 2714232 w 2714242"/>
              <a:gd name="connsiteY1" fmla="*/ 3644 h 5592752"/>
              <a:gd name="connsiteX2" fmla="*/ 2455391 w 2714242"/>
              <a:gd name="connsiteY2" fmla="*/ 5590810 h 5592752"/>
              <a:gd name="connsiteX3" fmla="*/ 1718207 w 2714242"/>
              <a:gd name="connsiteY3" fmla="*/ 5592752 h 5592752"/>
              <a:gd name="connsiteX4" fmla="*/ 1791 w 2714242"/>
              <a:gd name="connsiteY4" fmla="*/ 3144317 h 5592752"/>
              <a:gd name="connsiteX5" fmla="*/ 454 w 2714242"/>
              <a:gd name="connsiteY5" fmla="*/ 0 h 5592752"/>
              <a:gd name="connsiteX0" fmla="*/ 454 w 2714778"/>
              <a:gd name="connsiteY0" fmla="*/ 0 h 5596508"/>
              <a:gd name="connsiteX1" fmla="*/ 2714232 w 2714778"/>
              <a:gd name="connsiteY1" fmla="*/ 3644 h 5596508"/>
              <a:gd name="connsiteX2" fmla="*/ 2714070 w 2714778"/>
              <a:gd name="connsiteY2" fmla="*/ 5596508 h 5596508"/>
              <a:gd name="connsiteX3" fmla="*/ 1718207 w 2714778"/>
              <a:gd name="connsiteY3" fmla="*/ 5592752 h 5596508"/>
              <a:gd name="connsiteX4" fmla="*/ 1791 w 2714778"/>
              <a:gd name="connsiteY4" fmla="*/ 3144317 h 5596508"/>
              <a:gd name="connsiteX5" fmla="*/ 454 w 2714778"/>
              <a:gd name="connsiteY5" fmla="*/ 0 h 5596508"/>
              <a:gd name="connsiteX0" fmla="*/ 454 w 2714070"/>
              <a:gd name="connsiteY0" fmla="*/ 0 h 5596508"/>
              <a:gd name="connsiteX1" fmla="*/ 2709992 w 2714070"/>
              <a:gd name="connsiteY1" fmla="*/ 3644 h 5596508"/>
              <a:gd name="connsiteX2" fmla="*/ 2714070 w 2714070"/>
              <a:gd name="connsiteY2" fmla="*/ 5596508 h 5596508"/>
              <a:gd name="connsiteX3" fmla="*/ 1718207 w 2714070"/>
              <a:gd name="connsiteY3" fmla="*/ 5592752 h 5596508"/>
              <a:gd name="connsiteX4" fmla="*/ 1791 w 2714070"/>
              <a:gd name="connsiteY4" fmla="*/ 3144317 h 5596508"/>
              <a:gd name="connsiteX5" fmla="*/ 454 w 2714070"/>
              <a:gd name="connsiteY5" fmla="*/ 0 h 5596508"/>
              <a:gd name="connsiteX0" fmla="*/ 454 w 2714779"/>
              <a:gd name="connsiteY0" fmla="*/ 2054 h 5598562"/>
              <a:gd name="connsiteX1" fmla="*/ 2714233 w 2714779"/>
              <a:gd name="connsiteY1" fmla="*/ 0 h 5598562"/>
              <a:gd name="connsiteX2" fmla="*/ 2714070 w 2714779"/>
              <a:gd name="connsiteY2" fmla="*/ 5598562 h 5598562"/>
              <a:gd name="connsiteX3" fmla="*/ 1718207 w 2714779"/>
              <a:gd name="connsiteY3" fmla="*/ 5594806 h 5598562"/>
              <a:gd name="connsiteX4" fmla="*/ 1791 w 2714779"/>
              <a:gd name="connsiteY4" fmla="*/ 3146371 h 5598562"/>
              <a:gd name="connsiteX5" fmla="*/ 454 w 2714779"/>
              <a:gd name="connsiteY5" fmla="*/ 2054 h 5598562"/>
              <a:gd name="connsiteX0" fmla="*/ 454 w 2714779"/>
              <a:gd name="connsiteY0" fmla="*/ 7751 h 5598562"/>
              <a:gd name="connsiteX1" fmla="*/ 2714233 w 2714779"/>
              <a:gd name="connsiteY1" fmla="*/ 0 h 5598562"/>
              <a:gd name="connsiteX2" fmla="*/ 2714070 w 2714779"/>
              <a:gd name="connsiteY2" fmla="*/ 5598562 h 5598562"/>
              <a:gd name="connsiteX3" fmla="*/ 1718207 w 2714779"/>
              <a:gd name="connsiteY3" fmla="*/ 5594806 h 5598562"/>
              <a:gd name="connsiteX4" fmla="*/ 1791 w 2714779"/>
              <a:gd name="connsiteY4" fmla="*/ 3146371 h 5598562"/>
              <a:gd name="connsiteX5" fmla="*/ 454 w 2714779"/>
              <a:gd name="connsiteY5" fmla="*/ 7751 h 5598562"/>
              <a:gd name="connsiteX0" fmla="*/ 454 w 2714070"/>
              <a:gd name="connsiteY0" fmla="*/ 571782 h 6162593"/>
              <a:gd name="connsiteX1" fmla="*/ 2707872 w 2714070"/>
              <a:gd name="connsiteY1" fmla="*/ 0 h 6162593"/>
              <a:gd name="connsiteX2" fmla="*/ 2714070 w 2714070"/>
              <a:gd name="connsiteY2" fmla="*/ 6162593 h 6162593"/>
              <a:gd name="connsiteX3" fmla="*/ 1718207 w 2714070"/>
              <a:gd name="connsiteY3" fmla="*/ 6158837 h 6162593"/>
              <a:gd name="connsiteX4" fmla="*/ 1791 w 2714070"/>
              <a:gd name="connsiteY4" fmla="*/ 3710402 h 6162593"/>
              <a:gd name="connsiteX5" fmla="*/ 454 w 2714070"/>
              <a:gd name="connsiteY5" fmla="*/ 571782 h 6162593"/>
              <a:gd name="connsiteX0" fmla="*/ 454 w 2714070"/>
              <a:gd name="connsiteY0" fmla="*/ 7751 h 6162593"/>
              <a:gd name="connsiteX1" fmla="*/ 2707872 w 2714070"/>
              <a:gd name="connsiteY1" fmla="*/ 0 h 6162593"/>
              <a:gd name="connsiteX2" fmla="*/ 2714070 w 2714070"/>
              <a:gd name="connsiteY2" fmla="*/ 6162593 h 6162593"/>
              <a:gd name="connsiteX3" fmla="*/ 1718207 w 2714070"/>
              <a:gd name="connsiteY3" fmla="*/ 6158837 h 6162593"/>
              <a:gd name="connsiteX4" fmla="*/ 1791 w 2714070"/>
              <a:gd name="connsiteY4" fmla="*/ 3710402 h 6162593"/>
              <a:gd name="connsiteX5" fmla="*/ 454 w 2714070"/>
              <a:gd name="connsiteY5" fmla="*/ 7751 h 6162593"/>
              <a:gd name="connsiteX0" fmla="*/ 454 w 2720839"/>
              <a:gd name="connsiteY0" fmla="*/ 7751 h 6162593"/>
              <a:gd name="connsiteX1" fmla="*/ 2720594 w 2720839"/>
              <a:gd name="connsiteY1" fmla="*/ 0 h 6162593"/>
              <a:gd name="connsiteX2" fmla="*/ 2714070 w 2720839"/>
              <a:gd name="connsiteY2" fmla="*/ 6162593 h 6162593"/>
              <a:gd name="connsiteX3" fmla="*/ 1718207 w 2720839"/>
              <a:gd name="connsiteY3" fmla="*/ 6158837 h 6162593"/>
              <a:gd name="connsiteX4" fmla="*/ 1791 w 2720839"/>
              <a:gd name="connsiteY4" fmla="*/ 3710402 h 6162593"/>
              <a:gd name="connsiteX5" fmla="*/ 454 w 2720839"/>
              <a:gd name="connsiteY5" fmla="*/ 7751 h 6162593"/>
              <a:gd name="connsiteX0" fmla="*/ 454 w 2726792"/>
              <a:gd name="connsiteY0" fmla="*/ 7751 h 6162593"/>
              <a:gd name="connsiteX1" fmla="*/ 2720594 w 2726792"/>
              <a:gd name="connsiteY1" fmla="*/ 0 h 6162593"/>
              <a:gd name="connsiteX2" fmla="*/ 2726792 w 2726792"/>
              <a:gd name="connsiteY2" fmla="*/ 6162593 h 6162593"/>
              <a:gd name="connsiteX3" fmla="*/ 1718207 w 2726792"/>
              <a:gd name="connsiteY3" fmla="*/ 6158837 h 6162593"/>
              <a:gd name="connsiteX4" fmla="*/ 1791 w 2726792"/>
              <a:gd name="connsiteY4" fmla="*/ 3710402 h 6162593"/>
              <a:gd name="connsiteX5" fmla="*/ 454 w 2726792"/>
              <a:gd name="connsiteY5" fmla="*/ 7751 h 616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26792" h="6162593">
                <a:moveTo>
                  <a:pt x="454" y="7751"/>
                </a:moveTo>
                <a:lnTo>
                  <a:pt x="2720594" y="0"/>
                </a:lnTo>
                <a:cubicBezTo>
                  <a:pt x="2722551" y="1865237"/>
                  <a:pt x="2724835" y="4297356"/>
                  <a:pt x="2726792" y="6162593"/>
                </a:cubicBezTo>
                <a:lnTo>
                  <a:pt x="1718207" y="6158837"/>
                </a:lnTo>
                <a:cubicBezTo>
                  <a:pt x="689093" y="5848705"/>
                  <a:pt x="-8821" y="4564073"/>
                  <a:pt x="1791" y="3710402"/>
                </a:cubicBezTo>
                <a:cubicBezTo>
                  <a:pt x="3783" y="2507139"/>
                  <a:pt x="-1538" y="1211014"/>
                  <a:pt x="454" y="7751"/>
                </a:cubicBezTo>
                <a:close/>
              </a:path>
            </a:pathLst>
          </a:custGeom>
          <a:solidFill>
            <a:schemeClr val="bg2"/>
          </a:solidFill>
        </p:spPr>
        <p:txBody>
          <a:bodyPr anchor="ctr"/>
          <a:lstStyle>
            <a:lvl1pPr algn="ctr">
              <a:defRPr sz="1200"/>
            </a:lvl1pPr>
          </a:lstStyle>
          <a:p>
            <a:r>
              <a:rPr lang="en-AU"/>
              <a:t> Click icon to insert picture</a:t>
            </a:r>
          </a:p>
          <a:p>
            <a:endParaRPr lang="en-AU"/>
          </a:p>
        </p:txBody>
      </p:sp>
      <p:sp>
        <p:nvSpPr>
          <p:cNvPr id="11" name="Text Placeholder 5">
            <a:extLst>
              <a:ext uri="{FF2B5EF4-FFF2-40B4-BE49-F238E27FC236}">
                <a16:creationId xmlns:a16="http://schemas.microsoft.com/office/drawing/2014/main" id="{8E5BD460-2E08-418B-9ED2-FED7577890AA}"/>
              </a:ext>
            </a:extLst>
          </p:cNvPr>
          <p:cNvSpPr>
            <a:spLocks noGrp="1"/>
          </p:cNvSpPr>
          <p:nvPr>
            <p:ph type="body" sz="quarter" idx="17" hasCustomPrompt="1"/>
          </p:nvPr>
        </p:nvSpPr>
        <p:spPr bwMode="white">
          <a:xfrm>
            <a:off x="4400550" y="6524625"/>
            <a:ext cx="3384667" cy="241300"/>
          </a:xfrm>
        </p:spPr>
        <p:txBody>
          <a:bodyPr anchor="ctr">
            <a:normAutofit/>
          </a:bodyPr>
          <a:lstStyle>
            <a:lvl1pPr algn="ctr">
              <a:defRPr sz="1000" b="1">
                <a:solidFill>
                  <a:schemeClr val="bg1"/>
                </a:solidFill>
              </a:defRPr>
            </a:lvl1pPr>
          </a:lstStyle>
          <a:p>
            <a:pPr lvl="0"/>
            <a:r>
              <a:rPr lang="en-US"/>
              <a:t>#[Hashtag text]</a:t>
            </a:r>
          </a:p>
        </p:txBody>
      </p:sp>
      <p:sp>
        <p:nvSpPr>
          <p:cNvPr id="10" name="Text Placeholder 5">
            <a:extLst>
              <a:ext uri="{FF2B5EF4-FFF2-40B4-BE49-F238E27FC236}">
                <a16:creationId xmlns:a16="http://schemas.microsoft.com/office/drawing/2014/main" id="{468C9D50-7928-4CA0-BFA2-1AB0032BF14E}"/>
              </a:ext>
            </a:extLst>
          </p:cNvPr>
          <p:cNvSpPr>
            <a:spLocks noGrp="1"/>
          </p:cNvSpPr>
          <p:nvPr>
            <p:ph type="body" sz="quarter" idx="13"/>
          </p:nvPr>
        </p:nvSpPr>
        <p:spPr bwMode="white">
          <a:xfrm>
            <a:off x="695325" y="1700213"/>
            <a:ext cx="7089891" cy="4598075"/>
          </a:xfrm>
          <a:prstGeom prst="rect">
            <a:avLst/>
          </a:prstGeom>
        </p:spPr>
        <p:txBody>
          <a:bodyPr/>
          <a:lstStyle>
            <a:lvl1pPr>
              <a:buNone/>
              <a:defRPr lang="en-US" dirty="0">
                <a:solidFill>
                  <a:schemeClr val="bg1"/>
                </a:solidFill>
              </a:defRPr>
            </a:lvl1pPr>
            <a:lvl2pPr>
              <a:buClr>
                <a:schemeClr val="bg1"/>
              </a:buClr>
              <a:defRPr lang="en-US" dirty="0">
                <a:solidFill>
                  <a:schemeClr val="bg1"/>
                </a:solidFill>
              </a:defRPr>
            </a:lvl2pPr>
            <a:lvl3pPr>
              <a:buClr>
                <a:schemeClr val="bg1"/>
              </a:buClr>
              <a:defRPr lang="en-US" dirty="0">
                <a:solidFill>
                  <a:schemeClr val="bg1"/>
                </a:solidFill>
              </a:defRPr>
            </a:lvl3pPr>
            <a:lvl4pPr>
              <a:defRPr lang="en-US" dirty="0">
                <a:solidFill>
                  <a:schemeClr val="bg1"/>
                </a:solidFill>
              </a:defRPr>
            </a:lvl4pPr>
            <a:lvl5pPr>
              <a:defRPr lang="en-US" dirty="0">
                <a:solidFill>
                  <a:schemeClr val="bg1"/>
                </a:solidFill>
              </a:defRPr>
            </a:lvl5pPr>
            <a:lvl6pPr>
              <a:defRPr lang="en-AU" dirty="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 name="Title 1">
            <a:extLst>
              <a:ext uri="{FF2B5EF4-FFF2-40B4-BE49-F238E27FC236}">
                <a16:creationId xmlns:a16="http://schemas.microsoft.com/office/drawing/2014/main" id="{2AF87536-1667-4319-A130-CF6578DB2C85}"/>
              </a:ext>
            </a:extLst>
          </p:cNvPr>
          <p:cNvSpPr>
            <a:spLocks noGrp="1"/>
          </p:cNvSpPr>
          <p:nvPr>
            <p:ph type="title"/>
          </p:nvPr>
        </p:nvSpPr>
        <p:spPr bwMode="white">
          <a:xfrm>
            <a:off x="695326" y="1052736"/>
            <a:ext cx="7096124" cy="469056"/>
          </a:xfrm>
        </p:spPr>
        <p:txBody>
          <a:bodyPr/>
          <a:lstStyle>
            <a:lvl1pPr>
              <a:defRPr>
                <a:solidFill>
                  <a:schemeClr val="bg1"/>
                </a:solidFill>
              </a:defRPr>
            </a:lvl1pPr>
          </a:lstStyle>
          <a:p>
            <a:r>
              <a:rPr lang="en-US"/>
              <a:t>Click to edit Master title style</a:t>
            </a:r>
            <a:endParaRPr lang="en-AU"/>
          </a:p>
        </p:txBody>
      </p:sp>
      <p:sp>
        <p:nvSpPr>
          <p:cNvPr id="7" name="Footer Placeholder 6">
            <a:extLst>
              <a:ext uri="{FF2B5EF4-FFF2-40B4-BE49-F238E27FC236}">
                <a16:creationId xmlns:a16="http://schemas.microsoft.com/office/drawing/2014/main" id="{68508C9E-FE7C-44AA-84C7-0471A04346C4}"/>
              </a:ext>
            </a:extLst>
          </p:cNvPr>
          <p:cNvSpPr>
            <a:spLocks noGrp="1"/>
          </p:cNvSpPr>
          <p:nvPr>
            <p:ph type="ftr" sz="quarter" idx="20"/>
          </p:nvPr>
        </p:nvSpPr>
        <p:spPr bwMode="white"/>
        <p:txBody>
          <a:bodyPr/>
          <a:lstStyle>
            <a:lvl1pPr>
              <a:defRPr>
                <a:solidFill>
                  <a:schemeClr val="bg1"/>
                </a:solidFill>
              </a:defRPr>
            </a:lvl1pPr>
          </a:lstStyle>
          <a:p>
            <a:r>
              <a:rPr lang="en-AU"/>
              <a:t>[Presentation Title] | [Date]</a:t>
            </a:r>
          </a:p>
        </p:txBody>
      </p:sp>
      <p:sp>
        <p:nvSpPr>
          <p:cNvPr id="8" name="Slide Number Placeholder 7">
            <a:extLst>
              <a:ext uri="{FF2B5EF4-FFF2-40B4-BE49-F238E27FC236}">
                <a16:creationId xmlns:a16="http://schemas.microsoft.com/office/drawing/2014/main" id="{F52737AE-AB1C-425B-82B5-B5D4E1208032}"/>
              </a:ext>
            </a:extLst>
          </p:cNvPr>
          <p:cNvSpPr>
            <a:spLocks noGrp="1"/>
          </p:cNvSpPr>
          <p:nvPr>
            <p:ph type="sldNum" sz="quarter" idx="21"/>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385386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with 4 Images">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B39BD51-2E8D-4FDD-8EEB-A7A9070EDD67}"/>
              </a:ext>
            </a:extLst>
          </p:cNvPr>
          <p:cNvSpPr>
            <a:spLocks noGrp="1"/>
          </p:cNvSpPr>
          <p:nvPr>
            <p:ph type="pic" sz="quarter" idx="12" hasCustomPrompt="1"/>
          </p:nvPr>
        </p:nvSpPr>
        <p:spPr>
          <a:xfrm>
            <a:off x="4407049" y="630978"/>
            <a:ext cx="3888000" cy="2844000"/>
          </a:xfrm>
          <a:prstGeom prst="rect">
            <a:avLst/>
          </a:prstGeom>
          <a:solidFill>
            <a:schemeClr val="bg2"/>
          </a:solidFill>
        </p:spPr>
        <p:txBody>
          <a:bodyPr anchor="ctr"/>
          <a:lstStyle>
            <a:lvl1pPr algn="ctr">
              <a:defRPr sz="1200"/>
            </a:lvl1pPr>
          </a:lstStyle>
          <a:p>
            <a:r>
              <a:rPr lang="en-AU"/>
              <a:t> Click icon to insert picture</a:t>
            </a:r>
          </a:p>
          <a:p>
            <a:endParaRPr lang="en-AU"/>
          </a:p>
        </p:txBody>
      </p:sp>
      <p:sp>
        <p:nvSpPr>
          <p:cNvPr id="6" name="Text Placeholder 5">
            <a:extLst>
              <a:ext uri="{FF2B5EF4-FFF2-40B4-BE49-F238E27FC236}">
                <a16:creationId xmlns:a16="http://schemas.microsoft.com/office/drawing/2014/main" id="{05B945E3-14E3-4804-9C19-FEC6CFB9A20D}"/>
              </a:ext>
            </a:extLst>
          </p:cNvPr>
          <p:cNvSpPr>
            <a:spLocks noGrp="1"/>
          </p:cNvSpPr>
          <p:nvPr>
            <p:ph type="body" sz="quarter" idx="13"/>
          </p:nvPr>
        </p:nvSpPr>
        <p:spPr>
          <a:xfrm>
            <a:off x="695326" y="2204864"/>
            <a:ext cx="3384000" cy="4093424"/>
          </a:xfrm>
          <a:prstGeom prst="rect">
            <a:avLst/>
          </a:prstGeom>
        </p:spPr>
        <p:txBody>
          <a:bodyPr/>
          <a:lstStyle>
            <a:lvl1pPr>
              <a:buNone/>
              <a:defRPr lang="en-US" dirty="0"/>
            </a:lvl1pPr>
            <a:lvl2pPr>
              <a:defRPr lang="en-US" dirty="0"/>
            </a:lvl2pPr>
            <a:lvl3pPr>
              <a:defRPr lang="en-US" dirty="0"/>
            </a:lvl3pPr>
            <a:lvl4pPr>
              <a:defRPr lang="en-US" dirty="0"/>
            </a:lvl4pPr>
            <a:lvl5pPr>
              <a:defRPr lang="en-US" dirty="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Text Placeholder 5">
            <a:extLst>
              <a:ext uri="{FF2B5EF4-FFF2-40B4-BE49-F238E27FC236}">
                <a16:creationId xmlns:a16="http://schemas.microsoft.com/office/drawing/2014/main" id="{DA8ABAA8-126B-459D-B960-B85E22F49DF4}"/>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9" name="Picture Placeholder 9">
            <a:extLst>
              <a:ext uri="{FF2B5EF4-FFF2-40B4-BE49-F238E27FC236}">
                <a16:creationId xmlns:a16="http://schemas.microsoft.com/office/drawing/2014/main" id="{86B950FF-5CC1-4A3A-ABA9-ADF58494DD0A}"/>
              </a:ext>
            </a:extLst>
          </p:cNvPr>
          <p:cNvSpPr>
            <a:spLocks noGrp="1"/>
          </p:cNvSpPr>
          <p:nvPr>
            <p:ph type="pic" sz="quarter" idx="16" hasCustomPrompt="1"/>
          </p:nvPr>
        </p:nvSpPr>
        <p:spPr>
          <a:xfrm>
            <a:off x="4407049" y="3485752"/>
            <a:ext cx="3888000" cy="2844000"/>
          </a:xfrm>
          <a:prstGeom prst="rect">
            <a:avLst/>
          </a:prstGeom>
          <a:solidFill>
            <a:schemeClr val="bg2"/>
          </a:solidFill>
        </p:spPr>
        <p:txBody>
          <a:bodyPr anchor="ctr"/>
          <a:lstStyle>
            <a:lvl1pPr algn="ctr">
              <a:defRPr sz="1200"/>
            </a:lvl1pPr>
          </a:lstStyle>
          <a:p>
            <a:r>
              <a:rPr lang="en-AU"/>
              <a:t> Click icon to insert picture</a:t>
            </a:r>
          </a:p>
          <a:p>
            <a:endParaRPr lang="en-AU"/>
          </a:p>
        </p:txBody>
      </p:sp>
      <p:sp>
        <p:nvSpPr>
          <p:cNvPr id="11" name="Picture Placeholder 9">
            <a:extLst>
              <a:ext uri="{FF2B5EF4-FFF2-40B4-BE49-F238E27FC236}">
                <a16:creationId xmlns:a16="http://schemas.microsoft.com/office/drawing/2014/main" id="{BA2B0415-0383-4B33-9E29-9ADFC2A05427}"/>
              </a:ext>
            </a:extLst>
          </p:cNvPr>
          <p:cNvSpPr>
            <a:spLocks noGrp="1"/>
          </p:cNvSpPr>
          <p:nvPr>
            <p:ph type="pic" sz="quarter" idx="17" hasCustomPrompt="1"/>
          </p:nvPr>
        </p:nvSpPr>
        <p:spPr>
          <a:xfrm>
            <a:off x="8304000" y="630978"/>
            <a:ext cx="3888000" cy="2844000"/>
          </a:xfrm>
          <a:prstGeom prst="rect">
            <a:avLst/>
          </a:prstGeom>
          <a:solidFill>
            <a:schemeClr val="bg2"/>
          </a:solidFill>
        </p:spPr>
        <p:txBody>
          <a:bodyPr anchor="ctr"/>
          <a:lstStyle>
            <a:lvl1pPr algn="ctr">
              <a:defRPr sz="1200"/>
            </a:lvl1pPr>
          </a:lstStyle>
          <a:p>
            <a:r>
              <a:rPr lang="en-AU"/>
              <a:t> Click icon to insert picture</a:t>
            </a:r>
          </a:p>
          <a:p>
            <a:endParaRPr lang="en-AU"/>
          </a:p>
        </p:txBody>
      </p:sp>
      <p:sp>
        <p:nvSpPr>
          <p:cNvPr id="13" name="Picture Placeholder 9">
            <a:extLst>
              <a:ext uri="{FF2B5EF4-FFF2-40B4-BE49-F238E27FC236}">
                <a16:creationId xmlns:a16="http://schemas.microsoft.com/office/drawing/2014/main" id="{4966C236-904D-498D-801E-8C4057C0A034}"/>
              </a:ext>
            </a:extLst>
          </p:cNvPr>
          <p:cNvSpPr>
            <a:spLocks noGrp="1"/>
          </p:cNvSpPr>
          <p:nvPr>
            <p:ph type="pic" sz="quarter" idx="18" hasCustomPrompt="1"/>
          </p:nvPr>
        </p:nvSpPr>
        <p:spPr>
          <a:xfrm>
            <a:off x="8304000" y="3485752"/>
            <a:ext cx="3888000" cy="2844000"/>
          </a:xfrm>
          <a:prstGeom prst="rect">
            <a:avLst/>
          </a:prstGeom>
          <a:solidFill>
            <a:schemeClr val="bg2"/>
          </a:solidFill>
        </p:spPr>
        <p:txBody>
          <a:bodyPr anchor="ctr"/>
          <a:lstStyle>
            <a:lvl1pPr algn="ctr">
              <a:defRPr sz="1200"/>
            </a:lvl1pPr>
          </a:lstStyle>
          <a:p>
            <a:r>
              <a:rPr lang="en-AU"/>
              <a:t> Click icon to insert picture</a:t>
            </a:r>
          </a:p>
          <a:p>
            <a:endParaRPr lang="en-AU"/>
          </a:p>
        </p:txBody>
      </p:sp>
      <p:sp>
        <p:nvSpPr>
          <p:cNvPr id="14" name="Rectangle 13">
            <a:extLst>
              <a:ext uri="{FF2B5EF4-FFF2-40B4-BE49-F238E27FC236}">
                <a16:creationId xmlns:a16="http://schemas.microsoft.com/office/drawing/2014/main" id="{377D8A62-4A58-4C23-B0E5-AEF193611E4D}"/>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6" name="Picture 15">
            <a:extLst>
              <a:ext uri="{FF2B5EF4-FFF2-40B4-BE49-F238E27FC236}">
                <a16:creationId xmlns:a16="http://schemas.microsoft.com/office/drawing/2014/main" id="{EDEB74D7-CB6B-47FE-A2A8-7AE5F1DED986}"/>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15" name="Title 1">
            <a:extLst>
              <a:ext uri="{FF2B5EF4-FFF2-40B4-BE49-F238E27FC236}">
                <a16:creationId xmlns:a16="http://schemas.microsoft.com/office/drawing/2014/main" id="{E061BA70-9BEA-4AF5-8B24-03EBB3F28710}"/>
              </a:ext>
            </a:extLst>
          </p:cNvPr>
          <p:cNvSpPr>
            <a:spLocks noGrp="1"/>
          </p:cNvSpPr>
          <p:nvPr>
            <p:ph type="title"/>
          </p:nvPr>
        </p:nvSpPr>
        <p:spPr>
          <a:xfrm>
            <a:off x="695326" y="1052736"/>
            <a:ext cx="3384549" cy="1008112"/>
          </a:xfrm>
        </p:spPr>
        <p:txBody>
          <a:bodyPr anchor="t"/>
          <a:lstStyle/>
          <a:p>
            <a:r>
              <a:rPr lang="en-US"/>
              <a:t>Click to edit Master title style</a:t>
            </a:r>
            <a:endParaRPr lang="en-AU"/>
          </a:p>
        </p:txBody>
      </p:sp>
      <p:sp>
        <p:nvSpPr>
          <p:cNvPr id="7" name="Footer Placeholder 6">
            <a:extLst>
              <a:ext uri="{FF2B5EF4-FFF2-40B4-BE49-F238E27FC236}">
                <a16:creationId xmlns:a16="http://schemas.microsoft.com/office/drawing/2014/main" id="{AF4FF51F-8DC8-4E19-BB72-27E7B862578F}"/>
              </a:ext>
            </a:extLst>
          </p:cNvPr>
          <p:cNvSpPr>
            <a:spLocks noGrp="1"/>
          </p:cNvSpPr>
          <p:nvPr>
            <p:ph type="ftr" sz="quarter" idx="20"/>
          </p:nvPr>
        </p:nvSpPr>
        <p:spPr/>
        <p:txBody>
          <a:bodyPr/>
          <a:lstStyle/>
          <a:p>
            <a:r>
              <a:rPr lang="en-AU"/>
              <a:t>[Presentation Title] | [Date]</a:t>
            </a:r>
          </a:p>
        </p:txBody>
      </p:sp>
      <p:sp>
        <p:nvSpPr>
          <p:cNvPr id="8" name="Slide Number Placeholder 7">
            <a:extLst>
              <a:ext uri="{FF2B5EF4-FFF2-40B4-BE49-F238E27FC236}">
                <a16:creationId xmlns:a16="http://schemas.microsoft.com/office/drawing/2014/main" id="{21CA045B-79DD-4F1E-A5D5-56CC7F67455E}"/>
              </a:ext>
            </a:extLst>
          </p:cNvPr>
          <p:cNvSpPr>
            <a:spLocks noGrp="1"/>
          </p:cNvSpPr>
          <p:nvPr>
            <p:ph type="sldNum" sz="quarter" idx="21"/>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3996402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ree Column Text &amp; Images">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44D1A49-1FEC-4FD2-B560-402C9B2E281A}"/>
              </a:ext>
            </a:extLst>
          </p:cNvPr>
          <p:cNvSpPr>
            <a:spLocks noGrp="1"/>
          </p:cNvSpPr>
          <p:nvPr>
            <p:ph type="pic" sz="quarter" idx="14" hasCustomPrompt="1"/>
          </p:nvPr>
        </p:nvSpPr>
        <p:spPr>
          <a:xfrm>
            <a:off x="695326" y="3447000"/>
            <a:ext cx="3384000" cy="2861725"/>
          </a:xfrm>
          <a:prstGeom prst="rect">
            <a:avLst/>
          </a:prstGeom>
          <a:solidFill>
            <a:schemeClr val="bg2"/>
          </a:solidFill>
        </p:spPr>
        <p:txBody>
          <a:bodyPr anchor="ctr"/>
          <a:lstStyle>
            <a:lvl1pPr algn="ctr">
              <a:defRPr sz="1200"/>
            </a:lvl1pPr>
          </a:lstStyle>
          <a:p>
            <a:r>
              <a:rPr lang="en-AU"/>
              <a:t>Click icon to insert picture</a:t>
            </a:r>
          </a:p>
          <a:p>
            <a:endParaRPr lang="en-AU"/>
          </a:p>
        </p:txBody>
      </p:sp>
      <p:sp>
        <p:nvSpPr>
          <p:cNvPr id="11" name="Picture Placeholder 8">
            <a:extLst>
              <a:ext uri="{FF2B5EF4-FFF2-40B4-BE49-F238E27FC236}">
                <a16:creationId xmlns:a16="http://schemas.microsoft.com/office/drawing/2014/main" id="{C59B66CF-A807-44F1-A681-793122F8A033}"/>
              </a:ext>
            </a:extLst>
          </p:cNvPr>
          <p:cNvSpPr>
            <a:spLocks noGrp="1"/>
          </p:cNvSpPr>
          <p:nvPr>
            <p:ph type="pic" sz="quarter" idx="16" hasCustomPrompt="1"/>
          </p:nvPr>
        </p:nvSpPr>
        <p:spPr>
          <a:xfrm>
            <a:off x="4409626" y="3447000"/>
            <a:ext cx="3384000" cy="2861725"/>
          </a:xfrm>
          <a:prstGeom prst="rect">
            <a:avLst/>
          </a:prstGeom>
          <a:solidFill>
            <a:schemeClr val="bg2"/>
          </a:solidFill>
        </p:spPr>
        <p:txBody>
          <a:bodyPr anchor="ctr"/>
          <a:lstStyle>
            <a:lvl1pPr algn="ctr">
              <a:defRPr sz="1200"/>
            </a:lvl1pPr>
          </a:lstStyle>
          <a:p>
            <a:r>
              <a:rPr lang="en-AU"/>
              <a:t>Click icon to insert picture</a:t>
            </a:r>
          </a:p>
          <a:p>
            <a:endParaRPr lang="en-AU"/>
          </a:p>
        </p:txBody>
      </p:sp>
      <p:sp>
        <p:nvSpPr>
          <p:cNvPr id="13" name="Picture Placeholder 8">
            <a:extLst>
              <a:ext uri="{FF2B5EF4-FFF2-40B4-BE49-F238E27FC236}">
                <a16:creationId xmlns:a16="http://schemas.microsoft.com/office/drawing/2014/main" id="{6B4B4A83-90AC-42EA-83C2-FA8462468851}"/>
              </a:ext>
            </a:extLst>
          </p:cNvPr>
          <p:cNvSpPr>
            <a:spLocks noGrp="1"/>
          </p:cNvSpPr>
          <p:nvPr>
            <p:ph type="pic" sz="quarter" idx="18" hasCustomPrompt="1"/>
          </p:nvPr>
        </p:nvSpPr>
        <p:spPr>
          <a:xfrm>
            <a:off x="8112676" y="3446253"/>
            <a:ext cx="3384000" cy="2861725"/>
          </a:xfrm>
          <a:prstGeom prst="rect">
            <a:avLst/>
          </a:prstGeom>
          <a:solidFill>
            <a:schemeClr val="bg2"/>
          </a:solidFill>
        </p:spPr>
        <p:txBody>
          <a:bodyPr anchor="ctr"/>
          <a:lstStyle>
            <a:lvl1pPr algn="ctr">
              <a:defRPr sz="1200"/>
            </a:lvl1pPr>
          </a:lstStyle>
          <a:p>
            <a:r>
              <a:rPr lang="en-AU"/>
              <a:t>Click icon to insert picture</a:t>
            </a:r>
          </a:p>
          <a:p>
            <a:endParaRPr lang="en-AU"/>
          </a:p>
        </p:txBody>
      </p:sp>
      <p:sp>
        <p:nvSpPr>
          <p:cNvPr id="15" name="Text Placeholder 14">
            <a:extLst>
              <a:ext uri="{FF2B5EF4-FFF2-40B4-BE49-F238E27FC236}">
                <a16:creationId xmlns:a16="http://schemas.microsoft.com/office/drawing/2014/main" id="{91089730-A73F-422F-BD54-BF23888B1D53}"/>
              </a:ext>
            </a:extLst>
          </p:cNvPr>
          <p:cNvSpPr>
            <a:spLocks noGrp="1"/>
          </p:cNvSpPr>
          <p:nvPr>
            <p:ph type="body" sz="quarter" idx="19"/>
          </p:nvPr>
        </p:nvSpPr>
        <p:spPr>
          <a:xfrm>
            <a:off x="695325" y="1700212"/>
            <a:ext cx="3384000" cy="1728787"/>
          </a:xfrm>
          <a:prstGeom prst="rect">
            <a:avLst/>
          </a:prstGeom>
        </p:spPr>
        <p:txBody>
          <a:bodyPr/>
          <a:lstStyle>
            <a:lvl1pPr>
              <a:lnSpc>
                <a:spcPct val="100000"/>
              </a:lnSpc>
              <a:defRPr lang="en-US" dirty="0"/>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Edit Master text styles</a:t>
            </a:r>
          </a:p>
          <a:p>
            <a:pPr lvl="1"/>
            <a:r>
              <a:rPr lang="en-US"/>
              <a:t>Second level</a:t>
            </a:r>
          </a:p>
        </p:txBody>
      </p:sp>
      <p:sp>
        <p:nvSpPr>
          <p:cNvPr id="16" name="Text Placeholder 14">
            <a:extLst>
              <a:ext uri="{FF2B5EF4-FFF2-40B4-BE49-F238E27FC236}">
                <a16:creationId xmlns:a16="http://schemas.microsoft.com/office/drawing/2014/main" id="{9BA9F9C4-C84A-43FB-A465-E020A9EB63D8}"/>
              </a:ext>
            </a:extLst>
          </p:cNvPr>
          <p:cNvSpPr>
            <a:spLocks noGrp="1"/>
          </p:cNvSpPr>
          <p:nvPr>
            <p:ph type="body" sz="quarter" idx="20"/>
          </p:nvPr>
        </p:nvSpPr>
        <p:spPr>
          <a:xfrm>
            <a:off x="4409626" y="1700212"/>
            <a:ext cx="3384000" cy="1728787"/>
          </a:xfrm>
          <a:prstGeom prst="rect">
            <a:avLst/>
          </a:prstGeom>
        </p:spPr>
        <p:txBody>
          <a:bodyPr/>
          <a:lstStyle>
            <a:lvl1pPr>
              <a:lnSpc>
                <a:spcPct val="100000"/>
              </a:lnSpc>
              <a:defRPr lang="en-US" dirty="0"/>
            </a:lvl1pPr>
            <a:lvl2pPr marL="171450" indent="-171450">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17" name="Text Placeholder 14">
            <a:extLst>
              <a:ext uri="{FF2B5EF4-FFF2-40B4-BE49-F238E27FC236}">
                <a16:creationId xmlns:a16="http://schemas.microsoft.com/office/drawing/2014/main" id="{564335FC-BD53-4794-8DA5-8FFBAE1F28B6}"/>
              </a:ext>
            </a:extLst>
          </p:cNvPr>
          <p:cNvSpPr>
            <a:spLocks noGrp="1"/>
          </p:cNvSpPr>
          <p:nvPr>
            <p:ph type="body" sz="quarter" idx="21"/>
          </p:nvPr>
        </p:nvSpPr>
        <p:spPr>
          <a:xfrm>
            <a:off x="8112676" y="1700212"/>
            <a:ext cx="3384000" cy="1728787"/>
          </a:xfrm>
          <a:prstGeom prst="rect">
            <a:avLst/>
          </a:prstGeom>
        </p:spPr>
        <p:txBody>
          <a:bodyPr/>
          <a:lstStyle>
            <a:lvl1pPr>
              <a:lnSpc>
                <a:spcPct val="100000"/>
              </a:lnSpc>
              <a:defRPr lang="en-US" dirty="0"/>
            </a:lvl1pPr>
            <a:lvl2pPr marL="171450" indent="-171450">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20" name="Text Placeholder 5">
            <a:extLst>
              <a:ext uri="{FF2B5EF4-FFF2-40B4-BE49-F238E27FC236}">
                <a16:creationId xmlns:a16="http://schemas.microsoft.com/office/drawing/2014/main" id="{0BBC08AD-280F-4174-A0CE-490AAFB979A2}"/>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4" name="Rectangle 13">
            <a:extLst>
              <a:ext uri="{FF2B5EF4-FFF2-40B4-BE49-F238E27FC236}">
                <a16:creationId xmlns:a16="http://schemas.microsoft.com/office/drawing/2014/main" id="{2DC1E423-DB93-432A-8BB7-4B2613DBF942}"/>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9" name="Picture 18">
            <a:extLst>
              <a:ext uri="{FF2B5EF4-FFF2-40B4-BE49-F238E27FC236}">
                <a16:creationId xmlns:a16="http://schemas.microsoft.com/office/drawing/2014/main" id="{7E590DBB-90A7-43BF-BDD1-CF1C6212FAF1}"/>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C882AF12-58DE-43D7-9E95-F90A1203C4FE}"/>
              </a:ext>
            </a:extLst>
          </p:cNvPr>
          <p:cNvSpPr>
            <a:spLocks noGrp="1"/>
          </p:cNvSpPr>
          <p:nvPr>
            <p:ph type="title"/>
          </p:nvPr>
        </p:nvSpPr>
        <p:spPr/>
        <p:txBody>
          <a:bodyPr/>
          <a:lstStyle/>
          <a:p>
            <a:r>
              <a:rPr lang="en-US"/>
              <a:t>Click to edit Master title style</a:t>
            </a:r>
            <a:endParaRPr lang="en-AU"/>
          </a:p>
        </p:txBody>
      </p:sp>
      <p:sp>
        <p:nvSpPr>
          <p:cNvPr id="7" name="Footer Placeholder 6">
            <a:extLst>
              <a:ext uri="{FF2B5EF4-FFF2-40B4-BE49-F238E27FC236}">
                <a16:creationId xmlns:a16="http://schemas.microsoft.com/office/drawing/2014/main" id="{B91E1143-CBAC-4E3D-95E2-1F1E3980ADDC}"/>
              </a:ext>
            </a:extLst>
          </p:cNvPr>
          <p:cNvSpPr>
            <a:spLocks noGrp="1"/>
          </p:cNvSpPr>
          <p:nvPr>
            <p:ph type="ftr" sz="quarter" idx="23"/>
          </p:nvPr>
        </p:nvSpPr>
        <p:spPr/>
        <p:txBody>
          <a:bodyPr/>
          <a:lstStyle/>
          <a:p>
            <a:r>
              <a:rPr lang="en-AU"/>
              <a:t>[Presentation Title] | [Date]</a:t>
            </a:r>
          </a:p>
        </p:txBody>
      </p:sp>
      <p:sp>
        <p:nvSpPr>
          <p:cNvPr id="8" name="Slide Number Placeholder 7">
            <a:extLst>
              <a:ext uri="{FF2B5EF4-FFF2-40B4-BE49-F238E27FC236}">
                <a16:creationId xmlns:a16="http://schemas.microsoft.com/office/drawing/2014/main" id="{24035F6F-B1C5-4CB7-9CF1-E5C49956EAC7}"/>
              </a:ext>
            </a:extLst>
          </p:cNvPr>
          <p:cNvSpPr>
            <a:spLocks noGrp="1"/>
          </p:cNvSpPr>
          <p:nvPr>
            <p:ph type="sldNum" sz="quarter" idx="24"/>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257466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cons &amp; Tex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44D1A49-1FEC-4FD2-B560-402C9B2E281A}"/>
              </a:ext>
            </a:extLst>
          </p:cNvPr>
          <p:cNvSpPr>
            <a:spLocks noGrp="1"/>
          </p:cNvSpPr>
          <p:nvPr>
            <p:ph type="pic" sz="quarter" idx="14" hasCustomPrompt="1"/>
          </p:nvPr>
        </p:nvSpPr>
        <p:spPr>
          <a:xfrm>
            <a:off x="1691720" y="1700808"/>
            <a:ext cx="1439897" cy="1199578"/>
          </a:xfrm>
          <a:prstGeom prst="rect">
            <a:avLst/>
          </a:prstGeom>
          <a:solidFill>
            <a:schemeClr val="bg2"/>
          </a:solidFill>
        </p:spPr>
        <p:txBody>
          <a:bodyPr anchor="ctr"/>
          <a:lstStyle>
            <a:lvl1pPr algn="ctr">
              <a:defRPr sz="1200"/>
            </a:lvl1pPr>
          </a:lstStyle>
          <a:p>
            <a:r>
              <a:rPr lang="en-AU"/>
              <a:t>Click icon to insert icon</a:t>
            </a:r>
          </a:p>
          <a:p>
            <a:endParaRPr lang="en-AU"/>
          </a:p>
        </p:txBody>
      </p:sp>
      <p:sp>
        <p:nvSpPr>
          <p:cNvPr id="15" name="Text Placeholder 14">
            <a:extLst>
              <a:ext uri="{FF2B5EF4-FFF2-40B4-BE49-F238E27FC236}">
                <a16:creationId xmlns:a16="http://schemas.microsoft.com/office/drawing/2014/main" id="{91089730-A73F-422F-BD54-BF23888B1D53}"/>
              </a:ext>
            </a:extLst>
          </p:cNvPr>
          <p:cNvSpPr>
            <a:spLocks noGrp="1"/>
          </p:cNvSpPr>
          <p:nvPr>
            <p:ph type="body" sz="quarter" idx="19" hasCustomPrompt="1"/>
          </p:nvPr>
        </p:nvSpPr>
        <p:spPr>
          <a:xfrm>
            <a:off x="719668" y="2996952"/>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16" name="Text Placeholder 14">
            <a:extLst>
              <a:ext uri="{FF2B5EF4-FFF2-40B4-BE49-F238E27FC236}">
                <a16:creationId xmlns:a16="http://schemas.microsoft.com/office/drawing/2014/main" id="{9BA9F9C4-C84A-43FB-A465-E020A9EB63D8}"/>
              </a:ext>
            </a:extLst>
          </p:cNvPr>
          <p:cNvSpPr>
            <a:spLocks noGrp="1"/>
          </p:cNvSpPr>
          <p:nvPr>
            <p:ph type="body" sz="quarter" idx="20"/>
          </p:nvPr>
        </p:nvSpPr>
        <p:spPr>
          <a:xfrm>
            <a:off x="719668" y="3271090"/>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20" name="Text Placeholder 5">
            <a:extLst>
              <a:ext uri="{FF2B5EF4-FFF2-40B4-BE49-F238E27FC236}">
                <a16:creationId xmlns:a16="http://schemas.microsoft.com/office/drawing/2014/main" id="{0BBC08AD-280F-4174-A0CE-490AAFB979A2}"/>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4" name="Picture Placeholder 8">
            <a:extLst>
              <a:ext uri="{FF2B5EF4-FFF2-40B4-BE49-F238E27FC236}">
                <a16:creationId xmlns:a16="http://schemas.microsoft.com/office/drawing/2014/main" id="{49164FB8-D4B8-4D90-B308-464FB278E97B}"/>
              </a:ext>
            </a:extLst>
          </p:cNvPr>
          <p:cNvSpPr>
            <a:spLocks noGrp="1"/>
          </p:cNvSpPr>
          <p:nvPr>
            <p:ph type="pic" sz="quarter" idx="23" hasCustomPrompt="1"/>
          </p:nvPr>
        </p:nvSpPr>
        <p:spPr>
          <a:xfrm>
            <a:off x="5376051" y="1700808"/>
            <a:ext cx="1439897" cy="1199578"/>
          </a:xfrm>
          <a:prstGeom prst="rect">
            <a:avLst/>
          </a:prstGeom>
          <a:solidFill>
            <a:schemeClr val="bg2"/>
          </a:solidFill>
        </p:spPr>
        <p:txBody>
          <a:bodyPr anchor="ctr"/>
          <a:lstStyle>
            <a:lvl1pPr algn="ctr">
              <a:defRPr sz="1200"/>
            </a:lvl1pPr>
          </a:lstStyle>
          <a:p>
            <a:r>
              <a:rPr lang="en-AU"/>
              <a:t>Click icon to insert icon</a:t>
            </a:r>
          </a:p>
          <a:p>
            <a:endParaRPr lang="en-AU"/>
          </a:p>
        </p:txBody>
      </p:sp>
      <p:sp>
        <p:nvSpPr>
          <p:cNvPr id="18" name="Text Placeholder 14">
            <a:extLst>
              <a:ext uri="{FF2B5EF4-FFF2-40B4-BE49-F238E27FC236}">
                <a16:creationId xmlns:a16="http://schemas.microsoft.com/office/drawing/2014/main" id="{B01E9CDC-2523-40AE-AF29-5A44EBFD8919}"/>
              </a:ext>
            </a:extLst>
          </p:cNvPr>
          <p:cNvSpPr>
            <a:spLocks noGrp="1"/>
          </p:cNvSpPr>
          <p:nvPr>
            <p:ph type="body" sz="quarter" idx="24" hasCustomPrompt="1"/>
          </p:nvPr>
        </p:nvSpPr>
        <p:spPr>
          <a:xfrm>
            <a:off x="4403999" y="2996952"/>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19" name="Text Placeholder 14">
            <a:extLst>
              <a:ext uri="{FF2B5EF4-FFF2-40B4-BE49-F238E27FC236}">
                <a16:creationId xmlns:a16="http://schemas.microsoft.com/office/drawing/2014/main" id="{4ADAC2D7-6D0E-46B8-9F7A-B4DB99B8900F}"/>
              </a:ext>
            </a:extLst>
          </p:cNvPr>
          <p:cNvSpPr>
            <a:spLocks noGrp="1"/>
          </p:cNvSpPr>
          <p:nvPr>
            <p:ph type="body" sz="quarter" idx="25"/>
          </p:nvPr>
        </p:nvSpPr>
        <p:spPr>
          <a:xfrm>
            <a:off x="4403999" y="3271090"/>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21" name="Picture Placeholder 8">
            <a:extLst>
              <a:ext uri="{FF2B5EF4-FFF2-40B4-BE49-F238E27FC236}">
                <a16:creationId xmlns:a16="http://schemas.microsoft.com/office/drawing/2014/main" id="{EFE4D8B1-EBB1-4B03-B440-81D22A8A0339}"/>
              </a:ext>
            </a:extLst>
          </p:cNvPr>
          <p:cNvSpPr>
            <a:spLocks noGrp="1"/>
          </p:cNvSpPr>
          <p:nvPr>
            <p:ph type="pic" sz="quarter" idx="26" hasCustomPrompt="1"/>
          </p:nvPr>
        </p:nvSpPr>
        <p:spPr>
          <a:xfrm>
            <a:off x="9063158" y="1700907"/>
            <a:ext cx="1439897" cy="1199578"/>
          </a:xfrm>
          <a:prstGeom prst="rect">
            <a:avLst/>
          </a:prstGeom>
          <a:solidFill>
            <a:schemeClr val="bg2"/>
          </a:solidFill>
        </p:spPr>
        <p:txBody>
          <a:bodyPr anchor="ctr"/>
          <a:lstStyle>
            <a:lvl1pPr algn="ctr">
              <a:defRPr sz="1200"/>
            </a:lvl1pPr>
          </a:lstStyle>
          <a:p>
            <a:r>
              <a:rPr lang="en-AU"/>
              <a:t>Click icon to insert icon</a:t>
            </a:r>
          </a:p>
          <a:p>
            <a:endParaRPr lang="en-AU"/>
          </a:p>
        </p:txBody>
      </p:sp>
      <p:sp>
        <p:nvSpPr>
          <p:cNvPr id="22" name="Text Placeholder 14">
            <a:extLst>
              <a:ext uri="{FF2B5EF4-FFF2-40B4-BE49-F238E27FC236}">
                <a16:creationId xmlns:a16="http://schemas.microsoft.com/office/drawing/2014/main" id="{9FADD90A-0B64-4F90-9B57-FE13E0FCA228}"/>
              </a:ext>
            </a:extLst>
          </p:cNvPr>
          <p:cNvSpPr>
            <a:spLocks noGrp="1"/>
          </p:cNvSpPr>
          <p:nvPr>
            <p:ph type="body" sz="quarter" idx="27" hasCustomPrompt="1"/>
          </p:nvPr>
        </p:nvSpPr>
        <p:spPr>
          <a:xfrm>
            <a:off x="8091106" y="2997051"/>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23" name="Text Placeholder 14">
            <a:extLst>
              <a:ext uri="{FF2B5EF4-FFF2-40B4-BE49-F238E27FC236}">
                <a16:creationId xmlns:a16="http://schemas.microsoft.com/office/drawing/2014/main" id="{ABE4C7F0-C749-4520-AA04-DB6CA99155AA}"/>
              </a:ext>
            </a:extLst>
          </p:cNvPr>
          <p:cNvSpPr>
            <a:spLocks noGrp="1"/>
          </p:cNvSpPr>
          <p:nvPr>
            <p:ph type="body" sz="quarter" idx="28"/>
          </p:nvPr>
        </p:nvSpPr>
        <p:spPr>
          <a:xfrm>
            <a:off x="8091106" y="3271189"/>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24" name="Picture Placeholder 8">
            <a:extLst>
              <a:ext uri="{FF2B5EF4-FFF2-40B4-BE49-F238E27FC236}">
                <a16:creationId xmlns:a16="http://schemas.microsoft.com/office/drawing/2014/main" id="{10240862-4D4B-4BB9-8F4B-AA856CD17F50}"/>
              </a:ext>
            </a:extLst>
          </p:cNvPr>
          <p:cNvSpPr>
            <a:spLocks noGrp="1"/>
          </p:cNvSpPr>
          <p:nvPr>
            <p:ph type="pic" sz="quarter" idx="29" hasCustomPrompt="1"/>
          </p:nvPr>
        </p:nvSpPr>
        <p:spPr>
          <a:xfrm>
            <a:off x="1691720" y="4077242"/>
            <a:ext cx="1439897" cy="1199578"/>
          </a:xfrm>
          <a:prstGeom prst="rect">
            <a:avLst/>
          </a:prstGeom>
          <a:solidFill>
            <a:schemeClr val="bg2"/>
          </a:solidFill>
        </p:spPr>
        <p:txBody>
          <a:bodyPr anchor="ctr"/>
          <a:lstStyle>
            <a:lvl1pPr algn="ctr">
              <a:defRPr sz="1200"/>
            </a:lvl1pPr>
          </a:lstStyle>
          <a:p>
            <a:r>
              <a:rPr lang="en-AU"/>
              <a:t>Click icon to insert icon</a:t>
            </a:r>
          </a:p>
          <a:p>
            <a:endParaRPr lang="en-AU"/>
          </a:p>
        </p:txBody>
      </p:sp>
      <p:sp>
        <p:nvSpPr>
          <p:cNvPr id="25" name="Text Placeholder 14">
            <a:extLst>
              <a:ext uri="{FF2B5EF4-FFF2-40B4-BE49-F238E27FC236}">
                <a16:creationId xmlns:a16="http://schemas.microsoft.com/office/drawing/2014/main" id="{58449337-35B4-44F8-8D00-F0C15EFB9CE5}"/>
              </a:ext>
            </a:extLst>
          </p:cNvPr>
          <p:cNvSpPr>
            <a:spLocks noGrp="1"/>
          </p:cNvSpPr>
          <p:nvPr>
            <p:ph type="body" sz="quarter" idx="30" hasCustomPrompt="1"/>
          </p:nvPr>
        </p:nvSpPr>
        <p:spPr>
          <a:xfrm>
            <a:off x="719668" y="5373386"/>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26" name="Text Placeholder 14">
            <a:extLst>
              <a:ext uri="{FF2B5EF4-FFF2-40B4-BE49-F238E27FC236}">
                <a16:creationId xmlns:a16="http://schemas.microsoft.com/office/drawing/2014/main" id="{2477189D-83D5-4749-BD7C-CADC0D1471D9}"/>
              </a:ext>
            </a:extLst>
          </p:cNvPr>
          <p:cNvSpPr>
            <a:spLocks noGrp="1"/>
          </p:cNvSpPr>
          <p:nvPr>
            <p:ph type="body" sz="quarter" idx="31"/>
          </p:nvPr>
        </p:nvSpPr>
        <p:spPr>
          <a:xfrm>
            <a:off x="719668" y="5647524"/>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27" name="Picture Placeholder 8">
            <a:extLst>
              <a:ext uri="{FF2B5EF4-FFF2-40B4-BE49-F238E27FC236}">
                <a16:creationId xmlns:a16="http://schemas.microsoft.com/office/drawing/2014/main" id="{6618C35F-5F01-46A6-BF04-0CA9BDBAAB65}"/>
              </a:ext>
            </a:extLst>
          </p:cNvPr>
          <p:cNvSpPr>
            <a:spLocks noGrp="1"/>
          </p:cNvSpPr>
          <p:nvPr>
            <p:ph type="pic" sz="quarter" idx="32" hasCustomPrompt="1"/>
          </p:nvPr>
        </p:nvSpPr>
        <p:spPr>
          <a:xfrm>
            <a:off x="5376051" y="4077242"/>
            <a:ext cx="1439897" cy="1199578"/>
          </a:xfrm>
          <a:prstGeom prst="rect">
            <a:avLst/>
          </a:prstGeom>
          <a:solidFill>
            <a:schemeClr val="bg2"/>
          </a:solidFill>
        </p:spPr>
        <p:txBody>
          <a:bodyPr anchor="ctr"/>
          <a:lstStyle>
            <a:lvl1pPr algn="ctr">
              <a:defRPr sz="1200"/>
            </a:lvl1pPr>
          </a:lstStyle>
          <a:p>
            <a:r>
              <a:rPr lang="en-AU"/>
              <a:t>Click icon to insert icon</a:t>
            </a:r>
          </a:p>
          <a:p>
            <a:endParaRPr lang="en-AU"/>
          </a:p>
        </p:txBody>
      </p:sp>
      <p:sp>
        <p:nvSpPr>
          <p:cNvPr id="28" name="Text Placeholder 14">
            <a:extLst>
              <a:ext uri="{FF2B5EF4-FFF2-40B4-BE49-F238E27FC236}">
                <a16:creationId xmlns:a16="http://schemas.microsoft.com/office/drawing/2014/main" id="{B63A3128-4CA8-48D5-B82E-7EDA918D7F39}"/>
              </a:ext>
            </a:extLst>
          </p:cNvPr>
          <p:cNvSpPr>
            <a:spLocks noGrp="1"/>
          </p:cNvSpPr>
          <p:nvPr>
            <p:ph type="body" sz="quarter" idx="33" hasCustomPrompt="1"/>
          </p:nvPr>
        </p:nvSpPr>
        <p:spPr>
          <a:xfrm>
            <a:off x="4403999" y="5373386"/>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29" name="Text Placeholder 14">
            <a:extLst>
              <a:ext uri="{FF2B5EF4-FFF2-40B4-BE49-F238E27FC236}">
                <a16:creationId xmlns:a16="http://schemas.microsoft.com/office/drawing/2014/main" id="{AB7F5300-022A-4183-A132-AA8EB6534A61}"/>
              </a:ext>
            </a:extLst>
          </p:cNvPr>
          <p:cNvSpPr>
            <a:spLocks noGrp="1"/>
          </p:cNvSpPr>
          <p:nvPr>
            <p:ph type="body" sz="quarter" idx="34"/>
          </p:nvPr>
        </p:nvSpPr>
        <p:spPr>
          <a:xfrm>
            <a:off x="4403999" y="5647524"/>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30" name="Picture Placeholder 8">
            <a:extLst>
              <a:ext uri="{FF2B5EF4-FFF2-40B4-BE49-F238E27FC236}">
                <a16:creationId xmlns:a16="http://schemas.microsoft.com/office/drawing/2014/main" id="{CE2DF1AF-9EAD-40B3-B73C-07649220BF03}"/>
              </a:ext>
            </a:extLst>
          </p:cNvPr>
          <p:cNvSpPr>
            <a:spLocks noGrp="1"/>
          </p:cNvSpPr>
          <p:nvPr>
            <p:ph type="pic" sz="quarter" idx="35" hasCustomPrompt="1"/>
          </p:nvPr>
        </p:nvSpPr>
        <p:spPr>
          <a:xfrm>
            <a:off x="9063158" y="4077341"/>
            <a:ext cx="1439897" cy="1199578"/>
          </a:xfrm>
          <a:prstGeom prst="rect">
            <a:avLst/>
          </a:prstGeom>
          <a:solidFill>
            <a:schemeClr val="bg2"/>
          </a:solidFill>
        </p:spPr>
        <p:txBody>
          <a:bodyPr anchor="ctr"/>
          <a:lstStyle>
            <a:lvl1pPr algn="ctr">
              <a:defRPr sz="1200"/>
            </a:lvl1pPr>
          </a:lstStyle>
          <a:p>
            <a:r>
              <a:rPr lang="en-AU"/>
              <a:t>Click icon to insert icon</a:t>
            </a:r>
          </a:p>
          <a:p>
            <a:endParaRPr lang="en-AU"/>
          </a:p>
        </p:txBody>
      </p:sp>
      <p:sp>
        <p:nvSpPr>
          <p:cNvPr id="31" name="Text Placeholder 14">
            <a:extLst>
              <a:ext uri="{FF2B5EF4-FFF2-40B4-BE49-F238E27FC236}">
                <a16:creationId xmlns:a16="http://schemas.microsoft.com/office/drawing/2014/main" id="{40CD5A08-CA4F-41B8-A1B0-488A6EC44817}"/>
              </a:ext>
            </a:extLst>
          </p:cNvPr>
          <p:cNvSpPr>
            <a:spLocks noGrp="1"/>
          </p:cNvSpPr>
          <p:nvPr>
            <p:ph type="body" sz="quarter" idx="36" hasCustomPrompt="1"/>
          </p:nvPr>
        </p:nvSpPr>
        <p:spPr>
          <a:xfrm>
            <a:off x="8091106" y="5373485"/>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32" name="Text Placeholder 14">
            <a:extLst>
              <a:ext uri="{FF2B5EF4-FFF2-40B4-BE49-F238E27FC236}">
                <a16:creationId xmlns:a16="http://schemas.microsoft.com/office/drawing/2014/main" id="{B722C2B9-2C83-4877-A90D-0CA01537B08C}"/>
              </a:ext>
            </a:extLst>
          </p:cNvPr>
          <p:cNvSpPr>
            <a:spLocks noGrp="1"/>
          </p:cNvSpPr>
          <p:nvPr>
            <p:ph type="body" sz="quarter" idx="37"/>
          </p:nvPr>
        </p:nvSpPr>
        <p:spPr>
          <a:xfrm>
            <a:off x="8091106" y="5647623"/>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33" name="Rectangle 32">
            <a:extLst>
              <a:ext uri="{FF2B5EF4-FFF2-40B4-BE49-F238E27FC236}">
                <a16:creationId xmlns:a16="http://schemas.microsoft.com/office/drawing/2014/main" id="{6FF019EB-FA99-486B-BA02-92BE76012990}"/>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35" name="Picture 34">
            <a:extLst>
              <a:ext uri="{FF2B5EF4-FFF2-40B4-BE49-F238E27FC236}">
                <a16:creationId xmlns:a16="http://schemas.microsoft.com/office/drawing/2014/main" id="{F1882F53-3639-4FFE-AFD1-5428267B6B9D}"/>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3D2A4C4A-3642-4CE3-8FB6-AFE5A9CA81FA}"/>
              </a:ext>
            </a:extLst>
          </p:cNvPr>
          <p:cNvSpPr>
            <a:spLocks noGrp="1"/>
          </p:cNvSpPr>
          <p:nvPr>
            <p:ph type="title"/>
          </p:nvPr>
        </p:nvSpPr>
        <p:spPr/>
        <p:txBody>
          <a:bodyPr/>
          <a:lstStyle/>
          <a:p>
            <a:r>
              <a:rPr lang="en-US"/>
              <a:t>Click to edit Master title style</a:t>
            </a:r>
            <a:endParaRPr lang="en-AU"/>
          </a:p>
        </p:txBody>
      </p:sp>
      <p:sp>
        <p:nvSpPr>
          <p:cNvPr id="7" name="Footer Placeholder 6">
            <a:extLst>
              <a:ext uri="{FF2B5EF4-FFF2-40B4-BE49-F238E27FC236}">
                <a16:creationId xmlns:a16="http://schemas.microsoft.com/office/drawing/2014/main" id="{5E82035B-DC9A-432B-8519-2243ECF2A4F3}"/>
              </a:ext>
            </a:extLst>
          </p:cNvPr>
          <p:cNvSpPr>
            <a:spLocks noGrp="1"/>
          </p:cNvSpPr>
          <p:nvPr>
            <p:ph type="ftr" sz="quarter" idx="39"/>
          </p:nvPr>
        </p:nvSpPr>
        <p:spPr/>
        <p:txBody>
          <a:bodyPr/>
          <a:lstStyle/>
          <a:p>
            <a:r>
              <a:rPr lang="en-AU"/>
              <a:t>[Presentation Title] | [Date]</a:t>
            </a:r>
          </a:p>
        </p:txBody>
      </p:sp>
      <p:sp>
        <p:nvSpPr>
          <p:cNvPr id="8" name="Slide Number Placeholder 7">
            <a:extLst>
              <a:ext uri="{FF2B5EF4-FFF2-40B4-BE49-F238E27FC236}">
                <a16:creationId xmlns:a16="http://schemas.microsoft.com/office/drawing/2014/main" id="{A8EC4C1B-640F-47AB-A0DF-816F2F8FB16E}"/>
              </a:ext>
            </a:extLst>
          </p:cNvPr>
          <p:cNvSpPr>
            <a:spLocks noGrp="1"/>
          </p:cNvSpPr>
          <p:nvPr>
            <p:ph type="sldNum" sz="quarter" idx="40"/>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47951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rder">
    <p:spTree>
      <p:nvGrpSpPr>
        <p:cNvPr id="1" name=""/>
        <p:cNvGrpSpPr/>
        <p:nvPr/>
      </p:nvGrpSpPr>
      <p:grpSpPr>
        <a:xfrm>
          <a:off x="0" y="0"/>
          <a:ext cx="0" cy="0"/>
          <a:chOff x="0" y="0"/>
          <a:chExt cx="0" cy="0"/>
        </a:xfrm>
      </p:grpSpPr>
      <p:sp>
        <p:nvSpPr>
          <p:cNvPr id="34" name="Text Placeholder 14">
            <a:extLst>
              <a:ext uri="{FF2B5EF4-FFF2-40B4-BE49-F238E27FC236}">
                <a16:creationId xmlns:a16="http://schemas.microsoft.com/office/drawing/2014/main" id="{C9748A61-6439-491A-9457-33A20862D25C}"/>
              </a:ext>
            </a:extLst>
          </p:cNvPr>
          <p:cNvSpPr>
            <a:spLocks noGrp="1"/>
          </p:cNvSpPr>
          <p:nvPr>
            <p:ph type="body" sz="quarter" idx="29" hasCustomPrompt="1"/>
          </p:nvPr>
        </p:nvSpPr>
        <p:spPr>
          <a:xfrm>
            <a:off x="1079170" y="1917008"/>
            <a:ext cx="1584308" cy="1584000"/>
          </a:xfrm>
          <a:prstGeom prst="rect">
            <a:avLst/>
          </a:prstGeom>
          <a:solidFill>
            <a:schemeClr val="accent1"/>
          </a:solidFill>
        </p:spPr>
        <p:txBody>
          <a:bodyPr lIns="72000" tIns="72000" rIns="72000" bIns="72000" anchor="ctr">
            <a:normAutofit/>
          </a:bodyPr>
          <a:lstStyle>
            <a:lvl1pPr algn="ctr">
              <a:lnSpc>
                <a:spcPct val="100000"/>
              </a:lnSpc>
              <a:defRPr lang="en-US" sz="2800" b="1" dirty="0">
                <a:solidFill>
                  <a:schemeClr val="bg1"/>
                </a:solidFill>
              </a:defRPr>
            </a:lvl1pPr>
            <a:lvl2pPr marL="171450" indent="-171450" algn="ctr">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a:t>[00]</a:t>
            </a:r>
          </a:p>
        </p:txBody>
      </p:sp>
      <p:sp>
        <p:nvSpPr>
          <p:cNvPr id="15" name="Text Placeholder 14">
            <a:extLst>
              <a:ext uri="{FF2B5EF4-FFF2-40B4-BE49-F238E27FC236}">
                <a16:creationId xmlns:a16="http://schemas.microsoft.com/office/drawing/2014/main" id="{91089730-A73F-422F-BD54-BF23888B1D53}"/>
              </a:ext>
            </a:extLst>
          </p:cNvPr>
          <p:cNvSpPr>
            <a:spLocks noGrp="1"/>
          </p:cNvSpPr>
          <p:nvPr>
            <p:ph type="body" sz="quarter" idx="19" hasCustomPrompt="1"/>
          </p:nvPr>
        </p:nvSpPr>
        <p:spPr>
          <a:xfrm>
            <a:off x="695326" y="3861048"/>
            <a:ext cx="2351996"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16" name="Text Placeholder 14">
            <a:extLst>
              <a:ext uri="{FF2B5EF4-FFF2-40B4-BE49-F238E27FC236}">
                <a16:creationId xmlns:a16="http://schemas.microsoft.com/office/drawing/2014/main" id="{9BA9F9C4-C84A-43FB-A465-E020A9EB63D8}"/>
              </a:ext>
            </a:extLst>
          </p:cNvPr>
          <p:cNvSpPr>
            <a:spLocks noGrp="1"/>
          </p:cNvSpPr>
          <p:nvPr>
            <p:ph type="body" sz="quarter" idx="20"/>
          </p:nvPr>
        </p:nvSpPr>
        <p:spPr>
          <a:xfrm>
            <a:off x="695326" y="4135186"/>
            <a:ext cx="2351996" cy="1516648"/>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20" name="Text Placeholder 5">
            <a:extLst>
              <a:ext uri="{FF2B5EF4-FFF2-40B4-BE49-F238E27FC236}">
                <a16:creationId xmlns:a16="http://schemas.microsoft.com/office/drawing/2014/main" id="{0BBC08AD-280F-4174-A0CE-490AAFB979A2}"/>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36" name="Text Placeholder 14">
            <a:extLst>
              <a:ext uri="{FF2B5EF4-FFF2-40B4-BE49-F238E27FC236}">
                <a16:creationId xmlns:a16="http://schemas.microsoft.com/office/drawing/2014/main" id="{C17937B0-FDCD-421A-9652-36A59CE227A1}"/>
              </a:ext>
            </a:extLst>
          </p:cNvPr>
          <p:cNvSpPr>
            <a:spLocks noGrp="1"/>
          </p:cNvSpPr>
          <p:nvPr>
            <p:ph type="body" sz="quarter" idx="30" hasCustomPrompt="1"/>
          </p:nvPr>
        </p:nvSpPr>
        <p:spPr>
          <a:xfrm>
            <a:off x="3932120" y="1917008"/>
            <a:ext cx="1584308" cy="1584000"/>
          </a:xfrm>
          <a:prstGeom prst="rect">
            <a:avLst/>
          </a:prstGeom>
          <a:solidFill>
            <a:srgbClr val="962A8B"/>
          </a:solidFill>
        </p:spPr>
        <p:txBody>
          <a:bodyPr lIns="72000" tIns="72000" rIns="72000" bIns="72000" anchor="ctr">
            <a:normAutofit/>
          </a:bodyPr>
          <a:lstStyle>
            <a:lvl1pPr algn="ctr">
              <a:lnSpc>
                <a:spcPct val="100000"/>
              </a:lnSpc>
              <a:defRPr lang="en-US" sz="2800" b="1" dirty="0">
                <a:solidFill>
                  <a:schemeClr val="bg1"/>
                </a:solidFill>
              </a:defRPr>
            </a:lvl1pPr>
            <a:lvl2pPr marL="171450" indent="-171450" algn="ctr">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a:t>[00]</a:t>
            </a:r>
          </a:p>
        </p:txBody>
      </p:sp>
      <p:sp>
        <p:nvSpPr>
          <p:cNvPr id="37" name="Text Placeholder 14">
            <a:extLst>
              <a:ext uri="{FF2B5EF4-FFF2-40B4-BE49-F238E27FC236}">
                <a16:creationId xmlns:a16="http://schemas.microsoft.com/office/drawing/2014/main" id="{7AB4A338-5CDA-4742-A7F5-F49D6BE9AD4F}"/>
              </a:ext>
            </a:extLst>
          </p:cNvPr>
          <p:cNvSpPr>
            <a:spLocks noGrp="1"/>
          </p:cNvSpPr>
          <p:nvPr>
            <p:ph type="body" sz="quarter" idx="31" hasCustomPrompt="1"/>
          </p:nvPr>
        </p:nvSpPr>
        <p:spPr>
          <a:xfrm>
            <a:off x="3548276" y="3861048"/>
            <a:ext cx="2351996"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38" name="Text Placeholder 14">
            <a:extLst>
              <a:ext uri="{FF2B5EF4-FFF2-40B4-BE49-F238E27FC236}">
                <a16:creationId xmlns:a16="http://schemas.microsoft.com/office/drawing/2014/main" id="{9452123C-C6A2-4D45-AF62-5B6E775B6C90}"/>
              </a:ext>
            </a:extLst>
          </p:cNvPr>
          <p:cNvSpPr>
            <a:spLocks noGrp="1"/>
          </p:cNvSpPr>
          <p:nvPr>
            <p:ph type="body" sz="quarter" idx="32"/>
          </p:nvPr>
        </p:nvSpPr>
        <p:spPr>
          <a:xfrm>
            <a:off x="3548276" y="4135186"/>
            <a:ext cx="2351996" cy="1516648"/>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39" name="Text Placeholder 14">
            <a:extLst>
              <a:ext uri="{FF2B5EF4-FFF2-40B4-BE49-F238E27FC236}">
                <a16:creationId xmlns:a16="http://schemas.microsoft.com/office/drawing/2014/main" id="{3DCBEBCB-7877-4BC1-BA6D-4E809F947A5F}"/>
              </a:ext>
            </a:extLst>
          </p:cNvPr>
          <p:cNvSpPr>
            <a:spLocks noGrp="1"/>
          </p:cNvSpPr>
          <p:nvPr>
            <p:ph type="body" sz="quarter" idx="33" hasCustomPrompt="1"/>
          </p:nvPr>
        </p:nvSpPr>
        <p:spPr>
          <a:xfrm>
            <a:off x="6686160" y="1917008"/>
            <a:ext cx="1584308" cy="1584000"/>
          </a:xfrm>
          <a:prstGeom prst="rect">
            <a:avLst/>
          </a:prstGeom>
          <a:solidFill>
            <a:srgbClr val="999490"/>
          </a:solidFill>
        </p:spPr>
        <p:txBody>
          <a:bodyPr lIns="72000" tIns="72000" rIns="72000" bIns="72000" anchor="ctr">
            <a:normAutofit/>
          </a:bodyPr>
          <a:lstStyle>
            <a:lvl1pPr algn="ctr">
              <a:lnSpc>
                <a:spcPct val="100000"/>
              </a:lnSpc>
              <a:defRPr lang="en-US" sz="2800" b="1" dirty="0">
                <a:solidFill>
                  <a:schemeClr val="bg1"/>
                </a:solidFill>
              </a:defRPr>
            </a:lvl1pPr>
            <a:lvl2pPr marL="171450" indent="-171450" algn="ctr">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a:t>[00]</a:t>
            </a:r>
          </a:p>
        </p:txBody>
      </p:sp>
      <p:sp>
        <p:nvSpPr>
          <p:cNvPr id="40" name="Text Placeholder 14">
            <a:extLst>
              <a:ext uri="{FF2B5EF4-FFF2-40B4-BE49-F238E27FC236}">
                <a16:creationId xmlns:a16="http://schemas.microsoft.com/office/drawing/2014/main" id="{2FE7559D-9529-40D4-8025-F2B8ED38A995}"/>
              </a:ext>
            </a:extLst>
          </p:cNvPr>
          <p:cNvSpPr>
            <a:spLocks noGrp="1"/>
          </p:cNvSpPr>
          <p:nvPr>
            <p:ph type="body" sz="quarter" idx="34" hasCustomPrompt="1"/>
          </p:nvPr>
        </p:nvSpPr>
        <p:spPr>
          <a:xfrm>
            <a:off x="6302316" y="3861048"/>
            <a:ext cx="2351996"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41" name="Text Placeholder 14">
            <a:extLst>
              <a:ext uri="{FF2B5EF4-FFF2-40B4-BE49-F238E27FC236}">
                <a16:creationId xmlns:a16="http://schemas.microsoft.com/office/drawing/2014/main" id="{2382D6B5-B43B-46F1-B879-42FA4CCBD202}"/>
              </a:ext>
            </a:extLst>
          </p:cNvPr>
          <p:cNvSpPr>
            <a:spLocks noGrp="1"/>
          </p:cNvSpPr>
          <p:nvPr>
            <p:ph type="body" sz="quarter" idx="35"/>
          </p:nvPr>
        </p:nvSpPr>
        <p:spPr>
          <a:xfrm>
            <a:off x="6302316" y="4135186"/>
            <a:ext cx="2351996" cy="1516648"/>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42" name="Text Placeholder 14">
            <a:extLst>
              <a:ext uri="{FF2B5EF4-FFF2-40B4-BE49-F238E27FC236}">
                <a16:creationId xmlns:a16="http://schemas.microsoft.com/office/drawing/2014/main" id="{791F1A27-3497-4ECD-AAAC-804B3DF8F9FB}"/>
              </a:ext>
            </a:extLst>
          </p:cNvPr>
          <p:cNvSpPr>
            <a:spLocks noGrp="1"/>
          </p:cNvSpPr>
          <p:nvPr>
            <p:ph type="body" sz="quarter" idx="36" hasCustomPrompt="1"/>
          </p:nvPr>
        </p:nvSpPr>
        <p:spPr>
          <a:xfrm>
            <a:off x="9514768" y="1917008"/>
            <a:ext cx="1584308" cy="1584000"/>
          </a:xfrm>
          <a:prstGeom prst="rect">
            <a:avLst/>
          </a:prstGeom>
          <a:solidFill>
            <a:srgbClr val="D7D1CC"/>
          </a:solidFill>
        </p:spPr>
        <p:txBody>
          <a:bodyPr lIns="72000" tIns="72000" rIns="72000" bIns="72000" anchor="ctr">
            <a:normAutofit/>
          </a:bodyPr>
          <a:lstStyle>
            <a:lvl1pPr algn="ctr">
              <a:lnSpc>
                <a:spcPct val="100000"/>
              </a:lnSpc>
              <a:defRPr lang="en-US" sz="2800" b="1" dirty="0">
                <a:solidFill>
                  <a:schemeClr val="bg1"/>
                </a:solidFill>
              </a:defRPr>
            </a:lvl1pPr>
            <a:lvl2pPr marL="171450" indent="-171450" algn="ctr">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a:t>[00]</a:t>
            </a:r>
          </a:p>
        </p:txBody>
      </p:sp>
      <p:sp>
        <p:nvSpPr>
          <p:cNvPr id="43" name="Text Placeholder 14">
            <a:extLst>
              <a:ext uri="{FF2B5EF4-FFF2-40B4-BE49-F238E27FC236}">
                <a16:creationId xmlns:a16="http://schemas.microsoft.com/office/drawing/2014/main" id="{E0498A31-1633-4E6B-8EAE-AF4FDE6233F0}"/>
              </a:ext>
            </a:extLst>
          </p:cNvPr>
          <p:cNvSpPr>
            <a:spLocks noGrp="1"/>
          </p:cNvSpPr>
          <p:nvPr>
            <p:ph type="body" sz="quarter" idx="37" hasCustomPrompt="1"/>
          </p:nvPr>
        </p:nvSpPr>
        <p:spPr>
          <a:xfrm>
            <a:off x="9130924" y="3861048"/>
            <a:ext cx="2351996"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[Bullet Heading]</a:t>
            </a:r>
          </a:p>
        </p:txBody>
      </p:sp>
      <p:sp>
        <p:nvSpPr>
          <p:cNvPr id="44" name="Text Placeholder 14">
            <a:extLst>
              <a:ext uri="{FF2B5EF4-FFF2-40B4-BE49-F238E27FC236}">
                <a16:creationId xmlns:a16="http://schemas.microsoft.com/office/drawing/2014/main" id="{9A54FCE6-6684-449A-86E0-142437219426}"/>
              </a:ext>
            </a:extLst>
          </p:cNvPr>
          <p:cNvSpPr>
            <a:spLocks noGrp="1"/>
          </p:cNvSpPr>
          <p:nvPr>
            <p:ph type="body" sz="quarter" idx="38"/>
          </p:nvPr>
        </p:nvSpPr>
        <p:spPr>
          <a:xfrm>
            <a:off x="9130924" y="4135186"/>
            <a:ext cx="2351996" cy="1516648"/>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45" name="Rectangle 44">
            <a:extLst>
              <a:ext uri="{FF2B5EF4-FFF2-40B4-BE49-F238E27FC236}">
                <a16:creationId xmlns:a16="http://schemas.microsoft.com/office/drawing/2014/main" id="{895140AB-DCE2-4DB2-81B5-60470D8E34C0}"/>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21" name="Picture 20">
            <a:extLst>
              <a:ext uri="{FF2B5EF4-FFF2-40B4-BE49-F238E27FC236}">
                <a16:creationId xmlns:a16="http://schemas.microsoft.com/office/drawing/2014/main" id="{83BF142C-8B85-4BCA-8B54-67CC7F92FF43}"/>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FC67645D-435A-4DA4-9CBA-77E7F4B501FE}"/>
              </a:ext>
            </a:extLst>
          </p:cNvPr>
          <p:cNvSpPr>
            <a:spLocks noGrp="1"/>
          </p:cNvSpPr>
          <p:nvPr>
            <p:ph type="title"/>
          </p:nvPr>
        </p:nvSpPr>
        <p:spPr/>
        <p:txBody>
          <a:bodyPr/>
          <a:lstStyle/>
          <a:p>
            <a:r>
              <a:rPr lang="en-US"/>
              <a:t>Click to edit Master title style</a:t>
            </a:r>
            <a:endParaRPr lang="en-AU"/>
          </a:p>
        </p:txBody>
      </p:sp>
      <p:sp>
        <p:nvSpPr>
          <p:cNvPr id="7" name="Footer Placeholder 6">
            <a:extLst>
              <a:ext uri="{FF2B5EF4-FFF2-40B4-BE49-F238E27FC236}">
                <a16:creationId xmlns:a16="http://schemas.microsoft.com/office/drawing/2014/main" id="{D9CEE3C6-C898-476B-873B-DAEEB357A992}"/>
              </a:ext>
            </a:extLst>
          </p:cNvPr>
          <p:cNvSpPr>
            <a:spLocks noGrp="1"/>
          </p:cNvSpPr>
          <p:nvPr>
            <p:ph type="ftr" sz="quarter" idx="40"/>
          </p:nvPr>
        </p:nvSpPr>
        <p:spPr/>
        <p:txBody>
          <a:bodyPr/>
          <a:lstStyle/>
          <a:p>
            <a:r>
              <a:rPr lang="en-AU"/>
              <a:t>[Presentation Title] | [Date]</a:t>
            </a:r>
          </a:p>
        </p:txBody>
      </p:sp>
      <p:sp>
        <p:nvSpPr>
          <p:cNvPr id="8" name="Slide Number Placeholder 7">
            <a:extLst>
              <a:ext uri="{FF2B5EF4-FFF2-40B4-BE49-F238E27FC236}">
                <a16:creationId xmlns:a16="http://schemas.microsoft.com/office/drawing/2014/main" id="{4CEACAED-B859-46A5-951B-270C91500FC6}"/>
              </a:ext>
            </a:extLst>
          </p:cNvPr>
          <p:cNvSpPr>
            <a:spLocks noGrp="1"/>
          </p:cNvSpPr>
          <p:nvPr>
            <p:ph type="sldNum" sz="quarter" idx="41"/>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68439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with Dark Purple Block">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BF09EC-4B00-4B1E-B06B-0D0F89DA05A2}"/>
              </a:ext>
            </a:extLst>
          </p:cNvPr>
          <p:cNvSpPr>
            <a:spLocks noGrp="1"/>
          </p:cNvSpPr>
          <p:nvPr>
            <p:ph type="body" sz="quarter" idx="14"/>
          </p:nvPr>
        </p:nvSpPr>
        <p:spPr>
          <a:xfrm>
            <a:off x="6096002" y="1700213"/>
            <a:ext cx="5400673" cy="4608515"/>
          </a:xfrm>
          <a:prstGeom prst="rect">
            <a:avLst/>
          </a:prstGeom>
          <a:solidFill>
            <a:schemeClr val="accent1"/>
          </a:solidFill>
        </p:spPr>
        <p:txBody>
          <a:bodyPr anchor="ctr">
            <a:normAutofit/>
          </a:bodyPr>
          <a:lstStyle>
            <a:lvl1pPr algn="ctr">
              <a:defRPr sz="1800">
                <a:solidFill>
                  <a:schemeClr val="bg1"/>
                </a:solidFill>
              </a:defRPr>
            </a:lvl1pPr>
          </a:lstStyle>
          <a:p>
            <a:pPr lvl="0"/>
            <a:r>
              <a:rPr lang="en-US"/>
              <a:t>Edit Master text styles</a:t>
            </a:r>
          </a:p>
        </p:txBody>
      </p:sp>
      <p:sp>
        <p:nvSpPr>
          <p:cNvPr id="10" name="Text Placeholder 5">
            <a:extLst>
              <a:ext uri="{FF2B5EF4-FFF2-40B4-BE49-F238E27FC236}">
                <a16:creationId xmlns:a16="http://schemas.microsoft.com/office/drawing/2014/main" id="{17F97712-4CC3-452D-A157-BEE84E80571D}"/>
              </a:ext>
            </a:extLst>
          </p:cNvPr>
          <p:cNvSpPr>
            <a:spLocks noGrp="1"/>
          </p:cNvSpPr>
          <p:nvPr>
            <p:ph type="body" sz="quarter" idx="15"/>
          </p:nvPr>
        </p:nvSpPr>
        <p:spPr>
          <a:xfrm>
            <a:off x="695326" y="1700213"/>
            <a:ext cx="5197808" cy="4608515"/>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spcAft>
                <a:spcPts val="600"/>
              </a:spcAft>
              <a:defRPr lang="en-US" dirty="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1" name="Text Placeholder 5">
            <a:extLst>
              <a:ext uri="{FF2B5EF4-FFF2-40B4-BE49-F238E27FC236}">
                <a16:creationId xmlns:a16="http://schemas.microsoft.com/office/drawing/2014/main" id="{F5F6752E-685A-46CF-8D29-A5D4E0013D21}"/>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9" name="Rectangle 8">
            <a:extLst>
              <a:ext uri="{FF2B5EF4-FFF2-40B4-BE49-F238E27FC236}">
                <a16:creationId xmlns:a16="http://schemas.microsoft.com/office/drawing/2014/main" id="{6DD1DFD8-8A09-48BC-87A4-4F57F6D6FE1B}"/>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976C9786-9794-4BE5-BBFE-4B339825F287}"/>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2" name="Title 1">
            <a:extLst>
              <a:ext uri="{FF2B5EF4-FFF2-40B4-BE49-F238E27FC236}">
                <a16:creationId xmlns:a16="http://schemas.microsoft.com/office/drawing/2014/main" id="{A9EE0658-31AB-4AA9-B241-6C41D88C9769}"/>
              </a:ext>
            </a:extLst>
          </p:cNvPr>
          <p:cNvSpPr>
            <a:spLocks noGrp="1"/>
          </p:cNvSpPr>
          <p:nvPr>
            <p:ph type="title" hasCustomPrompt="1"/>
          </p:nvPr>
        </p:nvSpPr>
        <p:spPr/>
        <p:txBody>
          <a:bodyPr/>
          <a:lstStyle/>
          <a:p>
            <a:r>
              <a:rPr lang="en-US"/>
              <a:t>to edit Master title style</a:t>
            </a:r>
            <a:endParaRPr lang="en-AU"/>
          </a:p>
        </p:txBody>
      </p:sp>
      <p:sp>
        <p:nvSpPr>
          <p:cNvPr id="8" name="Footer Placeholder 7">
            <a:extLst>
              <a:ext uri="{FF2B5EF4-FFF2-40B4-BE49-F238E27FC236}">
                <a16:creationId xmlns:a16="http://schemas.microsoft.com/office/drawing/2014/main" id="{BDEE6526-1DB9-4ECD-86C1-1BB926D7D9FA}"/>
              </a:ext>
            </a:extLst>
          </p:cNvPr>
          <p:cNvSpPr>
            <a:spLocks noGrp="1"/>
          </p:cNvSpPr>
          <p:nvPr>
            <p:ph type="ftr" sz="quarter" idx="19"/>
          </p:nvPr>
        </p:nvSpPr>
        <p:spPr/>
        <p:txBody>
          <a:bodyPr/>
          <a:lstStyle/>
          <a:p>
            <a:r>
              <a:rPr lang="en-AU"/>
              <a:t>[Presentation Title] | [Date]</a:t>
            </a:r>
          </a:p>
        </p:txBody>
      </p:sp>
      <p:sp>
        <p:nvSpPr>
          <p:cNvPr id="12" name="Slide Number Placeholder 11">
            <a:extLst>
              <a:ext uri="{FF2B5EF4-FFF2-40B4-BE49-F238E27FC236}">
                <a16:creationId xmlns:a16="http://schemas.microsoft.com/office/drawing/2014/main" id="{B640CA88-D0CE-4C3C-BA4A-CB5E62584F1F}"/>
              </a:ext>
            </a:extLst>
          </p:cNvPr>
          <p:cNvSpPr>
            <a:spLocks noGrp="1"/>
          </p:cNvSpPr>
          <p:nvPr>
            <p:ph type="sldNum" sz="quarter" idx="20"/>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2443940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with Purple Block">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BF09EC-4B00-4B1E-B06B-0D0F89DA05A2}"/>
              </a:ext>
            </a:extLst>
          </p:cNvPr>
          <p:cNvSpPr>
            <a:spLocks noGrp="1"/>
          </p:cNvSpPr>
          <p:nvPr>
            <p:ph type="body" sz="quarter" idx="14"/>
          </p:nvPr>
        </p:nvSpPr>
        <p:spPr>
          <a:xfrm>
            <a:off x="6096002" y="1700212"/>
            <a:ext cx="5400673" cy="4608513"/>
          </a:xfrm>
          <a:prstGeom prst="rect">
            <a:avLst/>
          </a:prstGeom>
          <a:solidFill>
            <a:srgbClr val="962A8B"/>
          </a:solidFill>
        </p:spPr>
        <p:txBody>
          <a:bodyPr anchor="ctr">
            <a:normAutofit/>
          </a:bodyPr>
          <a:lstStyle>
            <a:lvl1pPr algn="ctr">
              <a:defRPr sz="1800">
                <a:solidFill>
                  <a:schemeClr val="bg1"/>
                </a:solidFill>
              </a:defRPr>
            </a:lvl1pPr>
          </a:lstStyle>
          <a:p>
            <a:pPr lvl="0"/>
            <a:r>
              <a:rPr lang="en-US"/>
              <a:t>Edit Master text styles</a:t>
            </a:r>
          </a:p>
        </p:txBody>
      </p:sp>
      <p:sp>
        <p:nvSpPr>
          <p:cNvPr id="8" name="Text Placeholder 5">
            <a:extLst>
              <a:ext uri="{FF2B5EF4-FFF2-40B4-BE49-F238E27FC236}">
                <a16:creationId xmlns:a16="http://schemas.microsoft.com/office/drawing/2014/main" id="{1500BB1C-3C6B-46AF-8AA4-A4BA72712C80}"/>
              </a:ext>
            </a:extLst>
          </p:cNvPr>
          <p:cNvSpPr>
            <a:spLocks noGrp="1"/>
          </p:cNvSpPr>
          <p:nvPr>
            <p:ph type="body" sz="quarter" idx="15"/>
          </p:nvPr>
        </p:nvSpPr>
        <p:spPr>
          <a:xfrm>
            <a:off x="694800" y="1700212"/>
            <a:ext cx="5209113" cy="4608516"/>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Title 5">
            <a:extLst>
              <a:ext uri="{FF2B5EF4-FFF2-40B4-BE49-F238E27FC236}">
                <a16:creationId xmlns:a16="http://schemas.microsoft.com/office/drawing/2014/main" id="{8574EA24-97F9-47A1-937E-B8E4F532769A}"/>
              </a:ext>
            </a:extLst>
          </p:cNvPr>
          <p:cNvSpPr>
            <a:spLocks noGrp="1"/>
          </p:cNvSpPr>
          <p:nvPr>
            <p:ph type="title"/>
          </p:nvPr>
        </p:nvSpPr>
        <p:spPr/>
        <p:txBody>
          <a:bodyPr/>
          <a:lstStyle/>
          <a:p>
            <a:r>
              <a:rPr lang="en-US"/>
              <a:t>Click to edit Master title style</a:t>
            </a:r>
            <a:endParaRPr lang="en-AU"/>
          </a:p>
        </p:txBody>
      </p:sp>
      <p:sp>
        <p:nvSpPr>
          <p:cNvPr id="13" name="Text Placeholder 5">
            <a:extLst>
              <a:ext uri="{FF2B5EF4-FFF2-40B4-BE49-F238E27FC236}">
                <a16:creationId xmlns:a16="http://schemas.microsoft.com/office/drawing/2014/main" id="{B11690AC-7C51-47ED-9DD6-4A98D2E79BBF}"/>
              </a:ext>
            </a:extLst>
          </p:cNvPr>
          <p:cNvSpPr>
            <a:spLocks noGrp="1"/>
          </p:cNvSpPr>
          <p:nvPr>
            <p:ph type="body" sz="quarter" idx="19"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2" name="Rectangle 11">
            <a:extLst>
              <a:ext uri="{FF2B5EF4-FFF2-40B4-BE49-F238E27FC236}">
                <a16:creationId xmlns:a16="http://schemas.microsoft.com/office/drawing/2014/main" id="{F2CACF9F-55D3-4152-BDFF-84674C07B2BE}"/>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5" name="Picture 14">
            <a:extLst>
              <a:ext uri="{FF2B5EF4-FFF2-40B4-BE49-F238E27FC236}">
                <a16:creationId xmlns:a16="http://schemas.microsoft.com/office/drawing/2014/main" id="{3574170D-AC78-463A-B8E0-8E87954EAB8D}"/>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3" name="Footer Placeholder 2">
            <a:extLst>
              <a:ext uri="{FF2B5EF4-FFF2-40B4-BE49-F238E27FC236}">
                <a16:creationId xmlns:a16="http://schemas.microsoft.com/office/drawing/2014/main" id="{F7DAA7FD-BD90-42A7-ADCE-A909D39619CD}"/>
              </a:ext>
            </a:extLst>
          </p:cNvPr>
          <p:cNvSpPr>
            <a:spLocks noGrp="1"/>
          </p:cNvSpPr>
          <p:nvPr>
            <p:ph type="ftr" sz="quarter" idx="21"/>
          </p:nvPr>
        </p:nvSpPr>
        <p:spPr/>
        <p:txBody>
          <a:bodyPr/>
          <a:lstStyle/>
          <a:p>
            <a:r>
              <a:rPr lang="en-AU"/>
              <a:t>[Presentation Title] | [Date]</a:t>
            </a:r>
          </a:p>
        </p:txBody>
      </p:sp>
      <p:sp>
        <p:nvSpPr>
          <p:cNvPr id="4" name="Slide Number Placeholder 3">
            <a:extLst>
              <a:ext uri="{FF2B5EF4-FFF2-40B4-BE49-F238E27FC236}">
                <a16:creationId xmlns:a16="http://schemas.microsoft.com/office/drawing/2014/main" id="{9E1DB814-0723-41E1-87CA-20F94C28B05E}"/>
              </a:ext>
            </a:extLst>
          </p:cNvPr>
          <p:cNvSpPr>
            <a:spLocks noGrp="1"/>
          </p:cNvSpPr>
          <p:nvPr>
            <p:ph type="sldNum" sz="quarter" idx="22"/>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309058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with Neutral 1 Block">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BF09EC-4B00-4B1E-B06B-0D0F89DA05A2}"/>
              </a:ext>
            </a:extLst>
          </p:cNvPr>
          <p:cNvSpPr>
            <a:spLocks noGrp="1"/>
          </p:cNvSpPr>
          <p:nvPr>
            <p:ph type="body" sz="quarter" idx="14"/>
          </p:nvPr>
        </p:nvSpPr>
        <p:spPr>
          <a:xfrm>
            <a:off x="6096003" y="1700213"/>
            <a:ext cx="5400672" cy="4608515"/>
          </a:xfrm>
          <a:prstGeom prst="rect">
            <a:avLst/>
          </a:prstGeom>
          <a:solidFill>
            <a:srgbClr val="D7D1CC"/>
          </a:solidFill>
        </p:spPr>
        <p:txBody>
          <a:bodyPr anchor="ctr">
            <a:normAutofit/>
          </a:bodyPr>
          <a:lstStyle>
            <a:lvl1pPr algn="ctr">
              <a:defRPr sz="1800">
                <a:solidFill>
                  <a:schemeClr val="tx1"/>
                </a:solidFill>
              </a:defRPr>
            </a:lvl1pPr>
          </a:lstStyle>
          <a:p>
            <a:pPr lvl="0"/>
            <a:r>
              <a:rPr lang="en-US"/>
              <a:t>Edit Master text styles</a:t>
            </a:r>
          </a:p>
        </p:txBody>
      </p:sp>
      <p:sp>
        <p:nvSpPr>
          <p:cNvPr id="10" name="Text Placeholder 5">
            <a:extLst>
              <a:ext uri="{FF2B5EF4-FFF2-40B4-BE49-F238E27FC236}">
                <a16:creationId xmlns:a16="http://schemas.microsoft.com/office/drawing/2014/main" id="{643BCE34-49B7-4BA0-8263-6432C37E47F9}"/>
              </a:ext>
            </a:extLst>
          </p:cNvPr>
          <p:cNvSpPr>
            <a:spLocks noGrp="1"/>
          </p:cNvSpPr>
          <p:nvPr>
            <p:ph type="body" sz="quarter" idx="15"/>
          </p:nvPr>
        </p:nvSpPr>
        <p:spPr>
          <a:xfrm>
            <a:off x="694800" y="1700213"/>
            <a:ext cx="5209113" cy="4608515"/>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itle 4">
            <a:extLst>
              <a:ext uri="{FF2B5EF4-FFF2-40B4-BE49-F238E27FC236}">
                <a16:creationId xmlns:a16="http://schemas.microsoft.com/office/drawing/2014/main" id="{5045A20B-3961-4824-8B5F-429563405594}"/>
              </a:ext>
            </a:extLst>
          </p:cNvPr>
          <p:cNvSpPr>
            <a:spLocks noGrp="1"/>
          </p:cNvSpPr>
          <p:nvPr>
            <p:ph type="title"/>
          </p:nvPr>
        </p:nvSpPr>
        <p:spPr/>
        <p:txBody>
          <a:bodyPr/>
          <a:lstStyle/>
          <a:p>
            <a:r>
              <a:rPr lang="en-US"/>
              <a:t>Click to edit Master title style</a:t>
            </a:r>
            <a:endParaRPr lang="en-AU"/>
          </a:p>
        </p:txBody>
      </p:sp>
      <p:sp>
        <p:nvSpPr>
          <p:cNvPr id="9" name="Text Placeholder 5">
            <a:extLst>
              <a:ext uri="{FF2B5EF4-FFF2-40B4-BE49-F238E27FC236}">
                <a16:creationId xmlns:a16="http://schemas.microsoft.com/office/drawing/2014/main" id="{DB36345A-6B2C-4967-909A-6BAA4D16DEDF}"/>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1" name="Rectangle 10">
            <a:extLst>
              <a:ext uri="{FF2B5EF4-FFF2-40B4-BE49-F238E27FC236}">
                <a16:creationId xmlns:a16="http://schemas.microsoft.com/office/drawing/2014/main" id="{2DA7A291-5EAC-486D-928E-F46ED8B55AD0}"/>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CD6EAF7D-7C9B-4789-AC1C-A7AF349D1D21}"/>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8" name="Footer Placeholder 7">
            <a:extLst>
              <a:ext uri="{FF2B5EF4-FFF2-40B4-BE49-F238E27FC236}">
                <a16:creationId xmlns:a16="http://schemas.microsoft.com/office/drawing/2014/main" id="{F8E8DCA5-91C8-4DF9-B37E-735B2EA5D36B}"/>
              </a:ext>
            </a:extLst>
          </p:cNvPr>
          <p:cNvSpPr>
            <a:spLocks noGrp="1"/>
          </p:cNvSpPr>
          <p:nvPr>
            <p:ph type="ftr" sz="quarter" idx="19"/>
          </p:nvPr>
        </p:nvSpPr>
        <p:spPr/>
        <p:txBody>
          <a:bodyPr/>
          <a:lstStyle/>
          <a:p>
            <a:r>
              <a:rPr lang="en-AU"/>
              <a:t>[Presentation Title] | [Date]</a:t>
            </a:r>
          </a:p>
        </p:txBody>
      </p:sp>
      <p:sp>
        <p:nvSpPr>
          <p:cNvPr id="12" name="Slide Number Placeholder 11">
            <a:extLst>
              <a:ext uri="{FF2B5EF4-FFF2-40B4-BE49-F238E27FC236}">
                <a16:creationId xmlns:a16="http://schemas.microsoft.com/office/drawing/2014/main" id="{BFFC83A9-C0D2-49A3-AC00-E1A4A64271B0}"/>
              </a:ext>
            </a:extLst>
          </p:cNvPr>
          <p:cNvSpPr>
            <a:spLocks noGrp="1"/>
          </p:cNvSpPr>
          <p:nvPr>
            <p:ph type="sldNum" sz="quarter" idx="20"/>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3534512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with Neutral 2 Block">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BF09EC-4B00-4B1E-B06B-0D0F89DA05A2}"/>
              </a:ext>
            </a:extLst>
          </p:cNvPr>
          <p:cNvSpPr>
            <a:spLocks noGrp="1"/>
          </p:cNvSpPr>
          <p:nvPr>
            <p:ph type="body" sz="quarter" idx="14"/>
          </p:nvPr>
        </p:nvSpPr>
        <p:spPr>
          <a:xfrm>
            <a:off x="6096002" y="1700213"/>
            <a:ext cx="5400673" cy="4608512"/>
          </a:xfrm>
          <a:prstGeom prst="rect">
            <a:avLst/>
          </a:prstGeom>
          <a:solidFill>
            <a:srgbClr val="999490"/>
          </a:solidFill>
        </p:spPr>
        <p:txBody>
          <a:bodyPr anchor="ctr">
            <a:normAutofit/>
          </a:bodyPr>
          <a:lstStyle>
            <a:lvl1pPr algn="ctr">
              <a:defRPr sz="1800">
                <a:solidFill>
                  <a:schemeClr val="bg1"/>
                </a:solidFill>
              </a:defRPr>
            </a:lvl1pPr>
          </a:lstStyle>
          <a:p>
            <a:pPr lvl="0"/>
            <a:r>
              <a:rPr lang="en-US"/>
              <a:t>Edit Master text styles</a:t>
            </a:r>
          </a:p>
        </p:txBody>
      </p:sp>
      <p:sp>
        <p:nvSpPr>
          <p:cNvPr id="9" name="Text Placeholder 5">
            <a:extLst>
              <a:ext uri="{FF2B5EF4-FFF2-40B4-BE49-F238E27FC236}">
                <a16:creationId xmlns:a16="http://schemas.microsoft.com/office/drawing/2014/main" id="{00D8A284-12F0-43E7-820E-1E72AC40E17F}"/>
              </a:ext>
            </a:extLst>
          </p:cNvPr>
          <p:cNvSpPr>
            <a:spLocks noGrp="1"/>
          </p:cNvSpPr>
          <p:nvPr>
            <p:ph type="body" sz="quarter" idx="15"/>
          </p:nvPr>
        </p:nvSpPr>
        <p:spPr>
          <a:xfrm>
            <a:off x="694800" y="1700212"/>
            <a:ext cx="5209113" cy="4608515"/>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Title 5">
            <a:extLst>
              <a:ext uri="{FF2B5EF4-FFF2-40B4-BE49-F238E27FC236}">
                <a16:creationId xmlns:a16="http://schemas.microsoft.com/office/drawing/2014/main" id="{F3255835-9B81-4FE6-A19A-BDEACE6D532E}"/>
              </a:ext>
            </a:extLst>
          </p:cNvPr>
          <p:cNvSpPr>
            <a:spLocks noGrp="1"/>
          </p:cNvSpPr>
          <p:nvPr>
            <p:ph type="title"/>
          </p:nvPr>
        </p:nvSpPr>
        <p:spPr/>
        <p:txBody>
          <a:bodyPr/>
          <a:lstStyle/>
          <a:p>
            <a:r>
              <a:rPr lang="en-US"/>
              <a:t>Click to edit Master title style</a:t>
            </a:r>
            <a:endParaRPr lang="en-AU"/>
          </a:p>
        </p:txBody>
      </p:sp>
      <p:sp>
        <p:nvSpPr>
          <p:cNvPr id="11" name="Text Placeholder 5">
            <a:extLst>
              <a:ext uri="{FF2B5EF4-FFF2-40B4-BE49-F238E27FC236}">
                <a16:creationId xmlns:a16="http://schemas.microsoft.com/office/drawing/2014/main" id="{FE5F36F7-9D4E-4EA5-882E-DEDD94B59C30}"/>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0" name="Rectangle 9">
            <a:extLst>
              <a:ext uri="{FF2B5EF4-FFF2-40B4-BE49-F238E27FC236}">
                <a16:creationId xmlns:a16="http://schemas.microsoft.com/office/drawing/2014/main" id="{13000394-8C62-4535-AFCB-49065079CFAF}"/>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A9739123-EB1E-4E5F-B70D-F7DEE2CEE7E1}"/>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8" name="Footer Placeholder 7">
            <a:extLst>
              <a:ext uri="{FF2B5EF4-FFF2-40B4-BE49-F238E27FC236}">
                <a16:creationId xmlns:a16="http://schemas.microsoft.com/office/drawing/2014/main" id="{16DA6B27-3249-4E2E-BD52-822F0E96F786}"/>
              </a:ext>
            </a:extLst>
          </p:cNvPr>
          <p:cNvSpPr>
            <a:spLocks noGrp="1"/>
          </p:cNvSpPr>
          <p:nvPr>
            <p:ph type="ftr" sz="quarter" idx="19"/>
          </p:nvPr>
        </p:nvSpPr>
        <p:spPr/>
        <p:txBody>
          <a:bodyPr/>
          <a:lstStyle/>
          <a:p>
            <a:r>
              <a:rPr lang="en-AU"/>
              <a:t>[Presentation Title] | [Date]</a:t>
            </a:r>
          </a:p>
        </p:txBody>
      </p:sp>
      <p:sp>
        <p:nvSpPr>
          <p:cNvPr id="12" name="Slide Number Placeholder 11">
            <a:extLst>
              <a:ext uri="{FF2B5EF4-FFF2-40B4-BE49-F238E27FC236}">
                <a16:creationId xmlns:a16="http://schemas.microsoft.com/office/drawing/2014/main" id="{D28ACE60-DF21-472F-8FF6-A086BB2C1141}"/>
              </a:ext>
            </a:extLst>
          </p:cNvPr>
          <p:cNvSpPr>
            <a:spLocks noGrp="1"/>
          </p:cNvSpPr>
          <p:nvPr>
            <p:ph type="sldNum" sz="quarter" idx="20"/>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2496718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ree Pullouts">
    <p:spTree>
      <p:nvGrpSpPr>
        <p:cNvPr id="1" name=""/>
        <p:cNvGrpSpPr/>
        <p:nvPr/>
      </p:nvGrpSpPr>
      <p:grpSpPr>
        <a:xfrm>
          <a:off x="0" y="0"/>
          <a:ext cx="0" cy="0"/>
          <a:chOff x="0" y="0"/>
          <a:chExt cx="0" cy="0"/>
        </a:xfrm>
      </p:grpSpPr>
      <p:sp>
        <p:nvSpPr>
          <p:cNvPr id="13" name="Text Placeholder 6">
            <a:extLst>
              <a:ext uri="{FF2B5EF4-FFF2-40B4-BE49-F238E27FC236}">
                <a16:creationId xmlns:a16="http://schemas.microsoft.com/office/drawing/2014/main" id="{EA75515C-08B2-490C-B8D9-273E0B4B793E}"/>
              </a:ext>
            </a:extLst>
          </p:cNvPr>
          <p:cNvSpPr>
            <a:spLocks noGrp="1"/>
          </p:cNvSpPr>
          <p:nvPr>
            <p:ph type="body" sz="quarter" idx="21" hasCustomPrompt="1"/>
          </p:nvPr>
        </p:nvSpPr>
        <p:spPr>
          <a:xfrm>
            <a:off x="8112127" y="1700213"/>
            <a:ext cx="3384548" cy="4615710"/>
          </a:xfrm>
          <a:prstGeom prst="rect">
            <a:avLst/>
          </a:prstGeom>
          <a:solidFill>
            <a:schemeClr val="accent1"/>
          </a:solidFill>
        </p:spPr>
        <p:txBody>
          <a:bodyPr lIns="180000" tIns="108000" rIns="180000" bIns="180000" anchor="t">
            <a:normAutofit/>
          </a:bodyPr>
          <a:lstStyle>
            <a:lvl1pPr marL="285750" indent="-285750" algn="l">
              <a:buClr>
                <a:schemeClr val="bg1"/>
              </a:buClr>
              <a:buFont typeface="Arial" panose="020B0604020202020204" pitchFamily="34" charset="0"/>
              <a:buChar char="•"/>
              <a:defRPr sz="1400">
                <a:solidFill>
                  <a:schemeClr val="bg1"/>
                </a:solidFill>
              </a:defRPr>
            </a:lvl1pPr>
          </a:lstStyle>
          <a:p>
            <a:pPr lvl="0"/>
            <a:r>
              <a:rPr lang="en-AU"/>
              <a:t>[Enter text – You can change the colour of this placeholder under the ‘Shape fill’ menu]</a:t>
            </a:r>
          </a:p>
        </p:txBody>
      </p:sp>
      <p:sp>
        <p:nvSpPr>
          <p:cNvPr id="6" name="Title 5">
            <a:extLst>
              <a:ext uri="{FF2B5EF4-FFF2-40B4-BE49-F238E27FC236}">
                <a16:creationId xmlns:a16="http://schemas.microsoft.com/office/drawing/2014/main" id="{7DA12390-A044-4D48-96A4-00A2D51D906B}"/>
              </a:ext>
            </a:extLst>
          </p:cNvPr>
          <p:cNvSpPr>
            <a:spLocks noGrp="1"/>
          </p:cNvSpPr>
          <p:nvPr>
            <p:ph type="title"/>
          </p:nvPr>
        </p:nvSpPr>
        <p:spPr/>
        <p:txBody>
          <a:bodyPr/>
          <a:lstStyle/>
          <a:p>
            <a:r>
              <a:rPr lang="en-US"/>
              <a:t>Click to edit Master title style</a:t>
            </a:r>
            <a:endParaRPr lang="en-AU"/>
          </a:p>
        </p:txBody>
      </p:sp>
      <p:sp>
        <p:nvSpPr>
          <p:cNvPr id="11" name="Text Placeholder 5">
            <a:extLst>
              <a:ext uri="{FF2B5EF4-FFF2-40B4-BE49-F238E27FC236}">
                <a16:creationId xmlns:a16="http://schemas.microsoft.com/office/drawing/2014/main" id="{60070F8D-A181-4941-8E6E-89B3B6A120EA}"/>
              </a:ext>
            </a:extLst>
          </p:cNvPr>
          <p:cNvSpPr>
            <a:spLocks noGrp="1"/>
          </p:cNvSpPr>
          <p:nvPr>
            <p:ph type="body" sz="quarter" idx="18"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0" name="Text Placeholder 6">
            <a:extLst>
              <a:ext uri="{FF2B5EF4-FFF2-40B4-BE49-F238E27FC236}">
                <a16:creationId xmlns:a16="http://schemas.microsoft.com/office/drawing/2014/main" id="{5A8D97C9-2BD4-40D2-8A9C-5D0FDC041E5C}"/>
              </a:ext>
            </a:extLst>
          </p:cNvPr>
          <p:cNvSpPr>
            <a:spLocks noGrp="1"/>
          </p:cNvSpPr>
          <p:nvPr>
            <p:ph type="body" sz="quarter" idx="19" hasCustomPrompt="1"/>
          </p:nvPr>
        </p:nvSpPr>
        <p:spPr>
          <a:xfrm>
            <a:off x="695328" y="1700213"/>
            <a:ext cx="3384548" cy="4615710"/>
          </a:xfrm>
          <a:prstGeom prst="rect">
            <a:avLst/>
          </a:prstGeom>
          <a:solidFill>
            <a:srgbClr val="962A8B"/>
          </a:solidFill>
        </p:spPr>
        <p:txBody>
          <a:bodyPr lIns="180000" tIns="108000" rIns="180000" bIns="180000" anchor="t">
            <a:normAutofit/>
          </a:bodyPr>
          <a:lstStyle>
            <a:lvl1pPr marL="285750" indent="-285750" algn="l">
              <a:buClr>
                <a:schemeClr val="bg1"/>
              </a:buClr>
              <a:buFont typeface="Arial" panose="020B0604020202020204" pitchFamily="34" charset="0"/>
              <a:buChar char="•"/>
              <a:defRPr sz="1400">
                <a:solidFill>
                  <a:schemeClr val="bg1"/>
                </a:solidFill>
              </a:defRPr>
            </a:lvl1pPr>
          </a:lstStyle>
          <a:p>
            <a:pPr lvl="0"/>
            <a:r>
              <a:rPr lang="en-AU"/>
              <a:t>[Enter text – You can change the colour of this placeholder under the ‘Shape fill’ menu]</a:t>
            </a:r>
          </a:p>
        </p:txBody>
      </p:sp>
      <p:sp>
        <p:nvSpPr>
          <p:cNvPr id="12" name="Text Placeholder 6">
            <a:extLst>
              <a:ext uri="{FF2B5EF4-FFF2-40B4-BE49-F238E27FC236}">
                <a16:creationId xmlns:a16="http://schemas.microsoft.com/office/drawing/2014/main" id="{2409A6CC-1C55-4870-8E22-205BA52568D4}"/>
              </a:ext>
            </a:extLst>
          </p:cNvPr>
          <p:cNvSpPr>
            <a:spLocks noGrp="1"/>
          </p:cNvSpPr>
          <p:nvPr>
            <p:ph type="body" sz="quarter" idx="20" hasCustomPrompt="1"/>
          </p:nvPr>
        </p:nvSpPr>
        <p:spPr>
          <a:xfrm>
            <a:off x="4387255" y="1692905"/>
            <a:ext cx="3384548" cy="4615710"/>
          </a:xfrm>
          <a:prstGeom prst="rect">
            <a:avLst/>
          </a:prstGeom>
          <a:solidFill>
            <a:srgbClr val="999490"/>
          </a:solidFill>
        </p:spPr>
        <p:txBody>
          <a:bodyPr lIns="180000" tIns="108000" rIns="180000" bIns="180000" anchor="t">
            <a:normAutofit/>
          </a:bodyPr>
          <a:lstStyle>
            <a:lvl1pPr marL="285750" indent="-285750" algn="l">
              <a:buClr>
                <a:schemeClr val="bg1"/>
              </a:buClr>
              <a:buFont typeface="Arial" panose="020B0604020202020204" pitchFamily="34" charset="0"/>
              <a:buChar char="•"/>
              <a:defRPr sz="1400">
                <a:solidFill>
                  <a:schemeClr val="bg1"/>
                </a:solidFill>
              </a:defRPr>
            </a:lvl1pPr>
          </a:lstStyle>
          <a:p>
            <a:pPr lvl="0"/>
            <a:r>
              <a:rPr lang="en-AU"/>
              <a:t>[Enter text – You can change the colour of this placeholder under the ‘Shape fill’ menu]</a:t>
            </a:r>
          </a:p>
        </p:txBody>
      </p:sp>
      <p:sp>
        <p:nvSpPr>
          <p:cNvPr id="14" name="Rectangle 13">
            <a:extLst>
              <a:ext uri="{FF2B5EF4-FFF2-40B4-BE49-F238E27FC236}">
                <a16:creationId xmlns:a16="http://schemas.microsoft.com/office/drawing/2014/main" id="{1E1AC039-02E7-49D5-B557-F29BDF128A9E}"/>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6" name="Picture 15">
            <a:extLst>
              <a:ext uri="{FF2B5EF4-FFF2-40B4-BE49-F238E27FC236}">
                <a16:creationId xmlns:a16="http://schemas.microsoft.com/office/drawing/2014/main" id="{7AE48569-D32E-4698-B1DF-F6D3A1B423B0}"/>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7" name="Footer Placeholder 6">
            <a:extLst>
              <a:ext uri="{FF2B5EF4-FFF2-40B4-BE49-F238E27FC236}">
                <a16:creationId xmlns:a16="http://schemas.microsoft.com/office/drawing/2014/main" id="{CB490FF1-595C-4C0F-8493-0452D9413FEC}"/>
              </a:ext>
            </a:extLst>
          </p:cNvPr>
          <p:cNvSpPr>
            <a:spLocks noGrp="1"/>
          </p:cNvSpPr>
          <p:nvPr>
            <p:ph type="ftr" sz="quarter" idx="23"/>
          </p:nvPr>
        </p:nvSpPr>
        <p:spPr/>
        <p:txBody>
          <a:bodyPr/>
          <a:lstStyle/>
          <a:p>
            <a:r>
              <a:rPr lang="en-AU"/>
              <a:t>[Presentation Title] | [Date]</a:t>
            </a:r>
          </a:p>
        </p:txBody>
      </p:sp>
      <p:sp>
        <p:nvSpPr>
          <p:cNvPr id="8" name="Slide Number Placeholder 7">
            <a:extLst>
              <a:ext uri="{FF2B5EF4-FFF2-40B4-BE49-F238E27FC236}">
                <a16:creationId xmlns:a16="http://schemas.microsoft.com/office/drawing/2014/main" id="{991171E7-B6F7-4135-91FD-8404DE6A1A00}"/>
              </a:ext>
            </a:extLst>
          </p:cNvPr>
          <p:cNvSpPr>
            <a:spLocks noGrp="1"/>
          </p:cNvSpPr>
          <p:nvPr>
            <p:ph type="sldNum" sz="quarter" idx="24"/>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498807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ulti-layout 1">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06D0029-C709-49E4-ADBE-DE71FBF91E19}"/>
              </a:ext>
            </a:extLst>
          </p:cNvPr>
          <p:cNvSpPr>
            <a:spLocks noGrp="1"/>
          </p:cNvSpPr>
          <p:nvPr>
            <p:ph sz="quarter" idx="15"/>
          </p:nvPr>
        </p:nvSpPr>
        <p:spPr>
          <a:xfrm>
            <a:off x="694800" y="3593712"/>
            <a:ext cx="5198533" cy="2715015"/>
          </a:xfrm>
          <a:prstGeom prst="rect">
            <a:avLst/>
          </a:prstGeom>
        </p:spPr>
        <p:txBody>
          <a:bodyPr/>
          <a:lstStyle>
            <a:lvl1pPr>
              <a:defRPr lang="en-US" dirty="0" smtClean="0"/>
            </a:lvl1pPr>
            <a:lvl2pPr>
              <a:defRPr lang="en-US" dirty="0" smtClean="0"/>
            </a:lvl2pPr>
            <a:lvl3pPr>
              <a:defRPr lang="en-US" dirty="0" smtClean="0"/>
            </a:lvl3pPr>
            <a:lvl4pPr>
              <a:defRPr lang="en-US" dirty="0" smtClean="0"/>
            </a:lvl4pPr>
            <a:lvl5pPr>
              <a:defRPr lang="en-US" dirty="0" smtClean="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4" name="Content Placeholder 13">
            <a:extLst>
              <a:ext uri="{FF2B5EF4-FFF2-40B4-BE49-F238E27FC236}">
                <a16:creationId xmlns:a16="http://schemas.microsoft.com/office/drawing/2014/main" id="{842AA681-0A5C-4843-AFF7-8900ED2A6D68}"/>
              </a:ext>
            </a:extLst>
          </p:cNvPr>
          <p:cNvSpPr>
            <a:spLocks noGrp="1"/>
          </p:cNvSpPr>
          <p:nvPr>
            <p:ph sz="quarter" idx="16" hasCustomPrompt="1"/>
          </p:nvPr>
        </p:nvSpPr>
        <p:spPr>
          <a:xfrm>
            <a:off x="6288618" y="2024810"/>
            <a:ext cx="5198400" cy="2427894"/>
          </a:xfrm>
          <a:prstGeom prst="rect">
            <a:avLst/>
          </a:prstGeom>
        </p:spPr>
        <p:txBody>
          <a:bodyPr/>
          <a:lstStyle>
            <a:lvl1pPr>
              <a:defRPr/>
            </a:lvl1pPr>
          </a:lstStyle>
          <a:p>
            <a:pPr lvl="0"/>
            <a:r>
              <a:rPr lang="en-US"/>
              <a:t> </a:t>
            </a:r>
            <a:endParaRPr lang="en-AU"/>
          </a:p>
        </p:txBody>
      </p:sp>
      <p:sp>
        <p:nvSpPr>
          <p:cNvPr id="16" name="Content Placeholder 11">
            <a:extLst>
              <a:ext uri="{FF2B5EF4-FFF2-40B4-BE49-F238E27FC236}">
                <a16:creationId xmlns:a16="http://schemas.microsoft.com/office/drawing/2014/main" id="{C1A5F930-F83B-4616-AC17-D7231CE87421}"/>
              </a:ext>
            </a:extLst>
          </p:cNvPr>
          <p:cNvSpPr>
            <a:spLocks noGrp="1"/>
          </p:cNvSpPr>
          <p:nvPr>
            <p:ph sz="quarter" idx="17"/>
          </p:nvPr>
        </p:nvSpPr>
        <p:spPr>
          <a:xfrm>
            <a:off x="6288619" y="4602158"/>
            <a:ext cx="5198533" cy="1700191"/>
          </a:xfrm>
          <a:prstGeom prst="rect">
            <a:avLst/>
          </a:prstGeo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p:txBody>
      </p:sp>
      <p:sp>
        <p:nvSpPr>
          <p:cNvPr id="6" name="Text Placeholder 5">
            <a:extLst>
              <a:ext uri="{FF2B5EF4-FFF2-40B4-BE49-F238E27FC236}">
                <a16:creationId xmlns:a16="http://schemas.microsoft.com/office/drawing/2014/main" id="{0ABFF14A-9BDE-42F0-AA14-E13CCFE3E4FE}"/>
              </a:ext>
            </a:extLst>
          </p:cNvPr>
          <p:cNvSpPr>
            <a:spLocks noGrp="1"/>
          </p:cNvSpPr>
          <p:nvPr>
            <p:ph type="body" sz="quarter" idx="18"/>
          </p:nvPr>
        </p:nvSpPr>
        <p:spPr>
          <a:xfrm>
            <a:off x="694800" y="1700808"/>
            <a:ext cx="5198532" cy="1743450"/>
          </a:xfrm>
          <a:prstGeom prst="rect">
            <a:avLst/>
          </a:prstGeom>
        </p:spPr>
        <p:txBody>
          <a:bodyPr/>
          <a:lstStyle/>
          <a:p>
            <a:pPr lvl="0"/>
            <a:r>
              <a:rPr lang="en-US"/>
              <a:t>Edit Master text styles</a:t>
            </a:r>
          </a:p>
        </p:txBody>
      </p:sp>
      <p:sp>
        <p:nvSpPr>
          <p:cNvPr id="13" name="Content Placeholder 11">
            <a:extLst>
              <a:ext uri="{FF2B5EF4-FFF2-40B4-BE49-F238E27FC236}">
                <a16:creationId xmlns:a16="http://schemas.microsoft.com/office/drawing/2014/main" id="{47FC4A52-417F-4863-97DD-E656EA43AC92}"/>
              </a:ext>
            </a:extLst>
          </p:cNvPr>
          <p:cNvSpPr>
            <a:spLocks noGrp="1"/>
          </p:cNvSpPr>
          <p:nvPr>
            <p:ph sz="quarter" idx="19" hasCustomPrompt="1"/>
          </p:nvPr>
        </p:nvSpPr>
        <p:spPr>
          <a:xfrm>
            <a:off x="6288619" y="1700809"/>
            <a:ext cx="5198533" cy="324000"/>
          </a:xfrm>
          <a:prstGeom prst="rect">
            <a:avLst/>
          </a:prstGeom>
        </p:spPr>
        <p:txBody>
          <a:bodyPr>
            <a:normAutofit/>
          </a:bodyPr>
          <a:lstStyle>
            <a:lvl5pPr>
              <a:defRPr lang="en-AU" sz="2000" b="1" dirty="0"/>
            </a:lvl5pPr>
          </a:lstStyle>
          <a:p>
            <a:pPr lvl="4"/>
            <a:r>
              <a:rPr lang="en-US"/>
              <a:t>Fifth level</a:t>
            </a:r>
            <a:endParaRPr lang="en-AU"/>
          </a:p>
        </p:txBody>
      </p:sp>
      <p:sp>
        <p:nvSpPr>
          <p:cNvPr id="7" name="Title 6">
            <a:extLst>
              <a:ext uri="{FF2B5EF4-FFF2-40B4-BE49-F238E27FC236}">
                <a16:creationId xmlns:a16="http://schemas.microsoft.com/office/drawing/2014/main" id="{5A696586-6988-4D6B-BE2D-2C0EDF447A61}"/>
              </a:ext>
            </a:extLst>
          </p:cNvPr>
          <p:cNvSpPr>
            <a:spLocks noGrp="1"/>
          </p:cNvSpPr>
          <p:nvPr>
            <p:ph type="title"/>
          </p:nvPr>
        </p:nvSpPr>
        <p:spPr/>
        <p:txBody>
          <a:bodyPr/>
          <a:lstStyle/>
          <a:p>
            <a:r>
              <a:rPr lang="en-US"/>
              <a:t>Click to edit Master title style</a:t>
            </a:r>
            <a:endParaRPr lang="en-AU"/>
          </a:p>
        </p:txBody>
      </p:sp>
      <p:sp>
        <p:nvSpPr>
          <p:cNvPr id="15" name="Text Placeholder 5">
            <a:extLst>
              <a:ext uri="{FF2B5EF4-FFF2-40B4-BE49-F238E27FC236}">
                <a16:creationId xmlns:a16="http://schemas.microsoft.com/office/drawing/2014/main" id="{14229EC4-696A-4791-8EB0-396DF61F7A28}"/>
              </a:ext>
            </a:extLst>
          </p:cNvPr>
          <p:cNvSpPr>
            <a:spLocks noGrp="1"/>
          </p:cNvSpPr>
          <p:nvPr>
            <p:ph type="body" sz="quarter" idx="23"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7" name="Rectangle 16">
            <a:extLst>
              <a:ext uri="{FF2B5EF4-FFF2-40B4-BE49-F238E27FC236}">
                <a16:creationId xmlns:a16="http://schemas.microsoft.com/office/drawing/2014/main" id="{FB3B4A2E-6294-4DC9-8779-3231A7E9B5C2}"/>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9" name="Picture 18">
            <a:extLst>
              <a:ext uri="{FF2B5EF4-FFF2-40B4-BE49-F238E27FC236}">
                <a16:creationId xmlns:a16="http://schemas.microsoft.com/office/drawing/2014/main" id="{4BCAB502-16F2-4A19-97A1-C081D226597B}"/>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8" name="Footer Placeholder 7">
            <a:extLst>
              <a:ext uri="{FF2B5EF4-FFF2-40B4-BE49-F238E27FC236}">
                <a16:creationId xmlns:a16="http://schemas.microsoft.com/office/drawing/2014/main" id="{CEC400A7-6A57-42A4-9CC7-26ED632D030D}"/>
              </a:ext>
            </a:extLst>
          </p:cNvPr>
          <p:cNvSpPr>
            <a:spLocks noGrp="1"/>
          </p:cNvSpPr>
          <p:nvPr>
            <p:ph type="ftr" sz="quarter" idx="25"/>
          </p:nvPr>
        </p:nvSpPr>
        <p:spPr/>
        <p:txBody>
          <a:bodyPr/>
          <a:lstStyle/>
          <a:p>
            <a:r>
              <a:rPr lang="en-AU"/>
              <a:t>[Presentation Title] | [Date]</a:t>
            </a:r>
          </a:p>
        </p:txBody>
      </p:sp>
      <p:sp>
        <p:nvSpPr>
          <p:cNvPr id="9" name="Slide Number Placeholder 8">
            <a:extLst>
              <a:ext uri="{FF2B5EF4-FFF2-40B4-BE49-F238E27FC236}">
                <a16:creationId xmlns:a16="http://schemas.microsoft.com/office/drawing/2014/main" id="{4BD824B6-391C-442D-8A27-0B268DB3667B}"/>
              </a:ext>
            </a:extLst>
          </p:cNvPr>
          <p:cNvSpPr>
            <a:spLocks noGrp="1"/>
          </p:cNvSpPr>
          <p:nvPr>
            <p:ph type="sldNum" sz="quarter" idx="26"/>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2185120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ulti-layout 2">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1680838C-6DDD-4367-8C7B-8D49AA3A036A}"/>
              </a:ext>
            </a:extLst>
          </p:cNvPr>
          <p:cNvSpPr>
            <a:spLocks noGrp="1"/>
          </p:cNvSpPr>
          <p:nvPr>
            <p:ph sz="quarter" idx="19" hasCustomPrompt="1"/>
          </p:nvPr>
        </p:nvSpPr>
        <p:spPr>
          <a:xfrm>
            <a:off x="6286500" y="2677684"/>
            <a:ext cx="5219998" cy="1615411"/>
          </a:xfrm>
          <a:prstGeom prst="rect">
            <a:avLst/>
          </a:prstGeom>
        </p:spPr>
        <p:txBody>
          <a:bodyPr/>
          <a:lstStyle/>
          <a:p>
            <a:pPr lvl="0"/>
            <a:r>
              <a:rPr lang="en-AU"/>
              <a:t> </a:t>
            </a:r>
          </a:p>
        </p:txBody>
      </p:sp>
      <p:sp>
        <p:nvSpPr>
          <p:cNvPr id="20" name="Content Placeholder 18">
            <a:extLst>
              <a:ext uri="{FF2B5EF4-FFF2-40B4-BE49-F238E27FC236}">
                <a16:creationId xmlns:a16="http://schemas.microsoft.com/office/drawing/2014/main" id="{8C9CC71C-D628-4B8C-8AB1-D318B0D686CF}"/>
              </a:ext>
            </a:extLst>
          </p:cNvPr>
          <p:cNvSpPr>
            <a:spLocks noGrp="1"/>
          </p:cNvSpPr>
          <p:nvPr>
            <p:ph sz="quarter" idx="20" hasCustomPrompt="1"/>
          </p:nvPr>
        </p:nvSpPr>
        <p:spPr>
          <a:xfrm>
            <a:off x="6286500" y="4694142"/>
            <a:ext cx="5219996" cy="1615178"/>
          </a:xfrm>
          <a:prstGeom prst="rect">
            <a:avLst/>
          </a:prstGeom>
        </p:spPr>
        <p:txBody>
          <a:bodyPr/>
          <a:lstStyle>
            <a:lvl1pPr>
              <a:defRPr/>
            </a:lvl1pPr>
          </a:lstStyle>
          <a:p>
            <a:pPr lvl="0"/>
            <a:r>
              <a:rPr lang="en-US"/>
              <a:t> </a:t>
            </a:r>
            <a:endParaRPr lang="en-AU"/>
          </a:p>
        </p:txBody>
      </p:sp>
      <p:sp>
        <p:nvSpPr>
          <p:cNvPr id="12" name="Text Placeholder 5">
            <a:extLst>
              <a:ext uri="{FF2B5EF4-FFF2-40B4-BE49-F238E27FC236}">
                <a16:creationId xmlns:a16="http://schemas.microsoft.com/office/drawing/2014/main" id="{47EF0A71-527C-4177-BD73-0A32F4F3B7C2}"/>
              </a:ext>
            </a:extLst>
          </p:cNvPr>
          <p:cNvSpPr>
            <a:spLocks noGrp="1"/>
          </p:cNvSpPr>
          <p:nvPr>
            <p:ph type="body" sz="quarter" idx="25"/>
          </p:nvPr>
        </p:nvSpPr>
        <p:spPr>
          <a:xfrm>
            <a:off x="6286500" y="2279659"/>
            <a:ext cx="5222136" cy="324000"/>
          </a:xfrm>
          <a:prstGeom prst="rect">
            <a:avLst/>
          </a:prstGeom>
        </p:spPr>
        <p:txBody>
          <a:bodyPr/>
          <a:lstStyle>
            <a:lvl1pPr>
              <a:lnSpc>
                <a:spcPct val="100000"/>
              </a:lnSpc>
              <a:defRPr sz="1200" b="1">
                <a:solidFill>
                  <a:schemeClr val="accent1"/>
                </a:solidFill>
              </a:defRPr>
            </a:lvl1pPr>
            <a:lvl6pPr>
              <a:defRPr b="0"/>
            </a:lvl6pPr>
          </a:lstStyle>
          <a:p>
            <a:pPr lvl="0"/>
            <a:r>
              <a:rPr lang="en-US"/>
              <a:t>Edit Master text styles</a:t>
            </a:r>
          </a:p>
        </p:txBody>
      </p:sp>
      <p:sp>
        <p:nvSpPr>
          <p:cNvPr id="14" name="Text Placeholder 5">
            <a:extLst>
              <a:ext uri="{FF2B5EF4-FFF2-40B4-BE49-F238E27FC236}">
                <a16:creationId xmlns:a16="http://schemas.microsoft.com/office/drawing/2014/main" id="{FFFB469D-AB37-445A-8C5C-9EDAC47CC608}"/>
              </a:ext>
            </a:extLst>
          </p:cNvPr>
          <p:cNvSpPr>
            <a:spLocks noGrp="1"/>
          </p:cNvSpPr>
          <p:nvPr>
            <p:ph type="body" sz="quarter" idx="26"/>
          </p:nvPr>
        </p:nvSpPr>
        <p:spPr>
          <a:xfrm>
            <a:off x="6286500" y="4401144"/>
            <a:ext cx="5222136" cy="324000"/>
          </a:xfrm>
          <a:prstGeom prst="rect">
            <a:avLst/>
          </a:prstGeom>
        </p:spPr>
        <p:txBody>
          <a:bodyPr/>
          <a:lstStyle>
            <a:lvl1pPr>
              <a:lnSpc>
                <a:spcPct val="100000"/>
              </a:lnSpc>
              <a:defRPr sz="1200" b="1">
                <a:solidFill>
                  <a:schemeClr val="accent1"/>
                </a:solidFill>
              </a:defRPr>
            </a:lvl1pPr>
            <a:lvl6pPr>
              <a:defRPr b="0"/>
            </a:lvl6pPr>
          </a:lstStyle>
          <a:p>
            <a:pPr lvl="0"/>
            <a:r>
              <a:rPr lang="en-US"/>
              <a:t>Edit Master text styles</a:t>
            </a:r>
          </a:p>
        </p:txBody>
      </p:sp>
      <p:sp>
        <p:nvSpPr>
          <p:cNvPr id="9" name="Text Placeholder 8">
            <a:extLst>
              <a:ext uri="{FF2B5EF4-FFF2-40B4-BE49-F238E27FC236}">
                <a16:creationId xmlns:a16="http://schemas.microsoft.com/office/drawing/2014/main" id="{892F6810-4203-426A-BA3F-12E853FD972A}"/>
              </a:ext>
            </a:extLst>
          </p:cNvPr>
          <p:cNvSpPr>
            <a:spLocks noGrp="1"/>
          </p:cNvSpPr>
          <p:nvPr>
            <p:ph type="body" sz="quarter" idx="28"/>
          </p:nvPr>
        </p:nvSpPr>
        <p:spPr>
          <a:xfrm>
            <a:off x="694800" y="2279196"/>
            <a:ext cx="5183717" cy="2013899"/>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1" name="Text Placeholder 8">
            <a:extLst>
              <a:ext uri="{FF2B5EF4-FFF2-40B4-BE49-F238E27FC236}">
                <a16:creationId xmlns:a16="http://schemas.microsoft.com/office/drawing/2014/main" id="{5608E6E7-0CC5-4C1B-8095-7EA4A3FE80AB}"/>
              </a:ext>
            </a:extLst>
          </p:cNvPr>
          <p:cNvSpPr>
            <a:spLocks noGrp="1"/>
          </p:cNvSpPr>
          <p:nvPr>
            <p:ph type="body" sz="quarter" idx="29"/>
          </p:nvPr>
        </p:nvSpPr>
        <p:spPr>
          <a:xfrm>
            <a:off x="694800" y="4401144"/>
            <a:ext cx="5183717" cy="1908176"/>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p:txBody>
      </p:sp>
      <p:sp>
        <p:nvSpPr>
          <p:cNvPr id="7" name="Title 6">
            <a:extLst>
              <a:ext uri="{FF2B5EF4-FFF2-40B4-BE49-F238E27FC236}">
                <a16:creationId xmlns:a16="http://schemas.microsoft.com/office/drawing/2014/main" id="{6AE219F9-19D4-45A2-9D79-6847ED38E26C}"/>
              </a:ext>
            </a:extLst>
          </p:cNvPr>
          <p:cNvSpPr>
            <a:spLocks noGrp="1"/>
          </p:cNvSpPr>
          <p:nvPr>
            <p:ph type="title"/>
          </p:nvPr>
        </p:nvSpPr>
        <p:spPr/>
        <p:txBody>
          <a:bodyPr/>
          <a:lstStyle/>
          <a:p>
            <a:r>
              <a:rPr lang="en-US"/>
              <a:t>Click to edit Master title style</a:t>
            </a:r>
            <a:endParaRPr lang="en-AU"/>
          </a:p>
        </p:txBody>
      </p:sp>
      <p:sp>
        <p:nvSpPr>
          <p:cNvPr id="16" name="Text Placeholder 5">
            <a:extLst>
              <a:ext uri="{FF2B5EF4-FFF2-40B4-BE49-F238E27FC236}">
                <a16:creationId xmlns:a16="http://schemas.microsoft.com/office/drawing/2014/main" id="{688F5021-D4C3-4888-A4D5-06E996CC2139}"/>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15" name="Rectangle 14">
            <a:extLst>
              <a:ext uri="{FF2B5EF4-FFF2-40B4-BE49-F238E27FC236}">
                <a16:creationId xmlns:a16="http://schemas.microsoft.com/office/drawing/2014/main" id="{301F3FBD-B2FA-4ECC-94B3-AE0A46E7AD40}"/>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8" name="Picture 17">
            <a:extLst>
              <a:ext uri="{FF2B5EF4-FFF2-40B4-BE49-F238E27FC236}">
                <a16:creationId xmlns:a16="http://schemas.microsoft.com/office/drawing/2014/main" id="{B9D1DA3F-F774-45EB-B6E3-EB3EBFC56BF8}"/>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17" name="Text Placeholder 5">
            <a:extLst>
              <a:ext uri="{FF2B5EF4-FFF2-40B4-BE49-F238E27FC236}">
                <a16:creationId xmlns:a16="http://schemas.microsoft.com/office/drawing/2014/main" id="{59483DB6-35E8-41E9-930B-445C4EFE7A77}"/>
              </a:ext>
            </a:extLst>
          </p:cNvPr>
          <p:cNvSpPr>
            <a:spLocks noGrp="1"/>
          </p:cNvSpPr>
          <p:nvPr>
            <p:ph type="body" sz="quarter" idx="31" hasCustomPrompt="1"/>
          </p:nvPr>
        </p:nvSpPr>
        <p:spPr>
          <a:xfrm>
            <a:off x="695325" y="1700808"/>
            <a:ext cx="10801350" cy="504825"/>
          </a:xfrm>
        </p:spPr>
        <p:txBody>
          <a:bodyPr>
            <a:normAutofit/>
          </a:bodyPr>
          <a:lstStyle>
            <a:lvl1pPr>
              <a:defRPr sz="2000" b="1">
                <a:solidFill>
                  <a:schemeClr val="accent1"/>
                </a:solidFill>
              </a:defRPr>
            </a:lvl1pPr>
            <a:lvl2pPr marL="612" indent="0">
              <a:buNone/>
              <a:defRPr/>
            </a:lvl2pPr>
          </a:lstStyle>
          <a:p>
            <a:pPr lvl="0"/>
            <a:r>
              <a:rPr lang="en-US"/>
              <a:t>[Subtitle]</a:t>
            </a:r>
          </a:p>
        </p:txBody>
      </p:sp>
      <p:sp>
        <p:nvSpPr>
          <p:cNvPr id="6" name="Footer Placeholder 5">
            <a:extLst>
              <a:ext uri="{FF2B5EF4-FFF2-40B4-BE49-F238E27FC236}">
                <a16:creationId xmlns:a16="http://schemas.microsoft.com/office/drawing/2014/main" id="{B90807C1-4AC5-41D4-9F66-2FFE2C9FCBEE}"/>
              </a:ext>
            </a:extLst>
          </p:cNvPr>
          <p:cNvSpPr>
            <a:spLocks noGrp="1"/>
          </p:cNvSpPr>
          <p:nvPr>
            <p:ph type="ftr" sz="quarter" idx="33"/>
          </p:nvPr>
        </p:nvSpPr>
        <p:spPr/>
        <p:txBody>
          <a:bodyPr/>
          <a:lstStyle/>
          <a:p>
            <a:r>
              <a:rPr lang="en-AU"/>
              <a:t>[Presentation Title] | [Date]</a:t>
            </a:r>
          </a:p>
        </p:txBody>
      </p:sp>
      <p:sp>
        <p:nvSpPr>
          <p:cNvPr id="8" name="Slide Number Placeholder 7">
            <a:extLst>
              <a:ext uri="{FF2B5EF4-FFF2-40B4-BE49-F238E27FC236}">
                <a16:creationId xmlns:a16="http://schemas.microsoft.com/office/drawing/2014/main" id="{BB1CA24C-277F-4699-AACD-0CE7FA333A21}"/>
              </a:ext>
            </a:extLst>
          </p:cNvPr>
          <p:cNvSpPr>
            <a:spLocks noGrp="1"/>
          </p:cNvSpPr>
          <p:nvPr>
            <p:ph type="sldNum" sz="quarter" idx="34"/>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232103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9EE8B-9737-4CD0-834C-9321616FE29F}"/>
              </a:ext>
            </a:extLst>
          </p:cNvPr>
          <p:cNvSpPr>
            <a:spLocks noGrp="1"/>
          </p:cNvSpPr>
          <p:nvPr>
            <p:ph type="title"/>
          </p:nvPr>
        </p:nvSpPr>
        <p:spPr/>
        <p:txBody>
          <a:bodyPr/>
          <a:lstStyle/>
          <a:p>
            <a:r>
              <a:rPr lang="en-US"/>
              <a:t>Click to edit Master title style</a:t>
            </a:r>
            <a:endParaRPr lang="en-AU"/>
          </a:p>
        </p:txBody>
      </p:sp>
      <p:sp>
        <p:nvSpPr>
          <p:cNvPr id="8" name="Text Placeholder 5">
            <a:extLst>
              <a:ext uri="{FF2B5EF4-FFF2-40B4-BE49-F238E27FC236}">
                <a16:creationId xmlns:a16="http://schemas.microsoft.com/office/drawing/2014/main" id="{3A7132BB-77E6-4CDB-BD22-890A94E03075}"/>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
        <p:nvSpPr>
          <p:cNvPr id="9" name="Rectangle 8">
            <a:extLst>
              <a:ext uri="{FF2B5EF4-FFF2-40B4-BE49-F238E27FC236}">
                <a16:creationId xmlns:a16="http://schemas.microsoft.com/office/drawing/2014/main" id="{547FA311-E5C8-49FB-A70D-B5D69EF896F4}"/>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1" name="Picture 10">
            <a:extLst>
              <a:ext uri="{FF2B5EF4-FFF2-40B4-BE49-F238E27FC236}">
                <a16:creationId xmlns:a16="http://schemas.microsoft.com/office/drawing/2014/main" id="{577DAC2F-25B2-40B2-B3C3-AEDF3893C15B}"/>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4" name="Footer Placeholder 3">
            <a:extLst>
              <a:ext uri="{FF2B5EF4-FFF2-40B4-BE49-F238E27FC236}">
                <a16:creationId xmlns:a16="http://schemas.microsoft.com/office/drawing/2014/main" id="{D307EFFC-A8F6-46B6-82DB-6FB3399678B7}"/>
              </a:ext>
            </a:extLst>
          </p:cNvPr>
          <p:cNvSpPr>
            <a:spLocks noGrp="1"/>
          </p:cNvSpPr>
          <p:nvPr>
            <p:ph type="ftr" sz="quarter" idx="17"/>
          </p:nvPr>
        </p:nvSpPr>
        <p:spPr/>
        <p:txBody>
          <a:bodyPr/>
          <a:lstStyle/>
          <a:p>
            <a:r>
              <a:rPr lang="en-AU"/>
              <a:t>[Presentation Title] | [Date]</a:t>
            </a:r>
          </a:p>
        </p:txBody>
      </p:sp>
      <p:sp>
        <p:nvSpPr>
          <p:cNvPr id="10" name="Slide Number Placeholder 9">
            <a:extLst>
              <a:ext uri="{FF2B5EF4-FFF2-40B4-BE49-F238E27FC236}">
                <a16:creationId xmlns:a16="http://schemas.microsoft.com/office/drawing/2014/main" id="{11037509-88E8-46BB-B6E5-FC65A58ADE60}"/>
              </a:ext>
            </a:extLst>
          </p:cNvPr>
          <p:cNvSpPr>
            <a:spLocks noGrp="1"/>
          </p:cNvSpPr>
          <p:nvPr>
            <p:ph type="sldNum" sz="quarter" idx="18"/>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222185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Blank Brande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933EA7-FE92-4C6D-8733-61E671888999}"/>
              </a:ext>
            </a:extLst>
          </p:cNvPr>
          <p:cNvSpPr/>
          <p:nvPr userDrawn="1"/>
        </p:nvSpPr>
        <p:spPr bwMode="white">
          <a:xfrm>
            <a:off x="2" y="-27384"/>
            <a:ext cx="12191999"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pic>
        <p:nvPicPr>
          <p:cNvPr id="4" name="Picture 3">
            <a:extLst>
              <a:ext uri="{FF2B5EF4-FFF2-40B4-BE49-F238E27FC236}">
                <a16:creationId xmlns:a16="http://schemas.microsoft.com/office/drawing/2014/main" id="{A4A50E81-A697-4D2A-9C73-3BBE321DFC06}"/>
              </a:ext>
            </a:extLst>
          </p:cNvPr>
          <p:cNvPicPr>
            <a:picLocks noChangeAspect="1"/>
          </p:cNvPicPr>
          <p:nvPr userDrawn="1"/>
        </p:nvPicPr>
        <p:blipFill rotWithShape="1">
          <a:blip r:embed="rId2"/>
          <a:srcRect r="42155"/>
          <a:stretch/>
        </p:blipFill>
        <p:spPr>
          <a:xfrm>
            <a:off x="10271272" y="152896"/>
            <a:ext cx="1237347" cy="324000"/>
          </a:xfrm>
          <a:prstGeom prst="rect">
            <a:avLst/>
          </a:prstGeom>
        </p:spPr>
      </p:pic>
      <p:sp>
        <p:nvSpPr>
          <p:cNvPr id="2" name="Footer Placeholder 1">
            <a:extLst>
              <a:ext uri="{FF2B5EF4-FFF2-40B4-BE49-F238E27FC236}">
                <a16:creationId xmlns:a16="http://schemas.microsoft.com/office/drawing/2014/main" id="{8F016725-1C5D-4F6E-900B-3580ED1B4E08}"/>
              </a:ext>
            </a:extLst>
          </p:cNvPr>
          <p:cNvSpPr>
            <a:spLocks noGrp="1"/>
          </p:cNvSpPr>
          <p:nvPr>
            <p:ph type="ftr" sz="quarter" idx="10"/>
          </p:nvPr>
        </p:nvSpPr>
        <p:spPr/>
        <p:txBody>
          <a:bodyPr/>
          <a:lstStyle/>
          <a:p>
            <a:r>
              <a:rPr lang="en-AU"/>
              <a:t>[Presentation Title] | [Date]</a:t>
            </a:r>
          </a:p>
        </p:txBody>
      </p:sp>
      <p:sp>
        <p:nvSpPr>
          <p:cNvPr id="5" name="Slide Number Placeholder 4">
            <a:extLst>
              <a:ext uri="{FF2B5EF4-FFF2-40B4-BE49-F238E27FC236}">
                <a16:creationId xmlns:a16="http://schemas.microsoft.com/office/drawing/2014/main" id="{217FE64C-392C-4148-996C-A5BCCCAC7BD2}"/>
              </a:ext>
            </a:extLst>
          </p:cNvPr>
          <p:cNvSpPr>
            <a:spLocks noGrp="1"/>
          </p:cNvSpPr>
          <p:nvPr>
            <p:ph type="sldNum" sz="quarter" idx="11"/>
          </p:nvPr>
        </p:nvSpPr>
        <p:spPr/>
        <p:txBody>
          <a:bodyPr/>
          <a:lstStyle/>
          <a:p>
            <a:fld id="{E917DE0E-AFB1-41FD-BC35-27DB61CA125F}" type="slidenum">
              <a:rPr lang="en-AU" smtClean="0"/>
              <a:pPr/>
              <a:t>‹#›</a:t>
            </a:fld>
            <a:endParaRPr lang="en-AU"/>
          </a:p>
        </p:txBody>
      </p:sp>
      <p:sp>
        <p:nvSpPr>
          <p:cNvPr id="6" name="Text Placeholder 5">
            <a:extLst>
              <a:ext uri="{FF2B5EF4-FFF2-40B4-BE49-F238E27FC236}">
                <a16:creationId xmlns:a16="http://schemas.microsoft.com/office/drawing/2014/main" id="{D887849A-F529-4CD5-AC55-05BB9FCEC1E4}"/>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a:t>#[Hashtag text]</a:t>
            </a:r>
          </a:p>
        </p:txBody>
      </p:sp>
    </p:spTree>
    <p:extLst>
      <p:ext uri="{BB962C8B-B14F-4D97-AF65-F5344CB8AC3E}">
        <p14:creationId xmlns:p14="http://schemas.microsoft.com/office/powerpoint/2010/main" val="42943381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DBD1DEA-6C0B-48CD-8886-623BD6330C76}"/>
              </a:ext>
            </a:extLst>
          </p:cNvPr>
          <p:cNvSpPr/>
          <p:nvPr userDrawn="1"/>
        </p:nvSpPr>
        <p:spPr bwMode="invGray">
          <a:xfrm>
            <a:off x="0" y="0"/>
            <a:ext cx="12192000" cy="6858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2" name="Title 1"/>
          <p:cNvSpPr>
            <a:spLocks noGrp="1"/>
          </p:cNvSpPr>
          <p:nvPr>
            <p:ph type="title"/>
          </p:nvPr>
        </p:nvSpPr>
        <p:spPr bwMode="white">
          <a:xfrm>
            <a:off x="694800" y="1082188"/>
            <a:ext cx="10744005" cy="720081"/>
          </a:xfrm>
        </p:spPr>
        <p:txBody>
          <a:bodyPr anchor="b">
            <a:noAutofit/>
          </a:bodyPr>
          <a:lstStyle>
            <a:lvl1pPr>
              <a:lnSpc>
                <a:spcPts val="5040"/>
              </a:lnSpc>
              <a:defRPr sz="4200">
                <a:solidFill>
                  <a:schemeClr val="bg1"/>
                </a:solidFill>
              </a:defRPr>
            </a:lvl1pPr>
          </a:lstStyle>
          <a:p>
            <a:r>
              <a:rPr lang="en-US"/>
              <a:t>Click to edit Master title style</a:t>
            </a:r>
            <a:endParaRPr lang="en-AU"/>
          </a:p>
        </p:txBody>
      </p:sp>
      <p:sp>
        <p:nvSpPr>
          <p:cNvPr id="7" name="Text Placeholder 6"/>
          <p:cNvSpPr>
            <a:spLocks noGrp="1"/>
          </p:cNvSpPr>
          <p:nvPr>
            <p:ph type="body" sz="quarter" idx="10" hasCustomPrompt="1"/>
          </p:nvPr>
        </p:nvSpPr>
        <p:spPr bwMode="white">
          <a:xfrm>
            <a:off x="694800" y="1876346"/>
            <a:ext cx="3254263" cy="832577"/>
          </a:xfrm>
          <a:prstGeom prst="rect">
            <a:avLst/>
          </a:prstGeom>
        </p:spPr>
        <p:txBody>
          <a:bodyPr>
            <a:normAutofit/>
          </a:bodyPr>
          <a:lstStyle>
            <a:lvl1pPr marL="0" indent="0">
              <a:lnSpc>
                <a:spcPct val="100000"/>
              </a:lnSpc>
              <a:spcBef>
                <a:spcPts val="0"/>
              </a:spcBef>
              <a:spcAft>
                <a:spcPts val="0"/>
              </a:spcAft>
              <a:buNone/>
              <a:defRPr sz="1200">
                <a:solidFill>
                  <a:schemeClr val="bg1"/>
                </a:solidFill>
              </a:defRPr>
            </a:lvl1pPr>
          </a:lstStyle>
          <a:p>
            <a:pPr lvl="0"/>
            <a:r>
              <a:rPr lang="en-US"/>
              <a:t>Click to edit </a:t>
            </a:r>
            <a:br>
              <a:rPr lang="en-US"/>
            </a:br>
            <a:r>
              <a:rPr lang="en-US"/>
              <a:t>Master text styles</a:t>
            </a:r>
          </a:p>
        </p:txBody>
      </p:sp>
      <p:sp>
        <p:nvSpPr>
          <p:cNvPr id="11" name="Text Placeholder 6">
            <a:extLst>
              <a:ext uri="{FF2B5EF4-FFF2-40B4-BE49-F238E27FC236}">
                <a16:creationId xmlns:a16="http://schemas.microsoft.com/office/drawing/2014/main" id="{0758AADB-42F9-44FF-A436-0031B6B2680A}"/>
              </a:ext>
            </a:extLst>
          </p:cNvPr>
          <p:cNvSpPr>
            <a:spLocks noGrp="1"/>
          </p:cNvSpPr>
          <p:nvPr>
            <p:ph type="body" sz="quarter" idx="11" hasCustomPrompt="1"/>
          </p:nvPr>
        </p:nvSpPr>
        <p:spPr bwMode="white">
          <a:xfrm>
            <a:off x="1087509" y="2852939"/>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a:t>Click to edit Master text styles</a:t>
            </a:r>
          </a:p>
        </p:txBody>
      </p:sp>
      <p:sp>
        <p:nvSpPr>
          <p:cNvPr id="15" name="Text Placeholder 6">
            <a:extLst>
              <a:ext uri="{FF2B5EF4-FFF2-40B4-BE49-F238E27FC236}">
                <a16:creationId xmlns:a16="http://schemas.microsoft.com/office/drawing/2014/main" id="{9EB3BAB6-8B24-4F70-BDDC-75B91A4FB1D5}"/>
              </a:ext>
            </a:extLst>
          </p:cNvPr>
          <p:cNvSpPr>
            <a:spLocks noGrp="1"/>
          </p:cNvSpPr>
          <p:nvPr>
            <p:ph type="body" sz="quarter" idx="12" hasCustomPrompt="1"/>
          </p:nvPr>
        </p:nvSpPr>
        <p:spPr bwMode="white">
          <a:xfrm>
            <a:off x="1087509" y="3125021"/>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a:t>Click to edit Master text styles</a:t>
            </a:r>
          </a:p>
        </p:txBody>
      </p:sp>
      <p:sp>
        <p:nvSpPr>
          <p:cNvPr id="20" name="Right Triangle 3">
            <a:extLst>
              <a:ext uri="{FF2B5EF4-FFF2-40B4-BE49-F238E27FC236}">
                <a16:creationId xmlns:a16="http://schemas.microsoft.com/office/drawing/2014/main" id="{98BF4DE5-D126-4077-BBC8-5F3A09BC0E5C}"/>
              </a:ext>
            </a:extLst>
          </p:cNvPr>
          <p:cNvSpPr/>
          <p:nvPr userDrawn="1"/>
        </p:nvSpPr>
        <p:spPr bwMode="white">
          <a:xfrm>
            <a:off x="1" y="4076700"/>
            <a:ext cx="2555875"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3" name="Text Placeholder 6">
            <a:extLst>
              <a:ext uri="{FF2B5EF4-FFF2-40B4-BE49-F238E27FC236}">
                <a16:creationId xmlns:a16="http://schemas.microsoft.com/office/drawing/2014/main" id="{B8A2EB93-6CF0-469A-B44D-3B50AF0CEE6D}"/>
              </a:ext>
            </a:extLst>
          </p:cNvPr>
          <p:cNvSpPr>
            <a:spLocks noGrp="1"/>
          </p:cNvSpPr>
          <p:nvPr>
            <p:ph type="body" sz="quarter" idx="13" hasCustomPrompt="1"/>
          </p:nvPr>
        </p:nvSpPr>
        <p:spPr bwMode="white">
          <a:xfrm>
            <a:off x="1087509" y="3415094"/>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a:t>Click to edit Master text styles</a:t>
            </a:r>
          </a:p>
        </p:txBody>
      </p:sp>
      <p:sp>
        <p:nvSpPr>
          <p:cNvPr id="16" name="Text Placeholder 6">
            <a:extLst>
              <a:ext uri="{FF2B5EF4-FFF2-40B4-BE49-F238E27FC236}">
                <a16:creationId xmlns:a16="http://schemas.microsoft.com/office/drawing/2014/main" id="{81CEC2A5-BF8B-405F-BFB8-A7AC93A346C2}"/>
              </a:ext>
            </a:extLst>
          </p:cNvPr>
          <p:cNvSpPr>
            <a:spLocks noGrp="1"/>
          </p:cNvSpPr>
          <p:nvPr>
            <p:ph type="body" sz="quarter" idx="14" hasCustomPrompt="1"/>
          </p:nvPr>
        </p:nvSpPr>
        <p:spPr bwMode="white">
          <a:xfrm>
            <a:off x="1087509" y="3687176"/>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a:t>Click to edit Master text styles</a:t>
            </a:r>
          </a:p>
        </p:txBody>
      </p:sp>
      <p:sp>
        <p:nvSpPr>
          <p:cNvPr id="18" name="Text Placeholder 6">
            <a:extLst>
              <a:ext uri="{FF2B5EF4-FFF2-40B4-BE49-F238E27FC236}">
                <a16:creationId xmlns:a16="http://schemas.microsoft.com/office/drawing/2014/main" id="{191147DD-03AA-4BA3-AFAA-F070EDBA94F2}"/>
              </a:ext>
            </a:extLst>
          </p:cNvPr>
          <p:cNvSpPr>
            <a:spLocks noGrp="1"/>
          </p:cNvSpPr>
          <p:nvPr>
            <p:ph type="body" sz="quarter" idx="15" hasCustomPrompt="1"/>
          </p:nvPr>
        </p:nvSpPr>
        <p:spPr bwMode="white">
          <a:xfrm>
            <a:off x="1087509" y="3957493"/>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a:t>Click to edit Master text styles</a:t>
            </a:r>
          </a:p>
        </p:txBody>
      </p:sp>
      <p:sp>
        <p:nvSpPr>
          <p:cNvPr id="19" name="Graphic 1">
            <a:extLst>
              <a:ext uri="{FF2B5EF4-FFF2-40B4-BE49-F238E27FC236}">
                <a16:creationId xmlns:a16="http://schemas.microsoft.com/office/drawing/2014/main" id="{6B4A31B5-8366-4D72-B33B-C4528CEC8D4B}"/>
              </a:ext>
            </a:extLst>
          </p:cNvPr>
          <p:cNvSpPr/>
          <p:nvPr userDrawn="1"/>
        </p:nvSpPr>
        <p:spPr bwMode="white">
          <a:xfrm>
            <a:off x="9912424" y="5571759"/>
            <a:ext cx="2279576" cy="1286241"/>
          </a:xfrm>
          <a:custGeom>
            <a:avLst/>
            <a:gdLst>
              <a:gd name="connsiteX0" fmla="*/ 1704499 w 1704975"/>
              <a:gd name="connsiteY0" fmla="*/ 961382 h 962025"/>
              <a:gd name="connsiteX1" fmla="*/ 1172051 w 1704975"/>
              <a:gd name="connsiteY1" fmla="*/ 803267 h 962025"/>
              <a:gd name="connsiteX2" fmla="*/ 589121 w 1704975"/>
              <a:gd name="connsiteY2" fmla="*/ 611815 h 962025"/>
              <a:gd name="connsiteX3" fmla="*/ 7144 w 1704975"/>
              <a:gd name="connsiteY3" fmla="*/ 768977 h 962025"/>
              <a:gd name="connsiteX4" fmla="*/ 764381 w 1704975"/>
              <a:gd name="connsiteY4" fmla="*/ 128897 h 962025"/>
              <a:gd name="connsiteX5" fmla="*/ 1614011 w 1704975"/>
              <a:gd name="connsiteY5" fmla="*/ 72700 h 962025"/>
              <a:gd name="connsiteX6" fmla="*/ 1705451 w 1704975"/>
              <a:gd name="connsiteY6" fmla="*/ 104132 h 962025"/>
              <a:gd name="connsiteX7" fmla="*/ 1704499 w 1704975"/>
              <a:gd name="connsiteY7" fmla="*/ 961382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962025">
                <a:moveTo>
                  <a:pt x="1704499" y="961382"/>
                </a:moveTo>
                <a:cubicBezTo>
                  <a:pt x="1523524" y="935665"/>
                  <a:pt x="1348264" y="859465"/>
                  <a:pt x="1172051" y="803267"/>
                </a:cubicBezTo>
                <a:cubicBezTo>
                  <a:pt x="976789" y="741355"/>
                  <a:pt x="788194" y="654677"/>
                  <a:pt x="589121" y="611815"/>
                </a:cubicBezTo>
                <a:cubicBezTo>
                  <a:pt x="301466" y="550855"/>
                  <a:pt x="224314" y="585145"/>
                  <a:pt x="7144" y="768977"/>
                </a:cubicBezTo>
                <a:cubicBezTo>
                  <a:pt x="50006" y="717542"/>
                  <a:pt x="525304" y="253675"/>
                  <a:pt x="764381" y="128897"/>
                </a:cubicBezTo>
                <a:cubicBezTo>
                  <a:pt x="1040606" y="-14930"/>
                  <a:pt x="1321594" y="-28265"/>
                  <a:pt x="1614011" y="72700"/>
                </a:cubicBezTo>
                <a:cubicBezTo>
                  <a:pt x="1644491" y="83177"/>
                  <a:pt x="1674971" y="93655"/>
                  <a:pt x="1705451" y="104132"/>
                </a:cubicBezTo>
                <a:lnTo>
                  <a:pt x="1704499" y="961382"/>
                </a:lnTo>
                <a:close/>
              </a:path>
            </a:pathLst>
          </a:custGeom>
          <a:solidFill>
            <a:schemeClr val="bg1"/>
          </a:solidFill>
          <a:ln w="9525" cap="flat">
            <a:noFill/>
            <a:prstDash val="solid"/>
            <a:miter/>
          </a:ln>
        </p:spPr>
        <p:txBody>
          <a:bodyPr rtlCol="0" anchor="ctr"/>
          <a:lstStyle/>
          <a:p>
            <a:endParaRPr lang="en-AU"/>
          </a:p>
        </p:txBody>
      </p:sp>
      <p:pic>
        <p:nvPicPr>
          <p:cNvPr id="22" name="Picture 21">
            <a:extLst>
              <a:ext uri="{FF2B5EF4-FFF2-40B4-BE49-F238E27FC236}">
                <a16:creationId xmlns:a16="http://schemas.microsoft.com/office/drawing/2014/main" id="{B864D713-B046-4FE6-BDD7-EE4264F7C42D}"/>
              </a:ext>
            </a:extLst>
          </p:cNvPr>
          <p:cNvPicPr>
            <a:picLocks noChangeAspect="1"/>
          </p:cNvPicPr>
          <p:nvPr userDrawn="1"/>
        </p:nvPicPr>
        <p:blipFill>
          <a:blip r:embed="rId2"/>
          <a:stretch>
            <a:fillRect/>
          </a:stretch>
        </p:blipFill>
        <p:spPr>
          <a:xfrm>
            <a:off x="695325" y="207631"/>
            <a:ext cx="3204000" cy="472463"/>
          </a:xfrm>
          <a:prstGeom prst="rect">
            <a:avLst/>
          </a:prstGeom>
        </p:spPr>
      </p:pic>
      <p:sp>
        <p:nvSpPr>
          <p:cNvPr id="14" name="TextBox 13">
            <a:extLst>
              <a:ext uri="{FF2B5EF4-FFF2-40B4-BE49-F238E27FC236}">
                <a16:creationId xmlns:a16="http://schemas.microsoft.com/office/drawing/2014/main" id="{ECEDAD56-26A5-445E-899E-91F378A60EDF}"/>
              </a:ext>
            </a:extLst>
          </p:cNvPr>
          <p:cNvSpPr txBox="1"/>
          <p:nvPr userDrawn="1"/>
        </p:nvSpPr>
        <p:spPr>
          <a:xfrm>
            <a:off x="694800" y="4545136"/>
            <a:ext cx="2391677" cy="108000"/>
          </a:xfrm>
          <a:prstGeom prst="rect">
            <a:avLst/>
          </a:prstGeom>
          <a:noFill/>
        </p:spPr>
        <p:txBody>
          <a:bodyPr wrap="square" lIns="0" tIns="0" rIns="0" bIns="0" rtlCol="0" anchor="ctr">
            <a:noAutofit/>
          </a:bodyPr>
          <a:lstStyle/>
          <a:p>
            <a:r>
              <a:rPr lang="en-AU" sz="650">
                <a:solidFill>
                  <a:schemeClr val="bg1"/>
                </a:solidFill>
              </a:rPr>
              <a:t>CRICOS code 00025B</a:t>
            </a:r>
          </a:p>
        </p:txBody>
      </p:sp>
    </p:spTree>
    <p:extLst>
      <p:ext uri="{BB962C8B-B14F-4D97-AF65-F5344CB8AC3E}">
        <p14:creationId xmlns:p14="http://schemas.microsoft.com/office/powerpoint/2010/main" val="1282772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ED9BE05-DABC-48CC-9999-1581840BE656}"/>
              </a:ext>
            </a:extLst>
          </p:cNvPr>
          <p:cNvSpPr/>
          <p:nvPr userDrawn="1"/>
        </p:nvSpPr>
        <p:spPr bwMode="invGray">
          <a:xfrm>
            <a:off x="0" y="0"/>
            <a:ext cx="12192000" cy="9288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11" name="Text Placeholder 6">
            <a:extLst>
              <a:ext uri="{FF2B5EF4-FFF2-40B4-BE49-F238E27FC236}">
                <a16:creationId xmlns:a16="http://schemas.microsoft.com/office/drawing/2014/main" id="{F3CE2D37-876C-4C8F-A6C5-0AB063A0B4CD}"/>
              </a:ext>
            </a:extLst>
          </p:cNvPr>
          <p:cNvSpPr>
            <a:spLocks noGrp="1"/>
          </p:cNvSpPr>
          <p:nvPr>
            <p:ph type="body" sz="quarter" idx="13" hasCustomPrompt="1"/>
          </p:nvPr>
        </p:nvSpPr>
        <p:spPr>
          <a:xfrm>
            <a:off x="694800" y="1876346"/>
            <a:ext cx="3254263" cy="832577"/>
          </a:xfrm>
          <a:prstGeom prst="rect">
            <a:avLst/>
          </a:prstGeom>
        </p:spPr>
        <p:txBody>
          <a:bodyPr>
            <a:normAutofit/>
          </a:bodyPr>
          <a:lstStyle>
            <a:lvl1pPr marL="0" indent="0">
              <a:lnSpc>
                <a:spcPct val="100000"/>
              </a:lnSpc>
              <a:spcBef>
                <a:spcPts val="0"/>
              </a:spcBef>
              <a:spcAft>
                <a:spcPts val="0"/>
              </a:spcAft>
              <a:buNone/>
              <a:defRPr sz="1200">
                <a:solidFill>
                  <a:schemeClr val="tx1"/>
                </a:solidFill>
              </a:defRPr>
            </a:lvl1pPr>
          </a:lstStyle>
          <a:p>
            <a:pPr lvl="0"/>
            <a:r>
              <a:rPr lang="en-US"/>
              <a:t>Click to edit Master text styles</a:t>
            </a:r>
          </a:p>
        </p:txBody>
      </p:sp>
      <p:sp>
        <p:nvSpPr>
          <p:cNvPr id="18" name="Text Placeholder 6">
            <a:extLst>
              <a:ext uri="{FF2B5EF4-FFF2-40B4-BE49-F238E27FC236}">
                <a16:creationId xmlns:a16="http://schemas.microsoft.com/office/drawing/2014/main" id="{36F77BFB-AD63-495E-A4EA-EE2AFB4F9E57}"/>
              </a:ext>
            </a:extLst>
          </p:cNvPr>
          <p:cNvSpPr>
            <a:spLocks noGrp="1"/>
          </p:cNvSpPr>
          <p:nvPr>
            <p:ph type="body" sz="quarter" idx="11" hasCustomPrompt="1"/>
          </p:nvPr>
        </p:nvSpPr>
        <p:spPr>
          <a:xfrm>
            <a:off x="1087509" y="2852939"/>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a:t>Click to edit Master text styles</a:t>
            </a:r>
          </a:p>
        </p:txBody>
      </p:sp>
      <p:sp>
        <p:nvSpPr>
          <p:cNvPr id="19" name="Text Placeholder 6">
            <a:extLst>
              <a:ext uri="{FF2B5EF4-FFF2-40B4-BE49-F238E27FC236}">
                <a16:creationId xmlns:a16="http://schemas.microsoft.com/office/drawing/2014/main" id="{9A941B40-7380-40DF-ADBB-0A6ED4F172FB}"/>
              </a:ext>
            </a:extLst>
          </p:cNvPr>
          <p:cNvSpPr>
            <a:spLocks noGrp="1"/>
          </p:cNvSpPr>
          <p:nvPr>
            <p:ph type="body" sz="quarter" idx="12" hasCustomPrompt="1"/>
          </p:nvPr>
        </p:nvSpPr>
        <p:spPr>
          <a:xfrm>
            <a:off x="1087509" y="3125021"/>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a:t>Click to edit Master text styles</a:t>
            </a:r>
          </a:p>
        </p:txBody>
      </p:sp>
      <p:sp>
        <p:nvSpPr>
          <p:cNvPr id="20" name="Text Placeholder 6">
            <a:extLst>
              <a:ext uri="{FF2B5EF4-FFF2-40B4-BE49-F238E27FC236}">
                <a16:creationId xmlns:a16="http://schemas.microsoft.com/office/drawing/2014/main" id="{402E3968-432E-4834-8F0D-CD2BC42D2E0B}"/>
              </a:ext>
            </a:extLst>
          </p:cNvPr>
          <p:cNvSpPr>
            <a:spLocks noGrp="1"/>
          </p:cNvSpPr>
          <p:nvPr>
            <p:ph type="body" sz="quarter" idx="17" hasCustomPrompt="1"/>
          </p:nvPr>
        </p:nvSpPr>
        <p:spPr>
          <a:xfrm>
            <a:off x="1087509" y="3415094"/>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a:t>Click to edit Master text styles</a:t>
            </a:r>
          </a:p>
        </p:txBody>
      </p:sp>
      <p:sp>
        <p:nvSpPr>
          <p:cNvPr id="21" name="Text Placeholder 6">
            <a:extLst>
              <a:ext uri="{FF2B5EF4-FFF2-40B4-BE49-F238E27FC236}">
                <a16:creationId xmlns:a16="http://schemas.microsoft.com/office/drawing/2014/main" id="{F9F5A590-B6A3-42B3-8477-542088A3B03A}"/>
              </a:ext>
            </a:extLst>
          </p:cNvPr>
          <p:cNvSpPr>
            <a:spLocks noGrp="1"/>
          </p:cNvSpPr>
          <p:nvPr>
            <p:ph type="body" sz="quarter" idx="14" hasCustomPrompt="1"/>
          </p:nvPr>
        </p:nvSpPr>
        <p:spPr>
          <a:xfrm>
            <a:off x="1087509" y="3687176"/>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a:t>Click to edit Master text styles</a:t>
            </a:r>
          </a:p>
        </p:txBody>
      </p:sp>
      <p:sp>
        <p:nvSpPr>
          <p:cNvPr id="23" name="Text Placeholder 6">
            <a:extLst>
              <a:ext uri="{FF2B5EF4-FFF2-40B4-BE49-F238E27FC236}">
                <a16:creationId xmlns:a16="http://schemas.microsoft.com/office/drawing/2014/main" id="{C84FAE95-A058-4EFD-92C1-90CCC284BFCE}"/>
              </a:ext>
            </a:extLst>
          </p:cNvPr>
          <p:cNvSpPr>
            <a:spLocks noGrp="1"/>
          </p:cNvSpPr>
          <p:nvPr>
            <p:ph type="body" sz="quarter" idx="15" hasCustomPrompt="1"/>
          </p:nvPr>
        </p:nvSpPr>
        <p:spPr>
          <a:xfrm>
            <a:off x="1087509" y="3957493"/>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a:t>Click to edit Master text styles</a:t>
            </a:r>
          </a:p>
        </p:txBody>
      </p:sp>
      <p:sp>
        <p:nvSpPr>
          <p:cNvPr id="15" name="Title 1">
            <a:extLst>
              <a:ext uri="{FF2B5EF4-FFF2-40B4-BE49-F238E27FC236}">
                <a16:creationId xmlns:a16="http://schemas.microsoft.com/office/drawing/2014/main" id="{6E88B10E-2ED8-4B6E-92E8-70B077E3A39C}"/>
              </a:ext>
            </a:extLst>
          </p:cNvPr>
          <p:cNvSpPr>
            <a:spLocks noGrp="1"/>
          </p:cNvSpPr>
          <p:nvPr>
            <p:ph type="title"/>
          </p:nvPr>
        </p:nvSpPr>
        <p:spPr>
          <a:xfrm>
            <a:off x="694800" y="1082188"/>
            <a:ext cx="5209113" cy="720081"/>
          </a:xfrm>
        </p:spPr>
        <p:txBody>
          <a:bodyPr anchor="b">
            <a:noAutofit/>
          </a:bodyPr>
          <a:lstStyle>
            <a:lvl1pPr>
              <a:lnSpc>
                <a:spcPts val="5040"/>
              </a:lnSpc>
              <a:defRPr sz="4200">
                <a:solidFill>
                  <a:schemeClr val="accent1"/>
                </a:solidFill>
              </a:defRPr>
            </a:lvl1pPr>
          </a:lstStyle>
          <a:p>
            <a:r>
              <a:rPr lang="en-US"/>
              <a:t>Click to edit Master title style</a:t>
            </a:r>
            <a:endParaRPr lang="en-AU"/>
          </a:p>
        </p:txBody>
      </p:sp>
      <p:sp>
        <p:nvSpPr>
          <p:cNvPr id="16" name="Picture Placeholder 9">
            <a:extLst>
              <a:ext uri="{FF2B5EF4-FFF2-40B4-BE49-F238E27FC236}">
                <a16:creationId xmlns:a16="http://schemas.microsoft.com/office/drawing/2014/main" id="{3ECBBC4F-ECF3-4E50-963A-BDB169C5146A}"/>
              </a:ext>
            </a:extLst>
          </p:cNvPr>
          <p:cNvSpPr>
            <a:spLocks noGrp="1"/>
          </p:cNvSpPr>
          <p:nvPr>
            <p:ph type="pic" sz="quarter" idx="18" hasCustomPrompt="1"/>
          </p:nvPr>
        </p:nvSpPr>
        <p:spPr>
          <a:xfrm>
            <a:off x="6092454" y="923051"/>
            <a:ext cx="6101952" cy="5934795"/>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3943363 w 4070093"/>
              <a:gd name="connsiteY1" fmla="*/ 324970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10480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5150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14049 w 4069424"/>
              <a:gd name="connsiteY0" fmla="*/ 174112 h 5602782"/>
              <a:gd name="connsiteX1" fmla="*/ 4068911 w 4069424"/>
              <a:gd name="connsiteY1" fmla="*/ 0 h 5602782"/>
              <a:gd name="connsiteX2" fmla="*/ 4068422 w 4069424"/>
              <a:gd name="connsiteY2" fmla="*/ 5600840 h 5602782"/>
              <a:gd name="connsiteX3" fmla="*/ 1716536 w 4069424"/>
              <a:gd name="connsiteY3" fmla="*/ 5602782 h 5602782"/>
              <a:gd name="connsiteX4" fmla="*/ 120 w 4069424"/>
              <a:gd name="connsiteY4" fmla="*/ 3154347 h 5602782"/>
              <a:gd name="connsiteX5" fmla="*/ 14049 w 4069424"/>
              <a:gd name="connsiteY5" fmla="*/ 174112 h 560278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4065493 w 4070093"/>
              <a:gd name="connsiteY1" fmla="*/ 51501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934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4333 h 5597085"/>
              <a:gd name="connsiteX1" fmla="*/ 4070582 w 4071095"/>
              <a:gd name="connsiteY1" fmla="*/ 0 h 5597085"/>
              <a:gd name="connsiteX2" fmla="*/ 4070093 w 4071095"/>
              <a:gd name="connsiteY2" fmla="*/ 5595143 h 5597085"/>
              <a:gd name="connsiteX3" fmla="*/ 1718207 w 4071095"/>
              <a:gd name="connsiteY3" fmla="*/ 5597085 h 5597085"/>
              <a:gd name="connsiteX4" fmla="*/ 1791 w 4071095"/>
              <a:gd name="connsiteY4" fmla="*/ 3148650 h 5597085"/>
              <a:gd name="connsiteX5" fmla="*/ 454 w 4071095"/>
              <a:gd name="connsiteY5" fmla="*/ 4333 h 5597085"/>
              <a:gd name="connsiteX0" fmla="*/ 254 w 4075984"/>
              <a:gd name="connsiteY0" fmla="*/ 250455 h 5597085"/>
              <a:gd name="connsiteX1" fmla="*/ 4075471 w 4075984"/>
              <a:gd name="connsiteY1" fmla="*/ 0 h 5597085"/>
              <a:gd name="connsiteX2" fmla="*/ 4074982 w 4075984"/>
              <a:gd name="connsiteY2" fmla="*/ 5595143 h 5597085"/>
              <a:gd name="connsiteX3" fmla="*/ 1723096 w 4075984"/>
              <a:gd name="connsiteY3" fmla="*/ 5597085 h 5597085"/>
              <a:gd name="connsiteX4" fmla="*/ 6680 w 4075984"/>
              <a:gd name="connsiteY4" fmla="*/ 3148650 h 5597085"/>
              <a:gd name="connsiteX5" fmla="*/ 254 w 4075984"/>
              <a:gd name="connsiteY5" fmla="*/ 250455 h 5597085"/>
              <a:gd name="connsiteX0" fmla="*/ 254 w 4080827"/>
              <a:gd name="connsiteY0" fmla="*/ 29 h 5346659"/>
              <a:gd name="connsiteX1" fmla="*/ 4080560 w 4080827"/>
              <a:gd name="connsiteY1" fmla="*/ 50390 h 5346659"/>
              <a:gd name="connsiteX2" fmla="*/ 4074982 w 4080827"/>
              <a:gd name="connsiteY2" fmla="*/ 5344717 h 5346659"/>
              <a:gd name="connsiteX3" fmla="*/ 1723096 w 4080827"/>
              <a:gd name="connsiteY3" fmla="*/ 5346659 h 5346659"/>
              <a:gd name="connsiteX4" fmla="*/ 6680 w 4080827"/>
              <a:gd name="connsiteY4" fmla="*/ 2898224 h 5346659"/>
              <a:gd name="connsiteX5" fmla="*/ 254 w 4080827"/>
              <a:gd name="connsiteY5" fmla="*/ 29 h 5346659"/>
              <a:gd name="connsiteX0" fmla="*/ 254 w 4080827"/>
              <a:gd name="connsiteY0" fmla="*/ 0 h 5346630"/>
              <a:gd name="connsiteX1" fmla="*/ 4080560 w 4080827"/>
              <a:gd name="connsiteY1" fmla="*/ 16177 h 5346630"/>
              <a:gd name="connsiteX2" fmla="*/ 4074982 w 4080827"/>
              <a:gd name="connsiteY2" fmla="*/ 5344688 h 5346630"/>
              <a:gd name="connsiteX3" fmla="*/ 1723096 w 4080827"/>
              <a:gd name="connsiteY3" fmla="*/ 5346630 h 5346630"/>
              <a:gd name="connsiteX4" fmla="*/ 6680 w 4080827"/>
              <a:gd name="connsiteY4" fmla="*/ 2898195 h 5346630"/>
              <a:gd name="connsiteX5" fmla="*/ 254 w 4080827"/>
              <a:gd name="connsiteY5" fmla="*/ 0 h 5346630"/>
              <a:gd name="connsiteX0" fmla="*/ 254 w 4080827"/>
              <a:gd name="connsiteY0" fmla="*/ 0 h 5332957"/>
              <a:gd name="connsiteX1" fmla="*/ 4080560 w 4080827"/>
              <a:gd name="connsiteY1" fmla="*/ 2504 h 5332957"/>
              <a:gd name="connsiteX2" fmla="*/ 4074982 w 4080827"/>
              <a:gd name="connsiteY2" fmla="*/ 5331015 h 5332957"/>
              <a:gd name="connsiteX3" fmla="*/ 1723096 w 4080827"/>
              <a:gd name="connsiteY3" fmla="*/ 5332957 h 5332957"/>
              <a:gd name="connsiteX4" fmla="*/ 6680 w 4080827"/>
              <a:gd name="connsiteY4" fmla="*/ 2884522 h 5332957"/>
              <a:gd name="connsiteX5" fmla="*/ 254 w 4080827"/>
              <a:gd name="connsiteY5" fmla="*/ 0 h 5332957"/>
              <a:gd name="connsiteX0" fmla="*/ 254 w 4080827"/>
              <a:gd name="connsiteY0" fmla="*/ 8891 h 5330453"/>
              <a:gd name="connsiteX1" fmla="*/ 4080560 w 4080827"/>
              <a:gd name="connsiteY1" fmla="*/ 0 h 5330453"/>
              <a:gd name="connsiteX2" fmla="*/ 4074982 w 4080827"/>
              <a:gd name="connsiteY2" fmla="*/ 5328511 h 5330453"/>
              <a:gd name="connsiteX3" fmla="*/ 1723096 w 4080827"/>
              <a:gd name="connsiteY3" fmla="*/ 5330453 h 5330453"/>
              <a:gd name="connsiteX4" fmla="*/ 6680 w 4080827"/>
              <a:gd name="connsiteY4" fmla="*/ 2882018 h 5330453"/>
              <a:gd name="connsiteX5" fmla="*/ 254 w 4080827"/>
              <a:gd name="connsiteY5" fmla="*/ 8891 h 5330453"/>
              <a:gd name="connsiteX0" fmla="*/ 254 w 4080827"/>
              <a:gd name="connsiteY0" fmla="*/ 0 h 5321562"/>
              <a:gd name="connsiteX1" fmla="*/ 4080560 w 4080827"/>
              <a:gd name="connsiteY1" fmla="*/ 8201 h 5321562"/>
              <a:gd name="connsiteX2" fmla="*/ 4074982 w 4080827"/>
              <a:gd name="connsiteY2" fmla="*/ 5319620 h 5321562"/>
              <a:gd name="connsiteX3" fmla="*/ 1723096 w 4080827"/>
              <a:gd name="connsiteY3" fmla="*/ 5321562 h 5321562"/>
              <a:gd name="connsiteX4" fmla="*/ 6680 w 4080827"/>
              <a:gd name="connsiteY4" fmla="*/ 2873127 h 5321562"/>
              <a:gd name="connsiteX5" fmla="*/ 254 w 4080827"/>
              <a:gd name="connsiteY5" fmla="*/ 0 h 5321562"/>
              <a:gd name="connsiteX0" fmla="*/ 254 w 4076763"/>
              <a:gd name="connsiteY0" fmla="*/ 0 h 5321562"/>
              <a:gd name="connsiteX1" fmla="*/ 4076319 w 4076763"/>
              <a:gd name="connsiteY1" fmla="*/ 8201 h 5321562"/>
              <a:gd name="connsiteX2" fmla="*/ 4074982 w 4076763"/>
              <a:gd name="connsiteY2" fmla="*/ 5319620 h 5321562"/>
              <a:gd name="connsiteX3" fmla="*/ 1723096 w 4076763"/>
              <a:gd name="connsiteY3" fmla="*/ 5321562 h 5321562"/>
              <a:gd name="connsiteX4" fmla="*/ 6680 w 4076763"/>
              <a:gd name="connsiteY4" fmla="*/ 2873127 h 5321562"/>
              <a:gd name="connsiteX5" fmla="*/ 254 w 4076763"/>
              <a:gd name="connsiteY5" fmla="*/ 0 h 5321562"/>
              <a:gd name="connsiteX0" fmla="*/ 254 w 4076763"/>
              <a:gd name="connsiteY0" fmla="*/ 0 h 5321562"/>
              <a:gd name="connsiteX1" fmla="*/ 4076319 w 4076763"/>
              <a:gd name="connsiteY1" fmla="*/ 2504 h 5321562"/>
              <a:gd name="connsiteX2" fmla="*/ 4074982 w 4076763"/>
              <a:gd name="connsiteY2" fmla="*/ 5319620 h 5321562"/>
              <a:gd name="connsiteX3" fmla="*/ 1723096 w 4076763"/>
              <a:gd name="connsiteY3" fmla="*/ 5321562 h 5321562"/>
              <a:gd name="connsiteX4" fmla="*/ 6680 w 4076763"/>
              <a:gd name="connsiteY4" fmla="*/ 2873127 h 5321562"/>
              <a:gd name="connsiteX5" fmla="*/ 254 w 4076763"/>
              <a:gd name="connsiteY5" fmla="*/ 0 h 5321562"/>
              <a:gd name="connsiteX0" fmla="*/ 254 w 4076763"/>
              <a:gd name="connsiteY0" fmla="*/ 0 h 5321562"/>
              <a:gd name="connsiteX1" fmla="*/ 4076319 w 4076763"/>
              <a:gd name="connsiteY1" fmla="*/ 8201 h 5321562"/>
              <a:gd name="connsiteX2" fmla="*/ 4074982 w 4076763"/>
              <a:gd name="connsiteY2" fmla="*/ 5319620 h 5321562"/>
              <a:gd name="connsiteX3" fmla="*/ 1723096 w 4076763"/>
              <a:gd name="connsiteY3" fmla="*/ 5321562 h 5321562"/>
              <a:gd name="connsiteX4" fmla="*/ 6680 w 4076763"/>
              <a:gd name="connsiteY4" fmla="*/ 2873127 h 5321562"/>
              <a:gd name="connsiteX5" fmla="*/ 254 w 4076763"/>
              <a:gd name="connsiteY5" fmla="*/ 0 h 5321562"/>
              <a:gd name="connsiteX0" fmla="*/ 254 w 4074982"/>
              <a:gd name="connsiteY0" fmla="*/ 0 h 5321562"/>
              <a:gd name="connsiteX1" fmla="*/ 4050875 w 4074982"/>
              <a:gd name="connsiteY1" fmla="*/ 207606 h 5321562"/>
              <a:gd name="connsiteX2" fmla="*/ 4074982 w 4074982"/>
              <a:gd name="connsiteY2" fmla="*/ 5319620 h 5321562"/>
              <a:gd name="connsiteX3" fmla="*/ 1723096 w 4074982"/>
              <a:gd name="connsiteY3" fmla="*/ 5321562 h 5321562"/>
              <a:gd name="connsiteX4" fmla="*/ 6680 w 4074982"/>
              <a:gd name="connsiteY4" fmla="*/ 2873127 h 5321562"/>
              <a:gd name="connsiteX5" fmla="*/ 254 w 4074982"/>
              <a:gd name="connsiteY5" fmla="*/ 0 h 5321562"/>
              <a:gd name="connsiteX0" fmla="*/ 254 w 4074982"/>
              <a:gd name="connsiteY0" fmla="*/ 3193 h 5324755"/>
              <a:gd name="connsiteX1" fmla="*/ 4072078 w 4074982"/>
              <a:gd name="connsiteY1" fmla="*/ 0 h 5324755"/>
              <a:gd name="connsiteX2" fmla="*/ 4074982 w 4074982"/>
              <a:gd name="connsiteY2" fmla="*/ 5322813 h 5324755"/>
              <a:gd name="connsiteX3" fmla="*/ 1723096 w 4074982"/>
              <a:gd name="connsiteY3" fmla="*/ 5324755 h 5324755"/>
              <a:gd name="connsiteX4" fmla="*/ 6680 w 4074982"/>
              <a:gd name="connsiteY4" fmla="*/ 2876320 h 5324755"/>
              <a:gd name="connsiteX5" fmla="*/ 254 w 4074982"/>
              <a:gd name="connsiteY5" fmla="*/ 3193 h 5324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74982" h="5324755">
                <a:moveTo>
                  <a:pt x="254" y="3193"/>
                </a:moveTo>
                <a:lnTo>
                  <a:pt x="4072078" y="0"/>
                </a:lnTo>
                <a:cubicBezTo>
                  <a:pt x="4074035" y="1865237"/>
                  <a:pt x="4073025" y="3457576"/>
                  <a:pt x="4074982" y="5322813"/>
                </a:cubicBezTo>
                <a:lnTo>
                  <a:pt x="1723096" y="5324755"/>
                </a:lnTo>
                <a:cubicBezTo>
                  <a:pt x="693982" y="5014623"/>
                  <a:pt x="-3932" y="3729991"/>
                  <a:pt x="6680" y="2876320"/>
                </a:cubicBezTo>
                <a:cubicBezTo>
                  <a:pt x="8672" y="1673057"/>
                  <a:pt x="-1738" y="1206456"/>
                  <a:pt x="254" y="3193"/>
                </a:cubicBezTo>
                <a:close/>
              </a:path>
            </a:pathLst>
          </a:custGeom>
          <a:solidFill>
            <a:schemeClr val="bg2"/>
          </a:solidFill>
        </p:spPr>
        <p:txBody>
          <a:bodyPr anchor="ctr"/>
          <a:lstStyle>
            <a:lvl1pPr algn="ctr">
              <a:defRPr sz="1200"/>
            </a:lvl1pPr>
          </a:lstStyle>
          <a:p>
            <a:r>
              <a:rPr lang="en-AU"/>
              <a:t> Click icon to insert picture</a:t>
            </a:r>
          </a:p>
          <a:p>
            <a:endParaRPr lang="en-AU"/>
          </a:p>
        </p:txBody>
      </p:sp>
      <p:pic>
        <p:nvPicPr>
          <p:cNvPr id="12" name="Picture 11">
            <a:extLst>
              <a:ext uri="{FF2B5EF4-FFF2-40B4-BE49-F238E27FC236}">
                <a16:creationId xmlns:a16="http://schemas.microsoft.com/office/drawing/2014/main" id="{B83753C3-AD71-41CF-A0E3-EDC40D8596D3}"/>
              </a:ext>
            </a:extLst>
          </p:cNvPr>
          <p:cNvPicPr>
            <a:picLocks noChangeAspect="1"/>
          </p:cNvPicPr>
          <p:nvPr userDrawn="1"/>
        </p:nvPicPr>
        <p:blipFill>
          <a:blip r:embed="rId2"/>
          <a:stretch>
            <a:fillRect/>
          </a:stretch>
        </p:blipFill>
        <p:spPr>
          <a:xfrm>
            <a:off x="695325" y="207631"/>
            <a:ext cx="3204000" cy="472463"/>
          </a:xfrm>
          <a:prstGeom prst="rect">
            <a:avLst/>
          </a:prstGeom>
        </p:spPr>
      </p:pic>
      <p:sp>
        <p:nvSpPr>
          <p:cNvPr id="14" name="TextBox 13">
            <a:extLst>
              <a:ext uri="{FF2B5EF4-FFF2-40B4-BE49-F238E27FC236}">
                <a16:creationId xmlns:a16="http://schemas.microsoft.com/office/drawing/2014/main" id="{678D7F9E-C12F-47F1-B536-38EB7D688E56}"/>
              </a:ext>
            </a:extLst>
          </p:cNvPr>
          <p:cNvSpPr txBox="1"/>
          <p:nvPr userDrawn="1"/>
        </p:nvSpPr>
        <p:spPr>
          <a:xfrm>
            <a:off x="694800" y="4545136"/>
            <a:ext cx="2391677" cy="108000"/>
          </a:xfrm>
          <a:prstGeom prst="rect">
            <a:avLst/>
          </a:prstGeom>
          <a:noFill/>
        </p:spPr>
        <p:txBody>
          <a:bodyPr wrap="square" lIns="0" tIns="0" rIns="0" bIns="0" rtlCol="0" anchor="ctr">
            <a:noAutofit/>
          </a:bodyPr>
          <a:lstStyle/>
          <a:p>
            <a:r>
              <a:rPr lang="en-AU" sz="650">
                <a:solidFill>
                  <a:schemeClr val="tx1"/>
                </a:solidFill>
              </a:rPr>
              <a:t>CRICOS code 00025B</a:t>
            </a:r>
          </a:p>
        </p:txBody>
      </p:sp>
    </p:spTree>
    <p:extLst>
      <p:ext uri="{BB962C8B-B14F-4D97-AF65-F5344CB8AC3E}">
        <p14:creationId xmlns:p14="http://schemas.microsoft.com/office/powerpoint/2010/main" val="3496092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79367-B6EC-1C48-9ED5-7647907DB6E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9D7BD60-7C5D-F948-A620-EA933B7FC70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98E8FF4-6ABC-F44D-BD2F-C050668FA4A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5DB13ED-8680-DE4F-9CF5-B6A1367B9802}"/>
              </a:ext>
            </a:extLst>
          </p:cNvPr>
          <p:cNvSpPr>
            <a:spLocks noGrp="1"/>
          </p:cNvSpPr>
          <p:nvPr>
            <p:ph type="dt" sz="half" idx="10"/>
          </p:nvPr>
        </p:nvSpPr>
        <p:spPr/>
        <p:txBody>
          <a:bodyPr/>
          <a:lstStyle/>
          <a:p>
            <a:fld id="{AFD2F70B-B40C-9B4F-9186-F139FC0DD4BC}" type="datetimeFigureOut">
              <a:rPr lang="en-US" smtClean="0"/>
              <a:t>3/1/2023</a:t>
            </a:fld>
            <a:endParaRPr lang="en-US"/>
          </a:p>
        </p:txBody>
      </p:sp>
      <p:sp>
        <p:nvSpPr>
          <p:cNvPr id="6" name="Footer Placeholder 5">
            <a:extLst>
              <a:ext uri="{FF2B5EF4-FFF2-40B4-BE49-F238E27FC236}">
                <a16:creationId xmlns:a16="http://schemas.microsoft.com/office/drawing/2014/main" id="{00D6890F-B4D7-3847-9484-5FC270E858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21BFD5-D0AE-9F46-BD8D-ADC6BC437125}"/>
              </a:ext>
            </a:extLst>
          </p:cNvPr>
          <p:cNvSpPr>
            <a:spLocks noGrp="1"/>
          </p:cNvSpPr>
          <p:nvPr>
            <p:ph type="sldNum" sz="quarter" idx="12"/>
          </p:nvPr>
        </p:nvSpPr>
        <p:spPr/>
        <p:txBody>
          <a:bodyPr/>
          <a:lstStyle/>
          <a:p>
            <a:fld id="{31F73719-C248-3549-A580-0D7FA951A1DD}" type="slidenum">
              <a:rPr lang="en-US" smtClean="0"/>
              <a:t>‹#›</a:t>
            </a:fld>
            <a:endParaRPr lang="en-US"/>
          </a:p>
        </p:txBody>
      </p:sp>
    </p:spTree>
    <p:extLst>
      <p:ext uri="{BB962C8B-B14F-4D97-AF65-F5344CB8AC3E}">
        <p14:creationId xmlns:p14="http://schemas.microsoft.com/office/powerpoint/2010/main" val="284110516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6" y="1052736"/>
            <a:ext cx="10801350" cy="469056"/>
          </a:xfrm>
          <a:prstGeom prst="rect">
            <a:avLst/>
          </a:prstGeom>
        </p:spPr>
        <p:txBody>
          <a:bodyPr vert="horz" lIns="0" tIns="0" rIns="0" bIns="0" rtlCol="0" anchor="ctr">
            <a:normAutofit/>
          </a:bodyPr>
          <a:lstStyle/>
          <a:p>
            <a:r>
              <a:rPr lang="en-US"/>
              <a:t>[Title]</a:t>
            </a:r>
            <a:endParaRPr lang="en-AU"/>
          </a:p>
        </p:txBody>
      </p:sp>
      <p:sp>
        <p:nvSpPr>
          <p:cNvPr id="6" name="Footer Placeholder 4"/>
          <p:cNvSpPr>
            <a:spLocks noGrp="1"/>
          </p:cNvSpPr>
          <p:nvPr>
            <p:ph type="ftr" sz="quarter" idx="3"/>
          </p:nvPr>
        </p:nvSpPr>
        <p:spPr>
          <a:xfrm>
            <a:off x="695326" y="6519171"/>
            <a:ext cx="3360109" cy="240219"/>
          </a:xfrm>
          <a:prstGeom prst="rect">
            <a:avLst/>
          </a:prstGeom>
        </p:spPr>
        <p:txBody>
          <a:bodyPr vert="horz" lIns="0" tIns="0" rIns="0" bIns="0" rtlCol="0" anchor="ctr"/>
          <a:lstStyle>
            <a:lvl1pPr algn="l">
              <a:defRPr sz="800" b="0">
                <a:solidFill>
                  <a:schemeClr val="tx1"/>
                </a:solidFill>
              </a:defRPr>
            </a:lvl1pPr>
          </a:lstStyle>
          <a:p>
            <a:r>
              <a:rPr lang="en-AU"/>
              <a:t>[Presentation Title] | [Date]</a:t>
            </a:r>
          </a:p>
        </p:txBody>
      </p:sp>
      <p:sp>
        <p:nvSpPr>
          <p:cNvPr id="7" name="Slide Number Placeholder 5"/>
          <p:cNvSpPr>
            <a:spLocks noGrp="1"/>
          </p:cNvSpPr>
          <p:nvPr>
            <p:ph type="sldNum" sz="quarter" idx="4"/>
          </p:nvPr>
        </p:nvSpPr>
        <p:spPr>
          <a:xfrm>
            <a:off x="11208568" y="6519171"/>
            <a:ext cx="288032" cy="240219"/>
          </a:xfrm>
          <a:prstGeom prst="rect">
            <a:avLst/>
          </a:prstGeom>
        </p:spPr>
        <p:txBody>
          <a:bodyPr vert="horz" lIns="0" tIns="0" rIns="0" bIns="0" rtlCol="0" anchor="ctr"/>
          <a:lstStyle>
            <a:lvl1pPr algn="r">
              <a:defRPr sz="800">
                <a:solidFill>
                  <a:schemeClr val="tx1"/>
                </a:solidFill>
              </a:defRPr>
            </a:lvl1pPr>
          </a:lstStyle>
          <a:p>
            <a:fld id="{E917DE0E-AFB1-41FD-BC35-27DB61CA125F}" type="slidenum">
              <a:rPr lang="en-AU" smtClean="0"/>
              <a:pPr/>
              <a:t>‹#›</a:t>
            </a:fld>
            <a:endParaRPr lang="en-AU"/>
          </a:p>
        </p:txBody>
      </p:sp>
      <p:sp>
        <p:nvSpPr>
          <p:cNvPr id="4" name="Text Placeholder 3">
            <a:extLst>
              <a:ext uri="{FF2B5EF4-FFF2-40B4-BE49-F238E27FC236}">
                <a16:creationId xmlns:a16="http://schemas.microsoft.com/office/drawing/2014/main" id="{BDF8D2AE-3583-4708-BD46-43C743300E11}"/>
              </a:ext>
            </a:extLst>
          </p:cNvPr>
          <p:cNvSpPr>
            <a:spLocks noGrp="1"/>
          </p:cNvSpPr>
          <p:nvPr>
            <p:ph type="body" idx="1"/>
          </p:nvPr>
        </p:nvSpPr>
        <p:spPr>
          <a:xfrm>
            <a:off x="695326" y="1700213"/>
            <a:ext cx="10801349" cy="4608515"/>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Tree>
    <p:extLst>
      <p:ext uri="{BB962C8B-B14F-4D97-AF65-F5344CB8AC3E}">
        <p14:creationId xmlns:p14="http://schemas.microsoft.com/office/powerpoint/2010/main" val="22565967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 id="2147483696" r:id="rId35"/>
    <p:sldLayoutId id="2147483697" r:id="rId36"/>
    <p:sldLayoutId id="2147483698" r:id="rId37"/>
    <p:sldLayoutId id="2147483699" r:id="rId3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400" b="0" kern="1200">
          <a:solidFill>
            <a:schemeClr val="accent1"/>
          </a:solidFill>
          <a:latin typeface="+mj-lt"/>
          <a:ea typeface="+mj-ea"/>
          <a:cs typeface="+mj-cs"/>
        </a:defRPr>
      </a:lvl1pPr>
    </p:titleStyle>
    <p:bodyStyle>
      <a:lvl1pPr marL="0" indent="0" algn="l" defTabSz="914400" rtl="0" eaLnBrk="1" latinLnBrk="0" hangingPunct="1">
        <a:lnSpc>
          <a:spcPct val="110000"/>
        </a:lnSpc>
        <a:spcBef>
          <a:spcPts val="300"/>
        </a:spcBef>
        <a:spcAft>
          <a:spcPts val="300"/>
        </a:spcAft>
        <a:buClr>
          <a:schemeClr val="tx1"/>
        </a:buClr>
        <a:buFont typeface="Arial" panose="020B0604020202020204" pitchFamily="34" charset="0"/>
        <a:buNone/>
        <a:defRPr lang="en-US" sz="1800" kern="1200" dirty="0">
          <a:solidFill>
            <a:schemeClr val="tx1"/>
          </a:solidFill>
          <a:latin typeface="+mn-lt"/>
          <a:ea typeface="+mn-ea"/>
          <a:cs typeface="+mn-cs"/>
        </a:defRPr>
      </a:lvl1pPr>
      <a:lvl2pPr marL="180000" indent="-179388" algn="l" defTabSz="914400" rtl="0" eaLnBrk="1" latinLnBrk="0" hangingPunct="1">
        <a:lnSpc>
          <a:spcPct val="110000"/>
        </a:lnSpc>
        <a:spcBef>
          <a:spcPts val="300"/>
        </a:spcBef>
        <a:spcAft>
          <a:spcPts val="300"/>
        </a:spcAft>
        <a:buClr>
          <a:schemeClr val="tx1"/>
        </a:buClr>
        <a:buFont typeface="Arial" panose="020B0604020202020204" pitchFamily="34" charset="0"/>
        <a:buChar char="•"/>
        <a:defRPr lang="en-US" sz="1800" kern="1200" dirty="0">
          <a:solidFill>
            <a:schemeClr val="tx1"/>
          </a:solidFill>
          <a:latin typeface="+mn-lt"/>
          <a:ea typeface="+mn-ea"/>
          <a:cs typeface="+mn-cs"/>
        </a:defRPr>
      </a:lvl2pPr>
      <a:lvl3pPr marL="360000" indent="-179388" algn="l" defTabSz="914400" rtl="0" eaLnBrk="1" latinLnBrk="0" hangingPunct="1">
        <a:lnSpc>
          <a:spcPct val="110000"/>
        </a:lnSpc>
        <a:spcBef>
          <a:spcPts val="200"/>
        </a:spcBef>
        <a:spcAft>
          <a:spcPts val="200"/>
        </a:spcAft>
        <a:buClr>
          <a:schemeClr val="accent1"/>
        </a:buClr>
        <a:buFont typeface="Arial" panose="020B0604020202020204" pitchFamily="34" charset="0"/>
        <a:buChar char="­"/>
        <a:defRPr lang="en-US" sz="1800" kern="1200" baseline="0" dirty="0">
          <a:solidFill>
            <a:schemeClr val="tx1"/>
          </a:solidFill>
          <a:latin typeface="+mn-lt"/>
          <a:ea typeface="+mn-ea"/>
          <a:cs typeface="+mn-cs"/>
        </a:defRPr>
      </a:lvl3pPr>
      <a:lvl4pPr marL="540000" indent="-179388" algn="l" defTabSz="914400" rtl="0" eaLnBrk="1" latinLnBrk="0" hangingPunct="1">
        <a:lnSpc>
          <a:spcPct val="110000"/>
        </a:lnSpc>
        <a:spcBef>
          <a:spcPts val="100"/>
        </a:spcBef>
        <a:spcAft>
          <a:spcPts val="100"/>
        </a:spcAft>
        <a:buFont typeface="Wingdings" panose="05000000000000000000" pitchFamily="2" charset="2"/>
        <a:buChar char=""/>
        <a:defRPr lang="en-US" sz="1800" kern="1200" baseline="0" dirty="0">
          <a:solidFill>
            <a:schemeClr val="tx1"/>
          </a:solidFill>
          <a:latin typeface="+mn-lt"/>
          <a:ea typeface="+mn-ea"/>
          <a:cs typeface="+mn-cs"/>
        </a:defRPr>
      </a:lvl4pPr>
      <a:lvl5pPr marL="0" indent="0" algn="l" defTabSz="914400" rtl="0" eaLnBrk="1" latinLnBrk="0" hangingPunct="1">
        <a:lnSpc>
          <a:spcPct val="100000"/>
        </a:lnSpc>
        <a:spcBef>
          <a:spcPts val="1200"/>
        </a:spcBef>
        <a:spcAft>
          <a:spcPts val="600"/>
        </a:spcAft>
        <a:buFont typeface="Arial" panose="020B0604020202020204" pitchFamily="34" charset="0"/>
        <a:buNone/>
        <a:defRPr lang="en-US" sz="2400" kern="1200" baseline="0" dirty="0">
          <a:solidFill>
            <a:schemeClr val="accent1"/>
          </a:solidFill>
          <a:latin typeface="+mn-lt"/>
          <a:ea typeface="+mn-ea"/>
          <a:cs typeface="+mn-cs"/>
        </a:defRPr>
      </a:lvl5pPr>
      <a:lvl6pPr marL="0" indent="0" algn="l" defTabSz="914400" rtl="0" eaLnBrk="1" latinLnBrk="0" hangingPunct="1">
        <a:spcBef>
          <a:spcPts val="600"/>
        </a:spcBef>
        <a:spcAft>
          <a:spcPts val="300"/>
        </a:spcAft>
        <a:buFont typeface="Arial" pitchFamily="34" charset="0"/>
        <a:buNone/>
        <a:defRPr lang="en-AU" sz="2000" b="1" kern="1200" baseline="0" dirty="0">
          <a:solidFill>
            <a:schemeClr val="accen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38">
          <p15:clr>
            <a:srgbClr val="F26B43"/>
          </p15:clr>
        </p15:guide>
        <p15:guide id="6" orient="horz" pos="3974">
          <p15:clr>
            <a:srgbClr val="F26B43"/>
          </p15:clr>
        </p15:guide>
        <p15:guide id="7" orient="horz" pos="663">
          <p15:clr>
            <a:srgbClr val="F26B43"/>
          </p15:clr>
        </p15:guide>
        <p15:guide id="9" pos="3961">
          <p15:clr>
            <a:srgbClr val="F26B43"/>
          </p15:clr>
        </p15:guide>
        <p15:guide id="10" pos="3719">
          <p15:clr>
            <a:srgbClr val="F26B43"/>
          </p15:clr>
        </p15:guide>
        <p15:guide id="11" orient="horz" pos="4110">
          <p15:clr>
            <a:srgbClr val="F26B43"/>
          </p15:clr>
        </p15:guide>
        <p15:guide id="13" pos="7242">
          <p15:clr>
            <a:srgbClr val="F26B43"/>
          </p15:clr>
        </p15:guide>
        <p15:guide id="14" orient="horz" pos="981">
          <p15:clr>
            <a:srgbClr val="F26B43"/>
          </p15:clr>
        </p15:guide>
        <p15:guide id="15" pos="2772">
          <p15:clr>
            <a:srgbClr val="F26B43"/>
          </p15:clr>
        </p15:guide>
        <p15:guide id="16" pos="2570">
          <p15:clr>
            <a:srgbClr val="F26B43"/>
          </p15:clr>
        </p15:guide>
        <p15:guide id="17" pos="5110">
          <p15:clr>
            <a:srgbClr val="F26B43"/>
          </p15:clr>
        </p15:guide>
        <p15:guide id="18" pos="4908">
          <p15:clr>
            <a:srgbClr val="F26B43"/>
          </p15:clr>
        </p15:guide>
        <p15:guide id="19" orient="horz" pos="107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png"/><Relationship Id="rId3" Type="http://schemas.microsoft.com/office/2007/relationships/media" Target="../media/media2.mp4"/><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notesSlide" Target="../notesSlides/notesSlide1.xml"/><Relationship Id="rId11" Type="http://schemas.openxmlformats.org/officeDocument/2006/relationships/image" Target="../media/image10.png"/><Relationship Id="rId5" Type="http://schemas.openxmlformats.org/officeDocument/2006/relationships/slideLayout" Target="../slideLayouts/slideLayout2.xml"/><Relationship Id="rId10" Type="http://schemas.openxmlformats.org/officeDocument/2006/relationships/image" Target="../media/image9.png"/><Relationship Id="rId4" Type="http://schemas.openxmlformats.org/officeDocument/2006/relationships/video" Target="../media/media2.mp4"/><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9.emf"/><Relationship Id="rId4" Type="http://schemas.openxmlformats.org/officeDocument/2006/relationships/image" Target="../media/image18.e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emf"/></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2.png"/><Relationship Id="rId1" Type="http://schemas.openxmlformats.org/officeDocument/2006/relationships/slideLayout" Target="../slideLayouts/slideLayout36.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tiff"/></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30.gif"/><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11" Type="http://schemas.openxmlformats.org/officeDocument/2006/relationships/image" Target="../media/image32.png"/><Relationship Id="rId5" Type="http://schemas.openxmlformats.org/officeDocument/2006/relationships/image" Target="../media/image54.png"/><Relationship Id="rId10" Type="http://schemas.openxmlformats.org/officeDocument/2006/relationships/image" Target="../media/image59.png"/></Relationships>
</file>

<file path=ppt/slides/_rels/slide1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3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7.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53.pn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53.png"/><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56.png"/><Relationship Id="rId5" Type="http://schemas.openxmlformats.org/officeDocument/2006/relationships/image" Target="../media/image53.png"/><Relationship Id="rId4" Type="http://schemas.openxmlformats.org/officeDocument/2006/relationships/image" Target="../media/image55.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58.pn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58.png"/><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3.png"/><Relationship Id="rId1"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5.png"/><Relationship Id="rId4" Type="http://schemas.openxmlformats.org/officeDocument/2006/relationships/image" Target="../media/image66.png"/></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4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75.png"/><Relationship Id="rId4" Type="http://schemas.openxmlformats.org/officeDocument/2006/relationships/image" Target="../media/image74.png"/></Relationships>
</file>

<file path=ppt/slides/_rels/slide4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tiff"/><Relationship Id="rId1" Type="http://schemas.openxmlformats.org/officeDocument/2006/relationships/slideLayout" Target="../slideLayouts/slideLayout7.xml"/><Relationship Id="rId6" Type="http://schemas.openxmlformats.org/officeDocument/2006/relationships/image" Target="../media/image79.jpeg"/><Relationship Id="rId5" Type="http://schemas.openxmlformats.org/officeDocument/2006/relationships/image" Target="../media/image78.tif"/><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53.xml.rels><?xml version="1.0" encoding="UTF-8" standalone="yes"?>
<Relationships xmlns="http://schemas.openxmlformats.org/package/2006/relationships"><Relationship Id="rId3" Type="http://schemas.openxmlformats.org/officeDocument/2006/relationships/image" Target="../media/image85.gif"/><Relationship Id="rId2" Type="http://schemas.openxmlformats.org/officeDocument/2006/relationships/image" Target="../media/image84.gi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6.gi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90.png"/><Relationship Id="rId7" Type="http://schemas.openxmlformats.org/officeDocument/2006/relationships/image" Target="../media/image9.png"/><Relationship Id="rId2" Type="http://schemas.openxmlformats.org/officeDocument/2006/relationships/image" Target="../media/image89.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92987-6E68-47E6-931F-15CD6EAC4FB8}"/>
              </a:ext>
            </a:extLst>
          </p:cNvPr>
          <p:cNvSpPr>
            <a:spLocks noGrp="1"/>
          </p:cNvSpPr>
          <p:nvPr>
            <p:ph type="title"/>
          </p:nvPr>
        </p:nvSpPr>
        <p:spPr>
          <a:xfrm>
            <a:off x="695325" y="1143405"/>
            <a:ext cx="10738247" cy="578933"/>
          </a:xfrm>
        </p:spPr>
        <p:txBody>
          <a:bodyPr/>
          <a:lstStyle/>
          <a:p>
            <a:r>
              <a:rPr lang="en-AU" sz="3200" b="1">
                <a:latin typeface="Gill Sans SemiBold" panose="020B0502020104020203" pitchFamily="34" charset="-79"/>
                <a:cs typeface="Gill Sans SemiBold" panose="020B0502020104020203" pitchFamily="34" charset="-79"/>
              </a:rPr>
              <a:t>Confining sound in superfluids via optomechanics </a:t>
            </a:r>
            <a:endParaRPr lang="en-AU" sz="3200"/>
          </a:p>
        </p:txBody>
      </p:sp>
      <p:sp>
        <p:nvSpPr>
          <p:cNvPr id="4" name="Text Placeholder 3">
            <a:extLst>
              <a:ext uri="{FF2B5EF4-FFF2-40B4-BE49-F238E27FC236}">
                <a16:creationId xmlns:a16="http://schemas.microsoft.com/office/drawing/2014/main" id="{3F91891B-CDDB-4FE8-9BA2-4CC0FB67BF9F}"/>
              </a:ext>
            </a:extLst>
          </p:cNvPr>
          <p:cNvSpPr>
            <a:spLocks noGrp="1"/>
          </p:cNvSpPr>
          <p:nvPr>
            <p:ph type="body" sz="quarter" idx="10"/>
          </p:nvPr>
        </p:nvSpPr>
        <p:spPr>
          <a:xfrm>
            <a:off x="695325" y="1761716"/>
            <a:ext cx="10747200" cy="1054462"/>
          </a:xfrm>
        </p:spPr>
        <p:txBody>
          <a:bodyPr/>
          <a:lstStyle/>
          <a:p>
            <a:r>
              <a:rPr lang="en-US" sz="2000" b="1" dirty="0">
                <a:ln w="12700">
                  <a:noFill/>
                </a:ln>
                <a:solidFill>
                  <a:schemeClr val="bg1"/>
                </a:solidFill>
                <a:latin typeface="Gill Sans Light"/>
                <a:cs typeface="Gill Sans Light"/>
              </a:rPr>
              <a:t>Raymond Harrison</a:t>
            </a:r>
            <a:r>
              <a:rPr lang="en-US" sz="2000" dirty="0">
                <a:ln w="12700">
                  <a:noFill/>
                </a:ln>
                <a:solidFill>
                  <a:schemeClr val="bg1"/>
                </a:solidFill>
                <a:latin typeface="Gill Sans Light"/>
                <a:cs typeface="Gill Sans Light"/>
              </a:rPr>
              <a:t>, Walter Wasserman, Glen Harris, Andreas Sawadsky, Warwick Bowen &amp; Christopher Baker</a:t>
            </a:r>
            <a:endParaRPr lang="en-US" sz="2000" dirty="0">
              <a:ln w="12700">
                <a:noFill/>
              </a:ln>
              <a:solidFill>
                <a:schemeClr val="bg1"/>
              </a:solidFill>
              <a:latin typeface="Gill Sans" panose="020B0502020104020203" pitchFamily="34" charset="-79"/>
              <a:cs typeface="Gill Sans" panose="020B0502020104020203" pitchFamily="34" charset="-79"/>
            </a:endParaRPr>
          </a:p>
          <a:p>
            <a:endParaRPr lang="en-AU" dirty="0"/>
          </a:p>
        </p:txBody>
      </p:sp>
      <p:sp>
        <p:nvSpPr>
          <p:cNvPr id="3" name="Rectangle 2">
            <a:extLst>
              <a:ext uri="{FF2B5EF4-FFF2-40B4-BE49-F238E27FC236}">
                <a16:creationId xmlns:a16="http://schemas.microsoft.com/office/drawing/2014/main" id="{81F4062A-4D84-E3D5-99FD-B49E06061F78}"/>
              </a:ext>
            </a:extLst>
          </p:cNvPr>
          <p:cNvSpPr/>
          <p:nvPr/>
        </p:nvSpPr>
        <p:spPr>
          <a:xfrm>
            <a:off x="0" y="5420437"/>
            <a:ext cx="12192000" cy="1437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QlogoC-colour-M.jpg">
            <a:extLst>
              <a:ext uri="{FF2B5EF4-FFF2-40B4-BE49-F238E27FC236}">
                <a16:creationId xmlns:a16="http://schemas.microsoft.com/office/drawing/2014/main" id="{B57E7190-D58B-6942-A770-4CDE69B39FE8}"/>
              </a:ext>
            </a:extLst>
          </p:cNvPr>
          <p:cNvPicPr>
            <a:picLocks noChangeAspect="1"/>
          </p:cNvPicPr>
          <p:nvPr/>
        </p:nvPicPr>
        <p:blipFill>
          <a:blip r:embed="rId7" cstate="print"/>
          <a:srcRect/>
          <a:stretch>
            <a:fillRect/>
          </a:stretch>
        </p:blipFill>
        <p:spPr bwMode="auto">
          <a:xfrm>
            <a:off x="292369" y="5801840"/>
            <a:ext cx="2321086" cy="662292"/>
          </a:xfrm>
          <a:prstGeom prst="rect">
            <a:avLst/>
          </a:prstGeom>
          <a:noFill/>
          <a:ln w="9525">
            <a:noFill/>
            <a:miter lim="800000"/>
            <a:headEnd/>
            <a:tailEnd/>
          </a:ln>
        </p:spPr>
      </p:pic>
      <p:pic>
        <p:nvPicPr>
          <p:cNvPr id="6" name="Picture 5">
            <a:extLst>
              <a:ext uri="{FF2B5EF4-FFF2-40B4-BE49-F238E27FC236}">
                <a16:creationId xmlns:a16="http://schemas.microsoft.com/office/drawing/2014/main" id="{5DCFA301-BE24-14C5-38ED-6D60F359AF9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22526" y="5648159"/>
            <a:ext cx="6535425" cy="915640"/>
          </a:xfrm>
          <a:prstGeom prst="rect">
            <a:avLst/>
          </a:prstGeom>
        </p:spPr>
      </p:pic>
      <p:pic>
        <p:nvPicPr>
          <p:cNvPr id="7" name="Picture 6">
            <a:extLst>
              <a:ext uri="{FF2B5EF4-FFF2-40B4-BE49-F238E27FC236}">
                <a16:creationId xmlns:a16="http://schemas.microsoft.com/office/drawing/2014/main" id="{A0E72BE7-0539-4479-9E8D-F447F28D5AA8}"/>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3795" r="20068" b="22088"/>
          <a:stretch/>
        </p:blipFill>
        <p:spPr>
          <a:xfrm>
            <a:off x="10573981" y="5500307"/>
            <a:ext cx="1551648" cy="1211344"/>
          </a:xfrm>
          <a:prstGeom prst="rect">
            <a:avLst/>
          </a:prstGeom>
        </p:spPr>
      </p:pic>
      <p:pic>
        <p:nvPicPr>
          <p:cNvPr id="8" name="Picture 7">
            <a:extLst>
              <a:ext uri="{FF2B5EF4-FFF2-40B4-BE49-F238E27FC236}">
                <a16:creationId xmlns:a16="http://schemas.microsoft.com/office/drawing/2014/main" id="{BD04113E-EABE-045B-0788-9A9DE599C67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787642" y="5583800"/>
            <a:ext cx="1098372" cy="1098372"/>
          </a:xfrm>
          <a:prstGeom prst="rect">
            <a:avLst/>
          </a:prstGeom>
        </p:spPr>
      </p:pic>
      <p:sp>
        <p:nvSpPr>
          <p:cNvPr id="9" name="Title 1">
            <a:extLst>
              <a:ext uri="{FF2B5EF4-FFF2-40B4-BE49-F238E27FC236}">
                <a16:creationId xmlns:a16="http://schemas.microsoft.com/office/drawing/2014/main" id="{D0E64C84-AD64-0215-BAC0-A1744CD3AF6B}"/>
              </a:ext>
            </a:extLst>
          </p:cNvPr>
          <p:cNvSpPr txBox="1">
            <a:spLocks/>
          </p:cNvSpPr>
          <p:nvPr/>
        </p:nvSpPr>
        <p:spPr bwMode="auto">
          <a:xfrm>
            <a:off x="10106559" y="333260"/>
            <a:ext cx="2181318" cy="476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ctr" rtl="0" eaLnBrk="1" fontAlgn="base" hangingPunct="1">
              <a:spcBef>
                <a:spcPct val="0"/>
              </a:spcBef>
              <a:spcAft>
                <a:spcPct val="0"/>
              </a:spcAft>
              <a:defRPr sz="3300" kern="1200">
                <a:solidFill>
                  <a:srgbClr val="FFFFFF"/>
                </a:solidFill>
                <a:latin typeface="+mj-lt"/>
                <a:ea typeface="+mj-ea"/>
                <a:cs typeface="+mj-cs"/>
              </a:defRPr>
            </a:lvl1pPr>
            <a:lvl2pPr algn="ctr" rtl="0" eaLnBrk="1" fontAlgn="base" hangingPunct="1">
              <a:spcBef>
                <a:spcPct val="0"/>
              </a:spcBef>
              <a:spcAft>
                <a:spcPct val="0"/>
              </a:spcAft>
              <a:defRPr sz="3300">
                <a:solidFill>
                  <a:srgbClr val="FFFFFF"/>
                </a:solidFill>
                <a:latin typeface="Candara" pitchFamily="34" charset="0"/>
                <a:ea typeface="华文新魏" pitchFamily="2" charset="-122"/>
              </a:defRPr>
            </a:lvl2pPr>
            <a:lvl3pPr algn="ctr" rtl="0" eaLnBrk="1" fontAlgn="base" hangingPunct="1">
              <a:spcBef>
                <a:spcPct val="0"/>
              </a:spcBef>
              <a:spcAft>
                <a:spcPct val="0"/>
              </a:spcAft>
              <a:defRPr sz="3300">
                <a:solidFill>
                  <a:srgbClr val="FFFFFF"/>
                </a:solidFill>
                <a:latin typeface="Candara" pitchFamily="34" charset="0"/>
                <a:ea typeface="华文新魏" pitchFamily="2" charset="-122"/>
              </a:defRPr>
            </a:lvl3pPr>
            <a:lvl4pPr algn="ctr" rtl="0" eaLnBrk="1" fontAlgn="base" hangingPunct="1">
              <a:spcBef>
                <a:spcPct val="0"/>
              </a:spcBef>
              <a:spcAft>
                <a:spcPct val="0"/>
              </a:spcAft>
              <a:defRPr sz="3300">
                <a:solidFill>
                  <a:srgbClr val="FFFFFF"/>
                </a:solidFill>
                <a:latin typeface="Candara" pitchFamily="34" charset="0"/>
                <a:ea typeface="华文新魏" pitchFamily="2" charset="-122"/>
              </a:defRPr>
            </a:lvl4pPr>
            <a:lvl5pPr algn="ctr" rtl="0" eaLnBrk="1" fontAlgn="base" hangingPunct="1">
              <a:spcBef>
                <a:spcPct val="0"/>
              </a:spcBef>
              <a:spcAft>
                <a:spcPct val="0"/>
              </a:spcAft>
              <a:defRPr sz="3300">
                <a:solidFill>
                  <a:srgbClr val="FFFFFF"/>
                </a:solidFill>
                <a:latin typeface="Candara" pitchFamily="34" charset="0"/>
                <a:ea typeface="华文新魏" pitchFamily="2" charset="-122"/>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AU" sz="2000">
                <a:solidFill>
                  <a:schemeClr val="bg1"/>
                </a:solidFill>
                <a:latin typeface="Gill Sans Light"/>
                <a:ea typeface="Verdana" panose="020B0604030504040204" pitchFamily="34" charset="0"/>
                <a:cs typeface="Gill Sans Light"/>
              </a:rPr>
              <a:t>AIP/ANZCOP 2022</a:t>
            </a:r>
          </a:p>
        </p:txBody>
      </p:sp>
      <p:pic>
        <p:nvPicPr>
          <p:cNvPr id="10" name="SuperfluidMovie1_trimmed.mov" descr="SuperfluidMovie1_trimmed.mov">
            <a:hlinkClick r:id="" action="ppaction://media"/>
            <a:extLst>
              <a:ext uri="{FF2B5EF4-FFF2-40B4-BE49-F238E27FC236}">
                <a16:creationId xmlns:a16="http://schemas.microsoft.com/office/drawing/2014/main" id="{530BD4C9-97FD-47B5-A3F2-BBC493AB1CE3}"/>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1706530" y="2934551"/>
            <a:ext cx="3551270" cy="2367513"/>
          </a:xfrm>
          <a:prstGeom prst="rect">
            <a:avLst/>
          </a:prstGeom>
        </p:spPr>
      </p:pic>
      <p:pic>
        <p:nvPicPr>
          <p:cNvPr id="11" name="Superfluid Fountain.mp4" descr="Superfluid Fountain.mp4">
            <a:hlinkClick r:id="" action="ppaction://media"/>
            <a:extLst>
              <a:ext uri="{FF2B5EF4-FFF2-40B4-BE49-F238E27FC236}">
                <a16:creationId xmlns:a16="http://schemas.microsoft.com/office/drawing/2014/main" id="{360B9ADF-EC69-5557-C823-FBFED28BE0E2}"/>
              </a:ext>
            </a:extLst>
          </p:cNvPr>
          <p:cNvPicPr>
            <a:picLocks noChangeAspect="1"/>
          </p:cNvPicPr>
          <p:nvPr>
            <a:videoFile r:link="rId4"/>
            <p:extLst>
              <p:ext uri="{DAA4B4D4-6D71-4841-9C94-3DE7FCFB9230}">
                <p14:media xmlns:p14="http://schemas.microsoft.com/office/powerpoint/2010/main" r:embed="rId3"/>
              </p:ext>
            </p:extLst>
          </p:nvPr>
        </p:nvPicPr>
        <p:blipFill>
          <a:blip r:embed="rId12"/>
          <a:stretch>
            <a:fillRect/>
          </a:stretch>
        </p:blipFill>
        <p:spPr>
          <a:xfrm>
            <a:off x="5801171" y="2897729"/>
            <a:ext cx="3200726" cy="2400545"/>
          </a:xfrm>
          <a:prstGeom prst="rect">
            <a:avLst/>
          </a:prstGeom>
        </p:spPr>
      </p:pic>
      <p:pic>
        <p:nvPicPr>
          <p:cNvPr id="13" name="Picture 12">
            <a:extLst>
              <a:ext uri="{FF2B5EF4-FFF2-40B4-BE49-F238E27FC236}">
                <a16:creationId xmlns:a16="http://schemas.microsoft.com/office/drawing/2014/main" id="{9D3E5DE3-869F-77B1-FEE6-658B1B457DD3}"/>
              </a:ext>
            </a:extLst>
          </p:cNvPr>
          <p:cNvPicPr>
            <a:picLocks noChangeAspect="1"/>
          </p:cNvPicPr>
          <p:nvPr/>
        </p:nvPicPr>
        <p:blipFill rotWithShape="1">
          <a:blip r:embed="rId13"/>
          <a:srcRect l="50000"/>
          <a:stretch/>
        </p:blipFill>
        <p:spPr>
          <a:xfrm>
            <a:off x="0" y="3982876"/>
            <a:ext cx="566977" cy="1437562"/>
          </a:xfrm>
          <a:prstGeom prst="rect">
            <a:avLst/>
          </a:prstGeom>
        </p:spPr>
      </p:pic>
    </p:spTree>
    <p:extLst>
      <p:ext uri="{BB962C8B-B14F-4D97-AF65-F5344CB8AC3E}">
        <p14:creationId xmlns:p14="http://schemas.microsoft.com/office/powerpoint/2010/main" val="75109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44733" fill="hold"/>
                                        <p:tgtEl>
                                          <p:spTgt spid="10"/>
                                        </p:tgtEl>
                                      </p:cBhvr>
                                    </p:cmd>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mediacall" presetSubtype="0" fill="hold" nodeType="withEffect">
                                  <p:stCondLst>
                                    <p:cond delay="0"/>
                                  </p:stCondLst>
                                  <p:childTnLst>
                                    <p:cmd type="call" cmd="playFrom(0.0)">
                                      <p:cBhvr>
                                        <p:cTn id="12" dur="13520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10"/>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withEffect">
                                  <p:stCondLst>
                                    <p:cond delay="0"/>
                                  </p:stCondLst>
                                  <p:childTnLst>
                                    <p:cmd type="call" cmd="togglePause">
                                      <p:cBhvr>
                                        <p:cTn id="17" dur="1" fill="hold"/>
                                        <p:tgtEl>
                                          <p:spTgt spid="10"/>
                                        </p:tgtEl>
                                      </p:cBhvr>
                                    </p:cmd>
                                  </p:childTnLst>
                                </p:cTn>
                              </p:par>
                            </p:childTnLst>
                          </p:cTn>
                        </p:par>
                      </p:childTnLst>
                    </p:cTn>
                  </p:par>
                </p:childTnLst>
              </p:cTn>
              <p:nextCondLst>
                <p:cond evt="onClick" delay="0">
                  <p:tgtEl>
                    <p:spTgt spid="10"/>
                  </p:tgtEl>
                </p:cond>
              </p:nextCondLst>
            </p:seq>
            <p:video>
              <p:cMediaNode vol="80000">
                <p:cTn id="18" fill="hold" display="0">
                  <p:stCondLst>
                    <p:cond delay="indefinite"/>
                  </p:stCondLst>
                </p:cTn>
                <p:tgtEl>
                  <p:spTgt spid="10"/>
                </p:tgtEl>
              </p:cMediaNode>
            </p:video>
            <p:seq concurrent="1" nextAc="seek">
              <p:cTn id="19" restart="whenNotActive" fill="hold" evtFilter="cancelBubble" nodeType="interactiveSeq">
                <p:stCondLst>
                  <p:cond evt="onClick" delay="0">
                    <p:tgtEl>
                      <p:spTgt spid="11"/>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withEffect">
                                  <p:stCondLst>
                                    <p:cond delay="0"/>
                                  </p:stCondLst>
                                  <p:childTnLst>
                                    <p:cmd type="call" cmd="togglePause">
                                      <p:cBhvr>
                                        <p:cTn id="23" dur="1" fill="hold"/>
                                        <p:tgtEl>
                                          <p:spTgt spid="11"/>
                                        </p:tgtEl>
                                      </p:cBhvr>
                                    </p:cmd>
                                  </p:childTnLst>
                                </p:cTn>
                              </p:par>
                            </p:childTnLst>
                          </p:cTn>
                        </p:par>
                      </p:childTnLst>
                    </p:cTn>
                  </p:par>
                </p:childTnLst>
              </p:cTn>
              <p:nextCondLst>
                <p:cond evt="onClick" delay="0">
                  <p:tgtEl>
                    <p:spTgt spid="11"/>
                  </p:tgtEl>
                </p:cond>
              </p:nextCondLst>
            </p:seq>
            <p:video>
              <p:cMediaNode vol="80000">
                <p:cTn id="24" fill="hold" display="0">
                  <p:stCondLst>
                    <p:cond delay="indefinite"/>
                  </p:stCondLst>
                </p:cTn>
                <p:tgtEl>
                  <p:spTgt spid="11"/>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4E7C5-8E8D-D2C1-61D4-DBAAF282B6DC}"/>
              </a:ext>
            </a:extLst>
          </p:cNvPr>
          <p:cNvSpPr>
            <a:spLocks noGrp="1"/>
          </p:cNvSpPr>
          <p:nvPr>
            <p:ph type="title"/>
          </p:nvPr>
        </p:nvSpPr>
        <p:spPr/>
        <p:txBody>
          <a:bodyPr/>
          <a:lstStyle/>
          <a:p>
            <a:r>
              <a:rPr lang="en-AU" dirty="0"/>
              <a:t>Outline</a:t>
            </a:r>
          </a:p>
        </p:txBody>
      </p:sp>
      <p:sp>
        <p:nvSpPr>
          <p:cNvPr id="3" name="Text Placeholder 2">
            <a:extLst>
              <a:ext uri="{FF2B5EF4-FFF2-40B4-BE49-F238E27FC236}">
                <a16:creationId xmlns:a16="http://schemas.microsoft.com/office/drawing/2014/main" id="{74C69E10-6EA4-E48E-B1F9-F1D78C1E32BB}"/>
              </a:ext>
            </a:extLst>
          </p:cNvPr>
          <p:cNvSpPr>
            <a:spLocks noGrp="1"/>
          </p:cNvSpPr>
          <p:nvPr>
            <p:ph type="body" sz="quarter" idx="10"/>
          </p:nvPr>
        </p:nvSpPr>
        <p:spPr/>
        <p:txBody>
          <a:bodyPr/>
          <a:lstStyle/>
          <a:p>
            <a:r>
              <a:rPr lang="en-AU" dirty="0"/>
              <a:t>Superfluid Optomechanics</a:t>
            </a:r>
          </a:p>
          <a:p>
            <a:r>
              <a:rPr lang="en-AU" dirty="0"/>
              <a:t>Fountain Pressure </a:t>
            </a:r>
          </a:p>
          <a:p>
            <a:r>
              <a:rPr lang="en-AU" dirty="0"/>
              <a:t>Eigen-optomechanics</a:t>
            </a:r>
          </a:p>
          <a:p>
            <a:r>
              <a:rPr lang="en-AU" dirty="0"/>
              <a:t>Experimental Design</a:t>
            </a:r>
          </a:p>
          <a:p>
            <a:pPr marL="457200" indent="-457200">
              <a:buFont typeface="Arial" panose="020B0604020202020204" pitchFamily="34" charset="0"/>
              <a:buChar char="•"/>
            </a:pPr>
            <a:endParaRPr lang="en-AU" dirty="0"/>
          </a:p>
        </p:txBody>
      </p:sp>
    </p:spTree>
    <p:extLst>
      <p:ext uri="{BB962C8B-B14F-4D97-AF65-F5344CB8AC3E}">
        <p14:creationId xmlns:p14="http://schemas.microsoft.com/office/powerpoint/2010/main" val="307441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34E762-2ACF-40EB-5B3A-6C4541D3FD2B}"/>
              </a:ext>
            </a:extLst>
          </p:cNvPr>
          <p:cNvSpPr>
            <a:spLocks noGrp="1"/>
          </p:cNvSpPr>
          <p:nvPr>
            <p:ph type="title"/>
          </p:nvPr>
        </p:nvSpPr>
        <p:spPr/>
        <p:txBody>
          <a:bodyPr>
            <a:normAutofit fontScale="90000"/>
          </a:bodyPr>
          <a:lstStyle/>
          <a:p>
            <a:r>
              <a:rPr lang="en-AU" dirty="0"/>
              <a:t>Cavity optomechanics</a:t>
            </a:r>
            <a:br>
              <a:rPr lang="en-AU" dirty="0">
                <a:latin typeface="Gill Sans Light"/>
              </a:rPr>
            </a:br>
            <a:endParaRPr lang="en-AU" dirty="0"/>
          </a:p>
        </p:txBody>
      </p:sp>
      <p:sp>
        <p:nvSpPr>
          <p:cNvPr id="4" name="Text Placeholder 3">
            <a:extLst>
              <a:ext uri="{FF2B5EF4-FFF2-40B4-BE49-F238E27FC236}">
                <a16:creationId xmlns:a16="http://schemas.microsoft.com/office/drawing/2014/main" id="{479361DA-B930-3C83-4AB2-9E37EF6A249E}"/>
              </a:ext>
            </a:extLst>
          </p:cNvPr>
          <p:cNvSpPr>
            <a:spLocks noGrp="1"/>
          </p:cNvSpPr>
          <p:nvPr>
            <p:ph type="body" sz="quarter" idx="15"/>
          </p:nvPr>
        </p:nvSpPr>
        <p:spPr/>
        <p:txBody>
          <a:bodyPr/>
          <a:lstStyle/>
          <a:p>
            <a:r>
              <a:rPr lang="en-US" dirty="0"/>
              <a:t>AIP/ANZCOP 2022</a:t>
            </a:r>
          </a:p>
          <a:p>
            <a:endParaRPr lang="en-AU" dirty="0"/>
          </a:p>
        </p:txBody>
      </p:sp>
      <p:sp>
        <p:nvSpPr>
          <p:cNvPr id="5" name="Slide Number Placeholder 4">
            <a:extLst>
              <a:ext uri="{FF2B5EF4-FFF2-40B4-BE49-F238E27FC236}">
                <a16:creationId xmlns:a16="http://schemas.microsoft.com/office/drawing/2014/main" id="{376B73EE-8059-50B3-9F18-2BBD9EC6FBC6}"/>
              </a:ext>
            </a:extLst>
          </p:cNvPr>
          <p:cNvSpPr>
            <a:spLocks noGrp="1"/>
          </p:cNvSpPr>
          <p:nvPr>
            <p:ph type="sldNum" sz="quarter" idx="18"/>
          </p:nvPr>
        </p:nvSpPr>
        <p:spPr/>
        <p:txBody>
          <a:bodyPr/>
          <a:lstStyle/>
          <a:p>
            <a:fld id="{E917DE0E-AFB1-41FD-BC35-27DB61CA125F}" type="slidenum">
              <a:rPr lang="en-AU" smtClean="0"/>
              <a:pPr/>
              <a:t>3</a:t>
            </a:fld>
            <a:endParaRPr lang="en-AU"/>
          </a:p>
        </p:txBody>
      </p:sp>
      <p:pic>
        <p:nvPicPr>
          <p:cNvPr id="6" name="Picture 5" descr="C:\Users\cb\Desktop\docs\Images blender\Images NJP ivan\laser cavity spring  new 15 - red no laser  .png">
            <a:extLst>
              <a:ext uri="{FF2B5EF4-FFF2-40B4-BE49-F238E27FC236}">
                <a16:creationId xmlns:a16="http://schemas.microsoft.com/office/drawing/2014/main" id="{DD1F0E70-1D08-9A93-D617-AABDEB323670}"/>
              </a:ext>
            </a:extLst>
          </p:cNvPr>
          <p:cNvPicPr>
            <a:picLocks noChangeAspect="1" noChangeArrowheads="1"/>
          </p:cNvPicPr>
          <p:nvPr/>
        </p:nvPicPr>
        <p:blipFill>
          <a:blip r:embed="rId2" cstate="print"/>
          <a:srcRect/>
          <a:stretch>
            <a:fillRect/>
          </a:stretch>
        </p:blipFill>
        <p:spPr bwMode="auto">
          <a:xfrm>
            <a:off x="1518044" y="1521792"/>
            <a:ext cx="8509183" cy="4837229"/>
          </a:xfrm>
          <a:prstGeom prst="rect">
            <a:avLst/>
          </a:prstGeom>
          <a:noFill/>
        </p:spPr>
      </p:pic>
    </p:spTree>
    <p:extLst>
      <p:ext uri="{BB962C8B-B14F-4D97-AF65-F5344CB8AC3E}">
        <p14:creationId xmlns:p14="http://schemas.microsoft.com/office/powerpoint/2010/main" val="1054241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34E762-2ACF-40EB-5B3A-6C4541D3FD2B}"/>
              </a:ext>
            </a:extLst>
          </p:cNvPr>
          <p:cNvSpPr>
            <a:spLocks noGrp="1"/>
          </p:cNvSpPr>
          <p:nvPr>
            <p:ph type="title"/>
          </p:nvPr>
        </p:nvSpPr>
        <p:spPr/>
        <p:txBody>
          <a:bodyPr>
            <a:normAutofit fontScale="90000"/>
          </a:bodyPr>
          <a:lstStyle/>
          <a:p>
            <a:r>
              <a:rPr lang="en-AU" dirty="0"/>
              <a:t>Cavity optomechanics</a:t>
            </a:r>
            <a:br>
              <a:rPr lang="en-AU" dirty="0">
                <a:latin typeface="Gill Sans Light"/>
              </a:rPr>
            </a:br>
            <a:endParaRPr lang="en-AU" dirty="0"/>
          </a:p>
        </p:txBody>
      </p:sp>
      <p:sp>
        <p:nvSpPr>
          <p:cNvPr id="4" name="Text Placeholder 3">
            <a:extLst>
              <a:ext uri="{FF2B5EF4-FFF2-40B4-BE49-F238E27FC236}">
                <a16:creationId xmlns:a16="http://schemas.microsoft.com/office/drawing/2014/main" id="{479361DA-B930-3C83-4AB2-9E37EF6A249E}"/>
              </a:ext>
            </a:extLst>
          </p:cNvPr>
          <p:cNvSpPr>
            <a:spLocks noGrp="1"/>
          </p:cNvSpPr>
          <p:nvPr>
            <p:ph type="body" sz="quarter" idx="15"/>
          </p:nvPr>
        </p:nvSpPr>
        <p:spPr/>
        <p:txBody>
          <a:bodyPr/>
          <a:lstStyle/>
          <a:p>
            <a:r>
              <a:rPr lang="en-US" dirty="0"/>
              <a:t>AIP/ANZCOP 2022</a:t>
            </a:r>
          </a:p>
          <a:p>
            <a:endParaRPr lang="en-AU" dirty="0"/>
          </a:p>
        </p:txBody>
      </p:sp>
      <p:sp>
        <p:nvSpPr>
          <p:cNvPr id="5" name="Slide Number Placeholder 4">
            <a:extLst>
              <a:ext uri="{FF2B5EF4-FFF2-40B4-BE49-F238E27FC236}">
                <a16:creationId xmlns:a16="http://schemas.microsoft.com/office/drawing/2014/main" id="{376B73EE-8059-50B3-9F18-2BBD9EC6FBC6}"/>
              </a:ext>
            </a:extLst>
          </p:cNvPr>
          <p:cNvSpPr>
            <a:spLocks noGrp="1"/>
          </p:cNvSpPr>
          <p:nvPr>
            <p:ph type="sldNum" sz="quarter" idx="18"/>
          </p:nvPr>
        </p:nvSpPr>
        <p:spPr/>
        <p:txBody>
          <a:bodyPr/>
          <a:lstStyle/>
          <a:p>
            <a:fld id="{E917DE0E-AFB1-41FD-BC35-27DB61CA125F}" type="slidenum">
              <a:rPr lang="en-AU" smtClean="0"/>
              <a:pPr/>
              <a:t>4</a:t>
            </a:fld>
            <a:endParaRPr lang="en-AU"/>
          </a:p>
        </p:txBody>
      </p:sp>
      <p:pic>
        <p:nvPicPr>
          <p:cNvPr id="2" name="Picture 2" descr="C:\Users\cb\Desktop\docs\Images blender\Images NJP ivan\laser cavity spring  new 15 -green  .png">
            <a:extLst>
              <a:ext uri="{FF2B5EF4-FFF2-40B4-BE49-F238E27FC236}">
                <a16:creationId xmlns:a16="http://schemas.microsoft.com/office/drawing/2014/main" id="{0479C877-41A6-642D-27CC-7CD6E5A9CC21}"/>
              </a:ext>
            </a:extLst>
          </p:cNvPr>
          <p:cNvPicPr>
            <a:picLocks noChangeAspect="1" noChangeArrowheads="1"/>
          </p:cNvPicPr>
          <p:nvPr/>
        </p:nvPicPr>
        <p:blipFill>
          <a:blip r:embed="rId3" cstate="print"/>
          <a:srcRect/>
          <a:stretch>
            <a:fillRect/>
          </a:stretch>
        </p:blipFill>
        <p:spPr bwMode="auto">
          <a:xfrm>
            <a:off x="1518044" y="1521792"/>
            <a:ext cx="8509184" cy="4837229"/>
          </a:xfrm>
          <a:prstGeom prst="rect">
            <a:avLst/>
          </a:prstGeom>
          <a:noFill/>
        </p:spPr>
      </p:pic>
    </p:spTree>
    <p:extLst>
      <p:ext uri="{BB962C8B-B14F-4D97-AF65-F5344CB8AC3E}">
        <p14:creationId xmlns:p14="http://schemas.microsoft.com/office/powerpoint/2010/main" val="2630108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42E00A-AD08-4DAB-9D9A-4EC7F9A00618}"/>
              </a:ext>
            </a:extLst>
          </p:cNvPr>
          <p:cNvSpPr>
            <a:spLocks noGrp="1"/>
          </p:cNvSpPr>
          <p:nvPr>
            <p:ph type="title"/>
          </p:nvPr>
        </p:nvSpPr>
        <p:spPr/>
        <p:txBody>
          <a:bodyPr/>
          <a:lstStyle/>
          <a:p>
            <a:r>
              <a:rPr lang="en-GB" dirty="0"/>
              <a:t>Optomechanical sensing</a:t>
            </a:r>
            <a:endParaRPr lang="en-AU" dirty="0"/>
          </a:p>
        </p:txBody>
      </p:sp>
      <p:sp>
        <p:nvSpPr>
          <p:cNvPr id="4" name="Text Placeholder 3">
            <a:extLst>
              <a:ext uri="{FF2B5EF4-FFF2-40B4-BE49-F238E27FC236}">
                <a16:creationId xmlns:a16="http://schemas.microsoft.com/office/drawing/2014/main" id="{8796EC9A-1E3B-4C4D-8B3B-C56A06BBD65D}"/>
              </a:ext>
            </a:extLst>
          </p:cNvPr>
          <p:cNvSpPr>
            <a:spLocks noGrp="1"/>
          </p:cNvSpPr>
          <p:nvPr>
            <p:ph type="body" sz="quarter" idx="15"/>
          </p:nvPr>
        </p:nvSpPr>
        <p:spPr/>
        <p:txBody>
          <a:bodyPr/>
          <a:lstStyle/>
          <a:p>
            <a:r>
              <a:rPr lang="en-US" dirty="0"/>
              <a:t>AIP/ANZCOP 2022</a:t>
            </a:r>
          </a:p>
          <a:p>
            <a:endParaRPr lang="en-AU" dirty="0"/>
          </a:p>
        </p:txBody>
      </p:sp>
      <p:sp>
        <p:nvSpPr>
          <p:cNvPr id="5" name="Slide Number Placeholder 4">
            <a:extLst>
              <a:ext uri="{FF2B5EF4-FFF2-40B4-BE49-F238E27FC236}">
                <a16:creationId xmlns:a16="http://schemas.microsoft.com/office/drawing/2014/main" id="{17AA9031-E3D5-4191-A06F-A334C5A51CA0}"/>
              </a:ext>
            </a:extLst>
          </p:cNvPr>
          <p:cNvSpPr>
            <a:spLocks noGrp="1"/>
          </p:cNvSpPr>
          <p:nvPr>
            <p:ph type="sldNum" sz="quarter" idx="18"/>
          </p:nvPr>
        </p:nvSpPr>
        <p:spPr/>
        <p:txBody>
          <a:bodyPr/>
          <a:lstStyle/>
          <a:p>
            <a:fld id="{E917DE0E-AFB1-41FD-BC35-27DB61CA125F}" type="slidenum">
              <a:rPr lang="en-AU" smtClean="0"/>
              <a:pPr/>
              <a:t>5</a:t>
            </a:fld>
            <a:endParaRPr lang="en-AU"/>
          </a:p>
        </p:txBody>
      </p:sp>
      <p:pic>
        <p:nvPicPr>
          <p:cNvPr id="6" name="Espace réservé du contenu 3" descr="brownianreadout4.pdf">
            <a:extLst>
              <a:ext uri="{FF2B5EF4-FFF2-40B4-BE49-F238E27FC236}">
                <a16:creationId xmlns:a16="http://schemas.microsoft.com/office/drawing/2014/main" id="{6A395B56-F5CE-49A1-8583-116EFDF68863}"/>
              </a:ext>
            </a:extLst>
          </p:cNvPr>
          <p:cNvPicPr>
            <a:picLocks noChangeAspect="1"/>
          </p:cNvPicPr>
          <p:nvPr/>
        </p:nvPicPr>
        <p:blipFill>
          <a:blip r:embed="rId2">
            <a:extLst>
              <a:ext uri="{28A0092B-C50C-407E-A947-70E740481C1C}">
                <a14:useLocalDpi xmlns:a14="http://schemas.microsoft.com/office/drawing/2010/main" val="0"/>
              </a:ext>
            </a:extLst>
          </a:blip>
          <a:srcRect t="-3926" b="-3926"/>
          <a:stretch>
            <a:fillRect/>
          </a:stretch>
        </p:blipFill>
        <p:spPr>
          <a:xfrm>
            <a:off x="747621" y="2285166"/>
            <a:ext cx="10843348" cy="3320729"/>
          </a:xfrm>
          <a:prstGeom prst="rect">
            <a:avLst/>
          </a:prstGeom>
        </p:spPr>
      </p:pic>
    </p:spTree>
    <p:extLst>
      <p:ext uri="{BB962C8B-B14F-4D97-AF65-F5344CB8AC3E}">
        <p14:creationId xmlns:p14="http://schemas.microsoft.com/office/powerpoint/2010/main" val="3467912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55793A-3665-4F01-B988-FC347CF6DD7C}"/>
              </a:ext>
            </a:extLst>
          </p:cNvPr>
          <p:cNvSpPr>
            <a:spLocks noGrp="1"/>
          </p:cNvSpPr>
          <p:nvPr>
            <p:ph type="title"/>
          </p:nvPr>
        </p:nvSpPr>
        <p:spPr/>
        <p:txBody>
          <a:bodyPr/>
          <a:lstStyle/>
          <a:p>
            <a:r>
              <a:rPr lang="en-GB" dirty="0"/>
              <a:t>Applications</a:t>
            </a:r>
            <a:endParaRPr lang="en-AU" dirty="0"/>
          </a:p>
        </p:txBody>
      </p:sp>
      <p:sp>
        <p:nvSpPr>
          <p:cNvPr id="4" name="Text Placeholder 3">
            <a:extLst>
              <a:ext uri="{FF2B5EF4-FFF2-40B4-BE49-F238E27FC236}">
                <a16:creationId xmlns:a16="http://schemas.microsoft.com/office/drawing/2014/main" id="{52CFC014-F3C2-4ADC-AC5B-E93D9BD58E02}"/>
              </a:ext>
            </a:extLst>
          </p:cNvPr>
          <p:cNvSpPr>
            <a:spLocks noGrp="1"/>
          </p:cNvSpPr>
          <p:nvPr>
            <p:ph type="body" sz="quarter" idx="15"/>
          </p:nvPr>
        </p:nvSpPr>
        <p:spPr/>
        <p:txBody>
          <a:bodyPr/>
          <a:lstStyle/>
          <a:p>
            <a:r>
              <a:rPr lang="en-US" dirty="0"/>
              <a:t>AIP/ANZCOP 2022</a:t>
            </a:r>
          </a:p>
          <a:p>
            <a:endParaRPr lang="en-AU" dirty="0"/>
          </a:p>
        </p:txBody>
      </p:sp>
      <p:sp>
        <p:nvSpPr>
          <p:cNvPr id="5" name="Slide Number Placeholder 4">
            <a:extLst>
              <a:ext uri="{FF2B5EF4-FFF2-40B4-BE49-F238E27FC236}">
                <a16:creationId xmlns:a16="http://schemas.microsoft.com/office/drawing/2014/main" id="{42A9A5A2-B084-4651-8221-27780DC80D28}"/>
              </a:ext>
            </a:extLst>
          </p:cNvPr>
          <p:cNvSpPr>
            <a:spLocks noGrp="1"/>
          </p:cNvSpPr>
          <p:nvPr>
            <p:ph type="sldNum" sz="quarter" idx="18"/>
          </p:nvPr>
        </p:nvSpPr>
        <p:spPr/>
        <p:txBody>
          <a:bodyPr/>
          <a:lstStyle/>
          <a:p>
            <a:fld id="{E917DE0E-AFB1-41FD-BC35-27DB61CA125F}" type="slidenum">
              <a:rPr lang="en-AU" smtClean="0"/>
              <a:pPr/>
              <a:t>6</a:t>
            </a:fld>
            <a:endParaRPr lang="en-AU"/>
          </a:p>
        </p:txBody>
      </p:sp>
      <p:sp>
        <p:nvSpPr>
          <p:cNvPr id="18" name="Slide Number Placeholder 3">
            <a:extLst>
              <a:ext uri="{FF2B5EF4-FFF2-40B4-BE49-F238E27FC236}">
                <a16:creationId xmlns:a16="http://schemas.microsoft.com/office/drawing/2014/main" id="{EC6B51B3-2DAB-47CD-BB50-A63913BE0AF1}"/>
              </a:ext>
            </a:extLst>
          </p:cNvPr>
          <p:cNvSpPr>
            <a:spLocks noGrp="1"/>
          </p:cNvSpPr>
          <p:nvPr/>
        </p:nvSpPr>
        <p:spPr>
          <a:xfrm>
            <a:off x="8607651" y="6546544"/>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1B136F-0AFA-45B7-80BF-50EAD7AC674F}" type="slidenum">
              <a:rPr lang="en-AU" smtClean="0"/>
              <a:pPr/>
              <a:t>6</a:t>
            </a:fld>
            <a:endParaRPr lang="en-AU"/>
          </a:p>
        </p:txBody>
      </p:sp>
      <p:pic>
        <p:nvPicPr>
          <p:cNvPr id="19" name="Picture 18">
            <a:extLst>
              <a:ext uri="{FF2B5EF4-FFF2-40B4-BE49-F238E27FC236}">
                <a16:creationId xmlns:a16="http://schemas.microsoft.com/office/drawing/2014/main" id="{E911C261-BCC3-4924-A145-5EF31410D7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69744" y="1665242"/>
            <a:ext cx="2957047" cy="2160000"/>
          </a:xfrm>
          <a:prstGeom prst="rect">
            <a:avLst/>
          </a:prstGeom>
        </p:spPr>
      </p:pic>
      <p:pic>
        <p:nvPicPr>
          <p:cNvPr id="20" name="Picture 19">
            <a:extLst>
              <a:ext uri="{FF2B5EF4-FFF2-40B4-BE49-F238E27FC236}">
                <a16:creationId xmlns:a16="http://schemas.microsoft.com/office/drawing/2014/main" id="{9A33C88E-E532-478B-B083-082B03A90E23}"/>
              </a:ext>
            </a:extLst>
          </p:cNvPr>
          <p:cNvPicPr>
            <a:picLocks noChangeAspect="1"/>
          </p:cNvPicPr>
          <p:nvPr/>
        </p:nvPicPr>
        <p:blipFill>
          <a:blip r:embed="rId3"/>
          <a:stretch>
            <a:fillRect/>
          </a:stretch>
        </p:blipFill>
        <p:spPr>
          <a:xfrm>
            <a:off x="5697246" y="4035657"/>
            <a:ext cx="3916644" cy="2160000"/>
          </a:xfrm>
          <a:prstGeom prst="rect">
            <a:avLst/>
          </a:prstGeom>
        </p:spPr>
      </p:pic>
      <p:pic>
        <p:nvPicPr>
          <p:cNvPr id="21" name="Picture 20">
            <a:extLst>
              <a:ext uri="{FF2B5EF4-FFF2-40B4-BE49-F238E27FC236}">
                <a16:creationId xmlns:a16="http://schemas.microsoft.com/office/drawing/2014/main" id="{A81440FA-FA8C-4C98-850E-45F68B784A9C}"/>
              </a:ext>
            </a:extLst>
          </p:cNvPr>
          <p:cNvPicPr>
            <a:picLocks noChangeAspect="1"/>
          </p:cNvPicPr>
          <p:nvPr/>
        </p:nvPicPr>
        <p:blipFill>
          <a:blip r:embed="rId4"/>
          <a:stretch>
            <a:fillRect/>
          </a:stretch>
        </p:blipFill>
        <p:spPr>
          <a:xfrm>
            <a:off x="1871801" y="1665242"/>
            <a:ext cx="3943018" cy="2160000"/>
          </a:xfrm>
          <a:prstGeom prst="rect">
            <a:avLst/>
          </a:prstGeom>
        </p:spPr>
      </p:pic>
      <p:pic>
        <p:nvPicPr>
          <p:cNvPr id="22" name="Picture 21">
            <a:extLst>
              <a:ext uri="{FF2B5EF4-FFF2-40B4-BE49-F238E27FC236}">
                <a16:creationId xmlns:a16="http://schemas.microsoft.com/office/drawing/2014/main" id="{31FED6AB-CF4B-471F-B895-E31CF1070096}"/>
              </a:ext>
            </a:extLst>
          </p:cNvPr>
          <p:cNvPicPr>
            <a:picLocks noChangeAspect="1"/>
          </p:cNvPicPr>
          <p:nvPr/>
        </p:nvPicPr>
        <p:blipFill>
          <a:blip r:embed="rId5"/>
          <a:stretch>
            <a:fillRect/>
          </a:stretch>
        </p:blipFill>
        <p:spPr>
          <a:xfrm>
            <a:off x="216540" y="4035657"/>
            <a:ext cx="2367123" cy="2160000"/>
          </a:xfrm>
          <a:prstGeom prst="rect">
            <a:avLst/>
          </a:prstGeom>
        </p:spPr>
      </p:pic>
      <p:sp>
        <p:nvSpPr>
          <p:cNvPr id="23" name="TextBox 12">
            <a:extLst>
              <a:ext uri="{FF2B5EF4-FFF2-40B4-BE49-F238E27FC236}">
                <a16:creationId xmlns:a16="http://schemas.microsoft.com/office/drawing/2014/main" id="{872E1D99-A929-4132-869B-3FD713C9AFE8}"/>
              </a:ext>
            </a:extLst>
          </p:cNvPr>
          <p:cNvSpPr txBox="1"/>
          <p:nvPr/>
        </p:nvSpPr>
        <p:spPr>
          <a:xfrm>
            <a:off x="2724534" y="4607826"/>
            <a:ext cx="2236410"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000" dirty="0">
                <a:effectLst/>
              </a:rPr>
              <a:t>E. Gil-Santos, J. J. </a:t>
            </a:r>
            <a:r>
              <a:rPr lang="en-AU" sz="1000" dirty="0" err="1">
                <a:effectLst/>
              </a:rPr>
              <a:t>Ruz</a:t>
            </a:r>
            <a:r>
              <a:rPr lang="en-AU" sz="1000" dirty="0">
                <a:effectLst/>
              </a:rPr>
              <a:t>, O. </a:t>
            </a:r>
            <a:r>
              <a:rPr lang="en-AU" sz="1000" dirty="0" err="1">
                <a:effectLst/>
              </a:rPr>
              <a:t>Malvar</a:t>
            </a:r>
            <a:r>
              <a:rPr lang="en-AU" sz="1000" dirty="0">
                <a:effectLst/>
              </a:rPr>
              <a:t>, I. Favero, A. </a:t>
            </a:r>
            <a:r>
              <a:rPr lang="en-AU" sz="1000" dirty="0" err="1">
                <a:effectLst/>
              </a:rPr>
              <a:t>Lemaître</a:t>
            </a:r>
            <a:r>
              <a:rPr lang="en-AU" sz="1000" dirty="0">
                <a:effectLst/>
              </a:rPr>
              <a:t>, P. M. </a:t>
            </a:r>
            <a:r>
              <a:rPr lang="en-AU" sz="1000" dirty="0" err="1">
                <a:effectLst/>
              </a:rPr>
              <a:t>Kosaka</a:t>
            </a:r>
            <a:r>
              <a:rPr lang="en-AU" sz="1000" dirty="0">
                <a:effectLst/>
              </a:rPr>
              <a:t>, S. García-López, M. Calleja, and J. Tamayo, </a:t>
            </a:r>
            <a:r>
              <a:rPr lang="en-AU" sz="1000" i="1" dirty="0">
                <a:effectLst/>
              </a:rPr>
              <a:t>Optomechanical Detection of Vibration Modes of a Single Bacterium</a:t>
            </a:r>
            <a:r>
              <a:rPr lang="en-AU" sz="1000" dirty="0">
                <a:effectLst/>
              </a:rPr>
              <a:t>, Nature Nanotechnology </a:t>
            </a:r>
            <a:r>
              <a:rPr lang="en-AU" sz="1000" b="1" dirty="0">
                <a:effectLst/>
              </a:rPr>
              <a:t>15</a:t>
            </a:r>
            <a:r>
              <a:rPr lang="en-AU" sz="1000" dirty="0">
                <a:effectLst/>
              </a:rPr>
              <a:t>, 6 (2020).</a:t>
            </a:r>
          </a:p>
        </p:txBody>
      </p:sp>
      <p:sp>
        <p:nvSpPr>
          <p:cNvPr id="24" name="TextBox 14">
            <a:extLst>
              <a:ext uri="{FF2B5EF4-FFF2-40B4-BE49-F238E27FC236}">
                <a16:creationId xmlns:a16="http://schemas.microsoft.com/office/drawing/2014/main" id="{5997D925-52D3-4D65-AC09-FC65131B33D2}"/>
              </a:ext>
            </a:extLst>
          </p:cNvPr>
          <p:cNvSpPr txBox="1"/>
          <p:nvPr/>
        </p:nvSpPr>
        <p:spPr>
          <a:xfrm>
            <a:off x="9979251" y="4607826"/>
            <a:ext cx="2161418"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000" dirty="0">
                <a:effectLst/>
              </a:rPr>
              <a:t>M. Sansa, M. </a:t>
            </a:r>
            <a:r>
              <a:rPr lang="en-AU" sz="1000" dirty="0" err="1">
                <a:effectLst/>
              </a:rPr>
              <a:t>Defoort</a:t>
            </a:r>
            <a:r>
              <a:rPr lang="en-AU" sz="1000" dirty="0">
                <a:effectLst/>
              </a:rPr>
              <a:t>, A. </a:t>
            </a:r>
            <a:r>
              <a:rPr lang="en-AU" sz="1000" dirty="0" err="1">
                <a:effectLst/>
              </a:rPr>
              <a:t>Brenac</a:t>
            </a:r>
            <a:r>
              <a:rPr lang="en-AU" sz="1000" dirty="0">
                <a:effectLst/>
              </a:rPr>
              <a:t>, M. </a:t>
            </a:r>
            <a:r>
              <a:rPr lang="en-AU" sz="1000" dirty="0" err="1">
                <a:effectLst/>
              </a:rPr>
              <a:t>Hermouet</a:t>
            </a:r>
            <a:r>
              <a:rPr lang="en-AU" sz="1000" dirty="0">
                <a:effectLst/>
              </a:rPr>
              <a:t>, L. </a:t>
            </a:r>
            <a:r>
              <a:rPr lang="en-AU" sz="1000" dirty="0" err="1">
                <a:effectLst/>
              </a:rPr>
              <a:t>Banniard</a:t>
            </a:r>
            <a:r>
              <a:rPr lang="en-AU" sz="1000" dirty="0">
                <a:effectLst/>
              </a:rPr>
              <a:t>, A. </a:t>
            </a:r>
            <a:r>
              <a:rPr lang="en-AU" sz="1000" dirty="0" err="1">
                <a:effectLst/>
              </a:rPr>
              <a:t>Fafin</a:t>
            </a:r>
            <a:r>
              <a:rPr lang="en-AU" sz="1000" dirty="0">
                <a:effectLst/>
              </a:rPr>
              <a:t>, M. </a:t>
            </a:r>
            <a:r>
              <a:rPr lang="en-AU" sz="1000" dirty="0" err="1">
                <a:effectLst/>
              </a:rPr>
              <a:t>Gely</a:t>
            </a:r>
            <a:r>
              <a:rPr lang="en-AU" sz="1000" dirty="0">
                <a:effectLst/>
              </a:rPr>
              <a:t>, C. </a:t>
            </a:r>
            <a:r>
              <a:rPr lang="en-AU" sz="1000" dirty="0" err="1">
                <a:effectLst/>
              </a:rPr>
              <a:t>Masselon</a:t>
            </a:r>
            <a:r>
              <a:rPr lang="en-AU" sz="1000" dirty="0">
                <a:effectLst/>
              </a:rPr>
              <a:t>, I. Favero, G. Jourdan, and S. </a:t>
            </a:r>
            <a:r>
              <a:rPr lang="en-AU" sz="1000" dirty="0" err="1">
                <a:effectLst/>
              </a:rPr>
              <a:t>Hentz</a:t>
            </a:r>
            <a:r>
              <a:rPr lang="en-AU" sz="1000" dirty="0">
                <a:effectLst/>
              </a:rPr>
              <a:t>, </a:t>
            </a:r>
            <a:r>
              <a:rPr lang="en-AU" sz="1000" i="1" dirty="0">
                <a:effectLst/>
              </a:rPr>
              <a:t>Optomechanical Mass Spectrometry</a:t>
            </a:r>
            <a:r>
              <a:rPr lang="en-AU" sz="1000" dirty="0">
                <a:effectLst/>
              </a:rPr>
              <a:t>, Nature Communications </a:t>
            </a:r>
            <a:r>
              <a:rPr lang="en-AU" sz="1000" b="1" dirty="0">
                <a:effectLst/>
              </a:rPr>
              <a:t>11</a:t>
            </a:r>
            <a:r>
              <a:rPr lang="en-AU" sz="1000" dirty="0">
                <a:effectLst/>
              </a:rPr>
              <a:t>, 1 (2020).</a:t>
            </a:r>
          </a:p>
        </p:txBody>
      </p:sp>
      <p:sp>
        <p:nvSpPr>
          <p:cNvPr id="25" name="TextBox 16">
            <a:extLst>
              <a:ext uri="{FF2B5EF4-FFF2-40B4-BE49-F238E27FC236}">
                <a16:creationId xmlns:a16="http://schemas.microsoft.com/office/drawing/2014/main" id="{4AEDB92F-9D31-4FE0-88E1-1F7681BC0463}"/>
              </a:ext>
            </a:extLst>
          </p:cNvPr>
          <p:cNvSpPr txBox="1"/>
          <p:nvPr/>
        </p:nvSpPr>
        <p:spPr>
          <a:xfrm>
            <a:off x="272630" y="2083523"/>
            <a:ext cx="1599171" cy="132343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000" dirty="0">
                <a:effectLst/>
              </a:rPr>
              <a:t>S. Forstner, E. Sheridan, J. </a:t>
            </a:r>
            <a:r>
              <a:rPr lang="en-AU" sz="1000" dirty="0" err="1">
                <a:effectLst/>
              </a:rPr>
              <a:t>Knittel</a:t>
            </a:r>
            <a:r>
              <a:rPr lang="en-AU" sz="1000" dirty="0">
                <a:effectLst/>
              </a:rPr>
              <a:t>, C. L. Humphreys, G. A. Brawley, H. Rubinsztein-Dunlop, and W. P. Bowen, </a:t>
            </a:r>
            <a:r>
              <a:rPr lang="en-AU" sz="1000" i="1" dirty="0">
                <a:effectLst/>
              </a:rPr>
              <a:t>Ultrasensitive Optomechanical Magnetometry</a:t>
            </a:r>
            <a:r>
              <a:rPr lang="en-AU" sz="1000" dirty="0">
                <a:effectLst/>
              </a:rPr>
              <a:t>, Adv. Mater. </a:t>
            </a:r>
            <a:r>
              <a:rPr lang="en-AU" sz="1000" b="1" dirty="0">
                <a:effectLst/>
              </a:rPr>
              <a:t>26</a:t>
            </a:r>
            <a:r>
              <a:rPr lang="en-AU" sz="1000" dirty="0">
                <a:effectLst/>
              </a:rPr>
              <a:t>, 6348 (2014).</a:t>
            </a:r>
          </a:p>
        </p:txBody>
      </p:sp>
      <p:sp>
        <p:nvSpPr>
          <p:cNvPr id="26" name="TextBox 18">
            <a:extLst>
              <a:ext uri="{FF2B5EF4-FFF2-40B4-BE49-F238E27FC236}">
                <a16:creationId xmlns:a16="http://schemas.microsoft.com/office/drawing/2014/main" id="{4D6077FF-5C18-496B-831C-D0EBCE30D4FD}"/>
              </a:ext>
            </a:extLst>
          </p:cNvPr>
          <p:cNvSpPr txBox="1"/>
          <p:nvPr/>
        </p:nvSpPr>
        <p:spPr>
          <a:xfrm>
            <a:off x="9552247" y="2314355"/>
            <a:ext cx="2367123" cy="86177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0"/>
              </a:spcAft>
            </a:pPr>
            <a:r>
              <a:rPr lang="en-AU" sz="1000" dirty="0">
                <a:effectLst/>
              </a:rPr>
              <a:t>LIGO Scientific Collaboration and Virgo Collaboration,, </a:t>
            </a:r>
            <a:r>
              <a:rPr lang="en-AU" sz="1000" i="1" dirty="0">
                <a:effectLst/>
              </a:rPr>
              <a:t>Observation of Gravitational Waves from a Binary Black Hole Merger</a:t>
            </a:r>
            <a:r>
              <a:rPr lang="en-AU" sz="1000" dirty="0">
                <a:effectLst/>
              </a:rPr>
              <a:t>, Phys. Rev. Lett. </a:t>
            </a:r>
            <a:r>
              <a:rPr lang="en-AU" sz="1000" b="1" dirty="0">
                <a:effectLst/>
              </a:rPr>
              <a:t>116</a:t>
            </a:r>
            <a:r>
              <a:rPr lang="en-AU" sz="1000" dirty="0">
                <a:effectLst/>
              </a:rPr>
              <a:t>, 061102 (2016).</a:t>
            </a:r>
          </a:p>
        </p:txBody>
      </p:sp>
    </p:spTree>
    <p:extLst>
      <p:ext uri="{BB962C8B-B14F-4D97-AF65-F5344CB8AC3E}">
        <p14:creationId xmlns:p14="http://schemas.microsoft.com/office/powerpoint/2010/main" val="1165127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AAC7E-9155-4BF4-A5EF-9C149D51A4D9}"/>
              </a:ext>
            </a:extLst>
          </p:cNvPr>
          <p:cNvSpPr>
            <a:spLocks noGrp="1"/>
          </p:cNvSpPr>
          <p:nvPr>
            <p:ph type="title"/>
          </p:nvPr>
        </p:nvSpPr>
        <p:spPr/>
        <p:txBody>
          <a:bodyPr/>
          <a:lstStyle/>
          <a:p>
            <a:r>
              <a:rPr lang="en-GB" dirty="0"/>
              <a:t>Challenges in Optomechanics</a:t>
            </a:r>
            <a:endParaRPr lang="en-AU" dirty="0"/>
          </a:p>
        </p:txBody>
      </p:sp>
      <p:sp>
        <p:nvSpPr>
          <p:cNvPr id="3" name="Text Placeholder 2">
            <a:extLst>
              <a:ext uri="{FF2B5EF4-FFF2-40B4-BE49-F238E27FC236}">
                <a16:creationId xmlns:a16="http://schemas.microsoft.com/office/drawing/2014/main" id="{436EDA50-17CA-4346-A2C4-AF5C823D77B6}"/>
              </a:ext>
            </a:extLst>
          </p:cNvPr>
          <p:cNvSpPr>
            <a:spLocks noGrp="1"/>
          </p:cNvSpPr>
          <p:nvPr>
            <p:ph type="body" sz="quarter" idx="10"/>
          </p:nvPr>
        </p:nvSpPr>
        <p:spPr/>
        <p:txBody>
          <a:bodyPr/>
          <a:lstStyle/>
          <a:p>
            <a:r>
              <a:rPr lang="en-GB" dirty="0"/>
              <a:t>Weak optical forces</a:t>
            </a:r>
          </a:p>
          <a:p>
            <a:r>
              <a:rPr lang="en-GB" dirty="0"/>
              <a:t>Rigid materials</a:t>
            </a:r>
          </a:p>
          <a:p>
            <a:endParaRPr lang="en-AU" dirty="0"/>
          </a:p>
        </p:txBody>
      </p:sp>
    </p:spTree>
    <p:extLst>
      <p:ext uri="{BB962C8B-B14F-4D97-AF65-F5344CB8AC3E}">
        <p14:creationId xmlns:p14="http://schemas.microsoft.com/office/powerpoint/2010/main" val="2423165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AAC7E-9155-4BF4-A5EF-9C149D51A4D9}"/>
              </a:ext>
            </a:extLst>
          </p:cNvPr>
          <p:cNvSpPr>
            <a:spLocks noGrp="1"/>
          </p:cNvSpPr>
          <p:nvPr>
            <p:ph type="title"/>
          </p:nvPr>
        </p:nvSpPr>
        <p:spPr/>
        <p:txBody>
          <a:bodyPr/>
          <a:lstStyle/>
          <a:p>
            <a:r>
              <a:rPr lang="en-GB" dirty="0"/>
              <a:t>Superfluid Optomechanics</a:t>
            </a:r>
            <a:endParaRPr lang="en-AU" dirty="0"/>
          </a:p>
        </p:txBody>
      </p:sp>
      <p:sp>
        <p:nvSpPr>
          <p:cNvPr id="3" name="Text Placeholder 2">
            <a:extLst>
              <a:ext uri="{FF2B5EF4-FFF2-40B4-BE49-F238E27FC236}">
                <a16:creationId xmlns:a16="http://schemas.microsoft.com/office/drawing/2014/main" id="{436EDA50-17CA-4346-A2C4-AF5C823D77B6}"/>
              </a:ext>
            </a:extLst>
          </p:cNvPr>
          <p:cNvSpPr>
            <a:spLocks noGrp="1"/>
          </p:cNvSpPr>
          <p:nvPr>
            <p:ph type="body" sz="quarter" idx="10"/>
          </p:nvPr>
        </p:nvSpPr>
        <p:spPr/>
        <p:txBody>
          <a:bodyPr/>
          <a:lstStyle/>
          <a:p>
            <a:r>
              <a:rPr lang="en-GB" dirty="0"/>
              <a:t>Highly complaint mechanics</a:t>
            </a:r>
          </a:p>
          <a:p>
            <a:r>
              <a:rPr lang="en-GB" dirty="0"/>
              <a:t>Strong optical forcing</a:t>
            </a:r>
          </a:p>
          <a:p>
            <a:r>
              <a:rPr lang="en-GB" dirty="0"/>
              <a:t>Eigenmode Optomechanics</a:t>
            </a:r>
          </a:p>
          <a:p>
            <a:endParaRPr lang="en-AU" dirty="0"/>
          </a:p>
        </p:txBody>
      </p:sp>
    </p:spTree>
    <p:extLst>
      <p:ext uri="{BB962C8B-B14F-4D97-AF65-F5344CB8AC3E}">
        <p14:creationId xmlns:p14="http://schemas.microsoft.com/office/powerpoint/2010/main" val="1292895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a:xfrm>
            <a:off x="4403666" y="6519171"/>
            <a:ext cx="3384667" cy="241300"/>
          </a:xfrm>
        </p:spPr>
        <p:txBody>
          <a:bodyPr/>
          <a:lstStyle/>
          <a:p>
            <a:r>
              <a:rPr lang="en-US" dirty="0"/>
              <a:t>AIP/ANZCOP 2022</a:t>
            </a:r>
          </a:p>
          <a:p>
            <a:endParaRPr lang="en-AU" dirty="0"/>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6" name="SuperfluidMovie1_trimmed.mov" descr="SuperfluidMovie1_trimmed.mov">
            <a:hlinkClick r:id="" action="ppaction://media"/>
            <a:extLst>
              <a:ext uri="{FF2B5EF4-FFF2-40B4-BE49-F238E27FC236}">
                <a16:creationId xmlns:a16="http://schemas.microsoft.com/office/drawing/2014/main" id="{F2DE67CC-EFC9-4C1E-A2BD-DA8A4727CEE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771435" y="1772274"/>
            <a:ext cx="6367601" cy="4245067"/>
          </a:xfrm>
          <a:prstGeom prst="rect">
            <a:avLst/>
          </a:prstGeom>
        </p:spPr>
      </p:pic>
      <p:sp>
        <p:nvSpPr>
          <p:cNvPr id="10" name="Title 16">
            <a:extLst>
              <a:ext uri="{FF2B5EF4-FFF2-40B4-BE49-F238E27FC236}">
                <a16:creationId xmlns:a16="http://schemas.microsoft.com/office/drawing/2014/main" id="{BFBFE889-F6E0-487C-AE41-EE9EEB2F7FA3}"/>
              </a:ext>
            </a:extLst>
          </p:cNvPr>
          <p:cNvSpPr>
            <a:spLocks noGrp="1"/>
          </p:cNvSpPr>
          <p:nvPr>
            <p:ph type="title"/>
          </p:nvPr>
        </p:nvSpPr>
        <p:spPr>
          <a:xfrm>
            <a:off x="695325" y="1052736"/>
            <a:ext cx="10801350" cy="469056"/>
          </a:xfrm>
        </p:spPr>
        <p:txBody>
          <a:bodyPr/>
          <a:lstStyle/>
          <a:p>
            <a:r>
              <a:rPr lang="en-GB" dirty="0"/>
              <a:t>S</a:t>
            </a:r>
            <a:r>
              <a:rPr lang="en-AU" dirty="0"/>
              <a:t>elf assembly</a:t>
            </a:r>
          </a:p>
        </p:txBody>
      </p:sp>
    </p:spTree>
    <p:extLst>
      <p:ext uri="{BB962C8B-B14F-4D97-AF65-F5344CB8AC3E}">
        <p14:creationId xmlns:p14="http://schemas.microsoft.com/office/powerpoint/2010/main" val="849713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4473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6"/>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6"/>
                                        </p:tgtEl>
                                      </p:cBhvr>
                                    </p:cmd>
                                  </p:childTnLst>
                                </p:cTn>
                              </p:par>
                            </p:childTnLst>
                          </p:cTn>
                        </p:par>
                      </p:childTnLst>
                    </p:cTn>
                  </p:par>
                </p:childTnLst>
              </p:cTn>
              <p:nextCondLst>
                <p:cond evt="onClick" delay="0">
                  <p:tgtEl>
                    <p:spTgt spid="6"/>
                  </p:tgtEl>
                </p:cond>
              </p:nextCondLst>
            </p:seq>
            <p:video>
              <p:cMediaNode vol="80000">
                <p:cTn id="14" fill="hold" display="0">
                  <p:stCondLst>
                    <p:cond delay="indefinite"/>
                  </p:stCondLst>
                </p:cTn>
                <p:tgtEl>
                  <p:spTgt spid="6"/>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Experimental scheme</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grpSp>
        <p:nvGrpSpPr>
          <p:cNvPr id="2" name="Group 1">
            <a:extLst>
              <a:ext uri="{FF2B5EF4-FFF2-40B4-BE49-F238E27FC236}">
                <a16:creationId xmlns:a16="http://schemas.microsoft.com/office/drawing/2014/main" id="{FE0D9C05-EB29-42FF-B51B-FBD1DB9618D2}"/>
              </a:ext>
            </a:extLst>
          </p:cNvPr>
          <p:cNvGrpSpPr/>
          <p:nvPr/>
        </p:nvGrpSpPr>
        <p:grpSpPr>
          <a:xfrm>
            <a:off x="808411" y="1772197"/>
            <a:ext cx="5462558" cy="4047578"/>
            <a:chOff x="968829" y="2033922"/>
            <a:chExt cx="4608000" cy="3414378"/>
          </a:xfrm>
        </p:grpSpPr>
        <p:pic>
          <p:nvPicPr>
            <p:cNvPr id="3" name="Picture 2" descr="A close-up of a belt&#10;&#10;Description automatically generated with low confidence">
              <a:extLst>
                <a:ext uri="{FF2B5EF4-FFF2-40B4-BE49-F238E27FC236}">
                  <a16:creationId xmlns:a16="http://schemas.microsoft.com/office/drawing/2014/main" id="{F8CF13CD-6D83-05E0-0D3A-1633F10C0A6E}"/>
                </a:ext>
              </a:extLst>
            </p:cNvPr>
            <p:cNvPicPr>
              <a:picLocks noChangeAspect="1"/>
            </p:cNvPicPr>
            <p:nvPr/>
          </p:nvPicPr>
          <p:blipFill rotWithShape="1">
            <a:blip r:embed="rId2">
              <a:extLst>
                <a:ext uri="{28A0092B-C50C-407E-A947-70E740481C1C}">
                  <a14:useLocalDpi xmlns:a14="http://schemas.microsoft.com/office/drawing/2010/main" val="0"/>
                </a:ext>
              </a:extLst>
            </a:blip>
            <a:srcRect b="7379"/>
            <a:stretch/>
          </p:blipFill>
          <p:spPr>
            <a:xfrm>
              <a:off x="968829" y="2033922"/>
              <a:ext cx="4608000" cy="3414378"/>
            </a:xfrm>
            <a:prstGeom prst="rect">
              <a:avLst/>
            </a:prstGeom>
          </p:spPr>
        </p:pic>
        <p:sp>
          <p:nvSpPr>
            <p:cNvPr id="4" name="Rectangle 3">
              <a:extLst>
                <a:ext uri="{FF2B5EF4-FFF2-40B4-BE49-F238E27FC236}">
                  <a16:creationId xmlns:a16="http://schemas.microsoft.com/office/drawing/2014/main" id="{E25D8390-70B3-B385-E869-78D092AC3CB4}"/>
                </a:ext>
              </a:extLst>
            </p:cNvPr>
            <p:cNvSpPr/>
            <p:nvPr/>
          </p:nvSpPr>
          <p:spPr>
            <a:xfrm>
              <a:off x="1066800" y="5302250"/>
              <a:ext cx="527050" cy="7620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latin typeface="Gill Sans Light"/>
              </a:endParaRPr>
            </a:p>
          </p:txBody>
        </p:sp>
        <p:sp>
          <p:nvSpPr>
            <p:cNvPr id="5" name="TextBox 4">
              <a:extLst>
                <a:ext uri="{FF2B5EF4-FFF2-40B4-BE49-F238E27FC236}">
                  <a16:creationId xmlns:a16="http://schemas.microsoft.com/office/drawing/2014/main" id="{3550441A-DBEE-D53E-AD6D-7E6049BBD454}"/>
                </a:ext>
              </a:extLst>
            </p:cNvPr>
            <p:cNvSpPr txBox="1"/>
            <p:nvPr/>
          </p:nvSpPr>
          <p:spPr>
            <a:xfrm>
              <a:off x="970781" y="5003117"/>
              <a:ext cx="721672" cy="338554"/>
            </a:xfrm>
            <a:prstGeom prst="rect">
              <a:avLst/>
            </a:prstGeom>
            <a:noFill/>
          </p:spPr>
          <p:txBody>
            <a:bodyPr wrap="none" rtlCol="0">
              <a:spAutoFit/>
            </a:bodyPr>
            <a:lstStyle/>
            <a:p>
              <a:r>
                <a:rPr lang="en-AU" sz="1600" b="1">
                  <a:solidFill>
                    <a:schemeClr val="bg1"/>
                  </a:solidFill>
                  <a:latin typeface="Gill Sans Light"/>
                </a:rPr>
                <a:t>10 </a:t>
              </a:r>
              <a:r>
                <a:rPr lang="el-GR" sz="1600" b="1">
                  <a:solidFill>
                    <a:schemeClr val="bg1"/>
                  </a:solidFill>
                  <a:latin typeface="Gill Sans Light"/>
                </a:rPr>
                <a:t>μ</a:t>
              </a:r>
              <a:r>
                <a:rPr lang="en-AU" sz="1600" b="1">
                  <a:solidFill>
                    <a:schemeClr val="bg1"/>
                  </a:solidFill>
                  <a:latin typeface="Gill Sans Light"/>
                </a:rPr>
                <a:t>m</a:t>
              </a:r>
            </a:p>
          </p:txBody>
        </p:sp>
      </p:grpSp>
      <p:sp>
        <p:nvSpPr>
          <p:cNvPr id="6" name="Freeform: Shape 5">
            <a:extLst>
              <a:ext uri="{FF2B5EF4-FFF2-40B4-BE49-F238E27FC236}">
                <a16:creationId xmlns:a16="http://schemas.microsoft.com/office/drawing/2014/main" id="{C6C8CBC7-5724-4037-622A-F4F274188D41}"/>
              </a:ext>
            </a:extLst>
          </p:cNvPr>
          <p:cNvSpPr/>
          <p:nvPr/>
        </p:nvSpPr>
        <p:spPr>
          <a:xfrm>
            <a:off x="808411" y="3174407"/>
            <a:ext cx="5473582" cy="2345829"/>
          </a:xfrm>
          <a:custGeom>
            <a:avLst/>
            <a:gdLst>
              <a:gd name="connsiteX0" fmla="*/ 349250 w 4215540"/>
              <a:gd name="connsiteY0" fmla="*/ 1150299 h 1435279"/>
              <a:gd name="connsiteX1" fmla="*/ 596900 w 4215540"/>
              <a:gd name="connsiteY1" fmla="*/ 1093149 h 1435279"/>
              <a:gd name="connsiteX2" fmla="*/ 831850 w 4215540"/>
              <a:gd name="connsiteY2" fmla="*/ 988374 h 1435279"/>
              <a:gd name="connsiteX3" fmla="*/ 936625 w 4215540"/>
              <a:gd name="connsiteY3" fmla="*/ 867724 h 1435279"/>
              <a:gd name="connsiteX4" fmla="*/ 1069975 w 4215540"/>
              <a:gd name="connsiteY4" fmla="*/ 689924 h 1435279"/>
              <a:gd name="connsiteX5" fmla="*/ 1155700 w 4215540"/>
              <a:gd name="connsiteY5" fmla="*/ 458149 h 1435279"/>
              <a:gd name="connsiteX6" fmla="*/ 1165225 w 4215540"/>
              <a:gd name="connsiteY6" fmla="*/ 350199 h 1435279"/>
              <a:gd name="connsiteX7" fmla="*/ 774700 w 4215540"/>
              <a:gd name="connsiteY7" fmla="*/ 327974 h 1435279"/>
              <a:gd name="connsiteX8" fmla="*/ 641350 w 4215540"/>
              <a:gd name="connsiteY8" fmla="*/ 315274 h 1435279"/>
              <a:gd name="connsiteX9" fmla="*/ 422275 w 4215540"/>
              <a:gd name="connsiteY9" fmla="*/ 277174 h 1435279"/>
              <a:gd name="connsiteX10" fmla="*/ 336550 w 4215540"/>
              <a:gd name="connsiteY10" fmla="*/ 229549 h 1435279"/>
              <a:gd name="connsiteX11" fmla="*/ 403225 w 4215540"/>
              <a:gd name="connsiteY11" fmla="*/ 191449 h 1435279"/>
              <a:gd name="connsiteX12" fmla="*/ 669925 w 4215540"/>
              <a:gd name="connsiteY12" fmla="*/ 96199 h 1435279"/>
              <a:gd name="connsiteX13" fmla="*/ 1177925 w 4215540"/>
              <a:gd name="connsiteY13" fmla="*/ 29524 h 1435279"/>
              <a:gd name="connsiteX14" fmla="*/ 1724025 w 4215540"/>
              <a:gd name="connsiteY14" fmla="*/ 4124 h 1435279"/>
              <a:gd name="connsiteX15" fmla="*/ 2378075 w 4215540"/>
              <a:gd name="connsiteY15" fmla="*/ 949 h 1435279"/>
              <a:gd name="connsiteX16" fmla="*/ 3041650 w 4215540"/>
              <a:gd name="connsiteY16" fmla="*/ 13649 h 1435279"/>
              <a:gd name="connsiteX17" fmla="*/ 3349625 w 4215540"/>
              <a:gd name="connsiteY17" fmla="*/ 29524 h 1435279"/>
              <a:gd name="connsiteX18" fmla="*/ 3711575 w 4215540"/>
              <a:gd name="connsiteY18" fmla="*/ 86674 h 1435279"/>
              <a:gd name="connsiteX19" fmla="*/ 3933825 w 4215540"/>
              <a:gd name="connsiteY19" fmla="*/ 140649 h 1435279"/>
              <a:gd name="connsiteX20" fmla="*/ 4048125 w 4215540"/>
              <a:gd name="connsiteY20" fmla="*/ 194624 h 1435279"/>
              <a:gd name="connsiteX21" fmla="*/ 4022725 w 4215540"/>
              <a:gd name="connsiteY21" fmla="*/ 248599 h 1435279"/>
              <a:gd name="connsiteX22" fmla="*/ 3844925 w 4215540"/>
              <a:gd name="connsiteY22" fmla="*/ 289874 h 1435279"/>
              <a:gd name="connsiteX23" fmla="*/ 3568700 w 4215540"/>
              <a:gd name="connsiteY23" fmla="*/ 324799 h 1435279"/>
              <a:gd name="connsiteX24" fmla="*/ 3216275 w 4215540"/>
              <a:gd name="connsiteY24" fmla="*/ 347024 h 1435279"/>
              <a:gd name="connsiteX25" fmla="*/ 3232150 w 4215540"/>
              <a:gd name="connsiteY25" fmla="*/ 416874 h 1435279"/>
              <a:gd name="connsiteX26" fmla="*/ 3273425 w 4215540"/>
              <a:gd name="connsiteY26" fmla="*/ 578799 h 1435279"/>
              <a:gd name="connsiteX27" fmla="*/ 3340100 w 4215540"/>
              <a:gd name="connsiteY27" fmla="*/ 705799 h 1435279"/>
              <a:gd name="connsiteX28" fmla="*/ 3470275 w 4215540"/>
              <a:gd name="connsiteY28" fmla="*/ 877249 h 1435279"/>
              <a:gd name="connsiteX29" fmla="*/ 3638550 w 4215540"/>
              <a:gd name="connsiteY29" fmla="*/ 994724 h 1435279"/>
              <a:gd name="connsiteX30" fmla="*/ 3851275 w 4215540"/>
              <a:gd name="connsiteY30" fmla="*/ 1061399 h 1435279"/>
              <a:gd name="connsiteX31" fmla="*/ 4048125 w 4215540"/>
              <a:gd name="connsiteY31" fmla="*/ 1112199 h 1435279"/>
              <a:gd name="connsiteX32" fmla="*/ 4194175 w 4215540"/>
              <a:gd name="connsiteY32" fmla="*/ 1140774 h 1435279"/>
              <a:gd name="connsiteX33" fmla="*/ 4206875 w 4215540"/>
              <a:gd name="connsiteY33" fmla="*/ 1147124 h 1435279"/>
              <a:gd name="connsiteX34" fmla="*/ 4117975 w 4215540"/>
              <a:gd name="connsiteY34" fmla="*/ 1232849 h 1435279"/>
              <a:gd name="connsiteX35" fmla="*/ 3536950 w 4215540"/>
              <a:gd name="connsiteY35" fmla="*/ 1334449 h 1435279"/>
              <a:gd name="connsiteX36" fmla="*/ 1825625 w 4215540"/>
              <a:gd name="connsiteY36" fmla="*/ 1426524 h 1435279"/>
              <a:gd name="connsiteX37" fmla="*/ 361950 w 4215540"/>
              <a:gd name="connsiteY37" fmla="*/ 1410649 h 1435279"/>
              <a:gd name="connsiteX38" fmla="*/ 0 w 4215540"/>
              <a:gd name="connsiteY38" fmla="*/ 1242374 h 1435279"/>
              <a:gd name="connsiteX39" fmla="*/ 349250 w 4215540"/>
              <a:gd name="connsiteY39" fmla="*/ 1150299 h 1435279"/>
              <a:gd name="connsiteX0" fmla="*/ 349250 w 4215540"/>
              <a:gd name="connsiteY0" fmla="*/ 1150299 h 1435279"/>
              <a:gd name="connsiteX1" fmla="*/ 596900 w 4215540"/>
              <a:gd name="connsiteY1" fmla="*/ 1093149 h 1435279"/>
              <a:gd name="connsiteX2" fmla="*/ 831850 w 4215540"/>
              <a:gd name="connsiteY2" fmla="*/ 988374 h 1435279"/>
              <a:gd name="connsiteX3" fmla="*/ 936625 w 4215540"/>
              <a:gd name="connsiteY3" fmla="*/ 867724 h 1435279"/>
              <a:gd name="connsiteX4" fmla="*/ 1069975 w 4215540"/>
              <a:gd name="connsiteY4" fmla="*/ 689924 h 1435279"/>
              <a:gd name="connsiteX5" fmla="*/ 1155700 w 4215540"/>
              <a:gd name="connsiteY5" fmla="*/ 458149 h 1435279"/>
              <a:gd name="connsiteX6" fmla="*/ 1165225 w 4215540"/>
              <a:gd name="connsiteY6" fmla="*/ 350199 h 1435279"/>
              <a:gd name="connsiteX7" fmla="*/ 774700 w 4215540"/>
              <a:gd name="connsiteY7" fmla="*/ 327974 h 1435279"/>
              <a:gd name="connsiteX8" fmla="*/ 641350 w 4215540"/>
              <a:gd name="connsiteY8" fmla="*/ 315274 h 1435279"/>
              <a:gd name="connsiteX9" fmla="*/ 422275 w 4215540"/>
              <a:gd name="connsiteY9" fmla="*/ 277174 h 1435279"/>
              <a:gd name="connsiteX10" fmla="*/ 336550 w 4215540"/>
              <a:gd name="connsiteY10" fmla="*/ 229549 h 1435279"/>
              <a:gd name="connsiteX11" fmla="*/ 403225 w 4215540"/>
              <a:gd name="connsiteY11" fmla="*/ 191449 h 1435279"/>
              <a:gd name="connsiteX12" fmla="*/ 669925 w 4215540"/>
              <a:gd name="connsiteY12" fmla="*/ 96199 h 1435279"/>
              <a:gd name="connsiteX13" fmla="*/ 1177925 w 4215540"/>
              <a:gd name="connsiteY13" fmla="*/ 29524 h 1435279"/>
              <a:gd name="connsiteX14" fmla="*/ 1724025 w 4215540"/>
              <a:gd name="connsiteY14" fmla="*/ 4124 h 1435279"/>
              <a:gd name="connsiteX15" fmla="*/ 2378075 w 4215540"/>
              <a:gd name="connsiteY15" fmla="*/ 949 h 1435279"/>
              <a:gd name="connsiteX16" fmla="*/ 3041650 w 4215540"/>
              <a:gd name="connsiteY16" fmla="*/ 13649 h 1435279"/>
              <a:gd name="connsiteX17" fmla="*/ 3349625 w 4215540"/>
              <a:gd name="connsiteY17" fmla="*/ 29524 h 1435279"/>
              <a:gd name="connsiteX18" fmla="*/ 3711575 w 4215540"/>
              <a:gd name="connsiteY18" fmla="*/ 86674 h 1435279"/>
              <a:gd name="connsiteX19" fmla="*/ 3933825 w 4215540"/>
              <a:gd name="connsiteY19" fmla="*/ 140649 h 1435279"/>
              <a:gd name="connsiteX20" fmla="*/ 4048125 w 4215540"/>
              <a:gd name="connsiteY20" fmla="*/ 194624 h 1435279"/>
              <a:gd name="connsiteX21" fmla="*/ 4022725 w 4215540"/>
              <a:gd name="connsiteY21" fmla="*/ 248599 h 1435279"/>
              <a:gd name="connsiteX22" fmla="*/ 3844925 w 4215540"/>
              <a:gd name="connsiteY22" fmla="*/ 289874 h 1435279"/>
              <a:gd name="connsiteX23" fmla="*/ 3568700 w 4215540"/>
              <a:gd name="connsiteY23" fmla="*/ 324799 h 1435279"/>
              <a:gd name="connsiteX24" fmla="*/ 3257550 w 4215540"/>
              <a:gd name="connsiteY24" fmla="*/ 340674 h 1435279"/>
              <a:gd name="connsiteX25" fmla="*/ 3232150 w 4215540"/>
              <a:gd name="connsiteY25" fmla="*/ 416874 h 1435279"/>
              <a:gd name="connsiteX26" fmla="*/ 3273425 w 4215540"/>
              <a:gd name="connsiteY26" fmla="*/ 578799 h 1435279"/>
              <a:gd name="connsiteX27" fmla="*/ 3340100 w 4215540"/>
              <a:gd name="connsiteY27" fmla="*/ 705799 h 1435279"/>
              <a:gd name="connsiteX28" fmla="*/ 3470275 w 4215540"/>
              <a:gd name="connsiteY28" fmla="*/ 877249 h 1435279"/>
              <a:gd name="connsiteX29" fmla="*/ 3638550 w 4215540"/>
              <a:gd name="connsiteY29" fmla="*/ 994724 h 1435279"/>
              <a:gd name="connsiteX30" fmla="*/ 3851275 w 4215540"/>
              <a:gd name="connsiteY30" fmla="*/ 1061399 h 1435279"/>
              <a:gd name="connsiteX31" fmla="*/ 4048125 w 4215540"/>
              <a:gd name="connsiteY31" fmla="*/ 1112199 h 1435279"/>
              <a:gd name="connsiteX32" fmla="*/ 4194175 w 4215540"/>
              <a:gd name="connsiteY32" fmla="*/ 1140774 h 1435279"/>
              <a:gd name="connsiteX33" fmla="*/ 4206875 w 4215540"/>
              <a:gd name="connsiteY33" fmla="*/ 1147124 h 1435279"/>
              <a:gd name="connsiteX34" fmla="*/ 4117975 w 4215540"/>
              <a:gd name="connsiteY34" fmla="*/ 1232849 h 1435279"/>
              <a:gd name="connsiteX35" fmla="*/ 3536950 w 4215540"/>
              <a:gd name="connsiteY35" fmla="*/ 1334449 h 1435279"/>
              <a:gd name="connsiteX36" fmla="*/ 1825625 w 4215540"/>
              <a:gd name="connsiteY36" fmla="*/ 1426524 h 1435279"/>
              <a:gd name="connsiteX37" fmla="*/ 361950 w 4215540"/>
              <a:gd name="connsiteY37" fmla="*/ 1410649 h 1435279"/>
              <a:gd name="connsiteX38" fmla="*/ 0 w 4215540"/>
              <a:gd name="connsiteY38" fmla="*/ 1242374 h 1435279"/>
              <a:gd name="connsiteX39" fmla="*/ 349250 w 4215540"/>
              <a:gd name="connsiteY39" fmla="*/ 1150299 h 1435279"/>
              <a:gd name="connsiteX0" fmla="*/ 349250 w 4215540"/>
              <a:gd name="connsiteY0" fmla="*/ 1150299 h 1435279"/>
              <a:gd name="connsiteX1" fmla="*/ 596900 w 4215540"/>
              <a:gd name="connsiteY1" fmla="*/ 1093149 h 1435279"/>
              <a:gd name="connsiteX2" fmla="*/ 831850 w 4215540"/>
              <a:gd name="connsiteY2" fmla="*/ 988374 h 1435279"/>
              <a:gd name="connsiteX3" fmla="*/ 936625 w 4215540"/>
              <a:gd name="connsiteY3" fmla="*/ 867724 h 1435279"/>
              <a:gd name="connsiteX4" fmla="*/ 1069975 w 4215540"/>
              <a:gd name="connsiteY4" fmla="*/ 689924 h 1435279"/>
              <a:gd name="connsiteX5" fmla="*/ 1155700 w 4215540"/>
              <a:gd name="connsiteY5" fmla="*/ 458149 h 1435279"/>
              <a:gd name="connsiteX6" fmla="*/ 1133475 w 4215540"/>
              <a:gd name="connsiteY6" fmla="*/ 350199 h 1435279"/>
              <a:gd name="connsiteX7" fmla="*/ 774700 w 4215540"/>
              <a:gd name="connsiteY7" fmla="*/ 327974 h 1435279"/>
              <a:gd name="connsiteX8" fmla="*/ 641350 w 4215540"/>
              <a:gd name="connsiteY8" fmla="*/ 315274 h 1435279"/>
              <a:gd name="connsiteX9" fmla="*/ 422275 w 4215540"/>
              <a:gd name="connsiteY9" fmla="*/ 277174 h 1435279"/>
              <a:gd name="connsiteX10" fmla="*/ 336550 w 4215540"/>
              <a:gd name="connsiteY10" fmla="*/ 229549 h 1435279"/>
              <a:gd name="connsiteX11" fmla="*/ 403225 w 4215540"/>
              <a:gd name="connsiteY11" fmla="*/ 191449 h 1435279"/>
              <a:gd name="connsiteX12" fmla="*/ 669925 w 4215540"/>
              <a:gd name="connsiteY12" fmla="*/ 96199 h 1435279"/>
              <a:gd name="connsiteX13" fmla="*/ 1177925 w 4215540"/>
              <a:gd name="connsiteY13" fmla="*/ 29524 h 1435279"/>
              <a:gd name="connsiteX14" fmla="*/ 1724025 w 4215540"/>
              <a:gd name="connsiteY14" fmla="*/ 4124 h 1435279"/>
              <a:gd name="connsiteX15" fmla="*/ 2378075 w 4215540"/>
              <a:gd name="connsiteY15" fmla="*/ 949 h 1435279"/>
              <a:gd name="connsiteX16" fmla="*/ 3041650 w 4215540"/>
              <a:gd name="connsiteY16" fmla="*/ 13649 h 1435279"/>
              <a:gd name="connsiteX17" fmla="*/ 3349625 w 4215540"/>
              <a:gd name="connsiteY17" fmla="*/ 29524 h 1435279"/>
              <a:gd name="connsiteX18" fmla="*/ 3711575 w 4215540"/>
              <a:gd name="connsiteY18" fmla="*/ 86674 h 1435279"/>
              <a:gd name="connsiteX19" fmla="*/ 3933825 w 4215540"/>
              <a:gd name="connsiteY19" fmla="*/ 140649 h 1435279"/>
              <a:gd name="connsiteX20" fmla="*/ 4048125 w 4215540"/>
              <a:gd name="connsiteY20" fmla="*/ 194624 h 1435279"/>
              <a:gd name="connsiteX21" fmla="*/ 4022725 w 4215540"/>
              <a:gd name="connsiteY21" fmla="*/ 248599 h 1435279"/>
              <a:gd name="connsiteX22" fmla="*/ 3844925 w 4215540"/>
              <a:gd name="connsiteY22" fmla="*/ 289874 h 1435279"/>
              <a:gd name="connsiteX23" fmla="*/ 3568700 w 4215540"/>
              <a:gd name="connsiteY23" fmla="*/ 324799 h 1435279"/>
              <a:gd name="connsiteX24" fmla="*/ 3257550 w 4215540"/>
              <a:gd name="connsiteY24" fmla="*/ 340674 h 1435279"/>
              <a:gd name="connsiteX25" fmla="*/ 3232150 w 4215540"/>
              <a:gd name="connsiteY25" fmla="*/ 416874 h 1435279"/>
              <a:gd name="connsiteX26" fmla="*/ 3273425 w 4215540"/>
              <a:gd name="connsiteY26" fmla="*/ 578799 h 1435279"/>
              <a:gd name="connsiteX27" fmla="*/ 3340100 w 4215540"/>
              <a:gd name="connsiteY27" fmla="*/ 705799 h 1435279"/>
              <a:gd name="connsiteX28" fmla="*/ 3470275 w 4215540"/>
              <a:gd name="connsiteY28" fmla="*/ 877249 h 1435279"/>
              <a:gd name="connsiteX29" fmla="*/ 3638550 w 4215540"/>
              <a:gd name="connsiteY29" fmla="*/ 994724 h 1435279"/>
              <a:gd name="connsiteX30" fmla="*/ 3851275 w 4215540"/>
              <a:gd name="connsiteY30" fmla="*/ 1061399 h 1435279"/>
              <a:gd name="connsiteX31" fmla="*/ 4048125 w 4215540"/>
              <a:gd name="connsiteY31" fmla="*/ 1112199 h 1435279"/>
              <a:gd name="connsiteX32" fmla="*/ 4194175 w 4215540"/>
              <a:gd name="connsiteY32" fmla="*/ 1140774 h 1435279"/>
              <a:gd name="connsiteX33" fmla="*/ 4206875 w 4215540"/>
              <a:gd name="connsiteY33" fmla="*/ 1147124 h 1435279"/>
              <a:gd name="connsiteX34" fmla="*/ 4117975 w 4215540"/>
              <a:gd name="connsiteY34" fmla="*/ 1232849 h 1435279"/>
              <a:gd name="connsiteX35" fmla="*/ 3536950 w 4215540"/>
              <a:gd name="connsiteY35" fmla="*/ 1334449 h 1435279"/>
              <a:gd name="connsiteX36" fmla="*/ 1825625 w 4215540"/>
              <a:gd name="connsiteY36" fmla="*/ 1426524 h 1435279"/>
              <a:gd name="connsiteX37" fmla="*/ 361950 w 4215540"/>
              <a:gd name="connsiteY37" fmla="*/ 1410649 h 1435279"/>
              <a:gd name="connsiteX38" fmla="*/ 0 w 4215540"/>
              <a:gd name="connsiteY38" fmla="*/ 1242374 h 1435279"/>
              <a:gd name="connsiteX39" fmla="*/ 349250 w 4215540"/>
              <a:gd name="connsiteY39" fmla="*/ 1150299 h 1435279"/>
              <a:gd name="connsiteX0" fmla="*/ 349250 w 4215540"/>
              <a:gd name="connsiteY0" fmla="*/ 1150299 h 1435279"/>
              <a:gd name="connsiteX1" fmla="*/ 596900 w 4215540"/>
              <a:gd name="connsiteY1" fmla="*/ 1093149 h 1435279"/>
              <a:gd name="connsiteX2" fmla="*/ 831850 w 4215540"/>
              <a:gd name="connsiteY2" fmla="*/ 988374 h 1435279"/>
              <a:gd name="connsiteX3" fmla="*/ 936625 w 4215540"/>
              <a:gd name="connsiteY3" fmla="*/ 867724 h 1435279"/>
              <a:gd name="connsiteX4" fmla="*/ 1069975 w 4215540"/>
              <a:gd name="connsiteY4" fmla="*/ 689924 h 1435279"/>
              <a:gd name="connsiteX5" fmla="*/ 1155700 w 4215540"/>
              <a:gd name="connsiteY5" fmla="*/ 458149 h 1435279"/>
              <a:gd name="connsiteX6" fmla="*/ 1130300 w 4215540"/>
              <a:gd name="connsiteY6" fmla="*/ 353374 h 1435279"/>
              <a:gd name="connsiteX7" fmla="*/ 774700 w 4215540"/>
              <a:gd name="connsiteY7" fmla="*/ 327974 h 1435279"/>
              <a:gd name="connsiteX8" fmla="*/ 641350 w 4215540"/>
              <a:gd name="connsiteY8" fmla="*/ 315274 h 1435279"/>
              <a:gd name="connsiteX9" fmla="*/ 422275 w 4215540"/>
              <a:gd name="connsiteY9" fmla="*/ 277174 h 1435279"/>
              <a:gd name="connsiteX10" fmla="*/ 336550 w 4215540"/>
              <a:gd name="connsiteY10" fmla="*/ 229549 h 1435279"/>
              <a:gd name="connsiteX11" fmla="*/ 403225 w 4215540"/>
              <a:gd name="connsiteY11" fmla="*/ 191449 h 1435279"/>
              <a:gd name="connsiteX12" fmla="*/ 669925 w 4215540"/>
              <a:gd name="connsiteY12" fmla="*/ 96199 h 1435279"/>
              <a:gd name="connsiteX13" fmla="*/ 1177925 w 4215540"/>
              <a:gd name="connsiteY13" fmla="*/ 29524 h 1435279"/>
              <a:gd name="connsiteX14" fmla="*/ 1724025 w 4215540"/>
              <a:gd name="connsiteY14" fmla="*/ 4124 h 1435279"/>
              <a:gd name="connsiteX15" fmla="*/ 2378075 w 4215540"/>
              <a:gd name="connsiteY15" fmla="*/ 949 h 1435279"/>
              <a:gd name="connsiteX16" fmla="*/ 3041650 w 4215540"/>
              <a:gd name="connsiteY16" fmla="*/ 13649 h 1435279"/>
              <a:gd name="connsiteX17" fmla="*/ 3349625 w 4215540"/>
              <a:gd name="connsiteY17" fmla="*/ 29524 h 1435279"/>
              <a:gd name="connsiteX18" fmla="*/ 3711575 w 4215540"/>
              <a:gd name="connsiteY18" fmla="*/ 86674 h 1435279"/>
              <a:gd name="connsiteX19" fmla="*/ 3933825 w 4215540"/>
              <a:gd name="connsiteY19" fmla="*/ 140649 h 1435279"/>
              <a:gd name="connsiteX20" fmla="*/ 4048125 w 4215540"/>
              <a:gd name="connsiteY20" fmla="*/ 194624 h 1435279"/>
              <a:gd name="connsiteX21" fmla="*/ 4022725 w 4215540"/>
              <a:gd name="connsiteY21" fmla="*/ 248599 h 1435279"/>
              <a:gd name="connsiteX22" fmla="*/ 3844925 w 4215540"/>
              <a:gd name="connsiteY22" fmla="*/ 289874 h 1435279"/>
              <a:gd name="connsiteX23" fmla="*/ 3568700 w 4215540"/>
              <a:gd name="connsiteY23" fmla="*/ 324799 h 1435279"/>
              <a:gd name="connsiteX24" fmla="*/ 3257550 w 4215540"/>
              <a:gd name="connsiteY24" fmla="*/ 340674 h 1435279"/>
              <a:gd name="connsiteX25" fmla="*/ 3232150 w 4215540"/>
              <a:gd name="connsiteY25" fmla="*/ 416874 h 1435279"/>
              <a:gd name="connsiteX26" fmla="*/ 3273425 w 4215540"/>
              <a:gd name="connsiteY26" fmla="*/ 578799 h 1435279"/>
              <a:gd name="connsiteX27" fmla="*/ 3340100 w 4215540"/>
              <a:gd name="connsiteY27" fmla="*/ 705799 h 1435279"/>
              <a:gd name="connsiteX28" fmla="*/ 3470275 w 4215540"/>
              <a:gd name="connsiteY28" fmla="*/ 877249 h 1435279"/>
              <a:gd name="connsiteX29" fmla="*/ 3638550 w 4215540"/>
              <a:gd name="connsiteY29" fmla="*/ 994724 h 1435279"/>
              <a:gd name="connsiteX30" fmla="*/ 3851275 w 4215540"/>
              <a:gd name="connsiteY30" fmla="*/ 1061399 h 1435279"/>
              <a:gd name="connsiteX31" fmla="*/ 4048125 w 4215540"/>
              <a:gd name="connsiteY31" fmla="*/ 1112199 h 1435279"/>
              <a:gd name="connsiteX32" fmla="*/ 4194175 w 4215540"/>
              <a:gd name="connsiteY32" fmla="*/ 1140774 h 1435279"/>
              <a:gd name="connsiteX33" fmla="*/ 4206875 w 4215540"/>
              <a:gd name="connsiteY33" fmla="*/ 1147124 h 1435279"/>
              <a:gd name="connsiteX34" fmla="*/ 4117975 w 4215540"/>
              <a:gd name="connsiteY34" fmla="*/ 1232849 h 1435279"/>
              <a:gd name="connsiteX35" fmla="*/ 3536950 w 4215540"/>
              <a:gd name="connsiteY35" fmla="*/ 1334449 h 1435279"/>
              <a:gd name="connsiteX36" fmla="*/ 1825625 w 4215540"/>
              <a:gd name="connsiteY36" fmla="*/ 1426524 h 1435279"/>
              <a:gd name="connsiteX37" fmla="*/ 361950 w 4215540"/>
              <a:gd name="connsiteY37" fmla="*/ 1410649 h 1435279"/>
              <a:gd name="connsiteX38" fmla="*/ 0 w 4215540"/>
              <a:gd name="connsiteY38" fmla="*/ 1242374 h 1435279"/>
              <a:gd name="connsiteX39" fmla="*/ 349250 w 4215540"/>
              <a:gd name="connsiteY39" fmla="*/ 1150299 h 1435279"/>
              <a:gd name="connsiteX0" fmla="*/ 349250 w 4215540"/>
              <a:gd name="connsiteY0" fmla="*/ 1150299 h 1435279"/>
              <a:gd name="connsiteX1" fmla="*/ 596900 w 4215540"/>
              <a:gd name="connsiteY1" fmla="*/ 1093149 h 1435279"/>
              <a:gd name="connsiteX2" fmla="*/ 831850 w 4215540"/>
              <a:gd name="connsiteY2" fmla="*/ 988374 h 1435279"/>
              <a:gd name="connsiteX3" fmla="*/ 936625 w 4215540"/>
              <a:gd name="connsiteY3" fmla="*/ 867724 h 1435279"/>
              <a:gd name="connsiteX4" fmla="*/ 1069975 w 4215540"/>
              <a:gd name="connsiteY4" fmla="*/ 689924 h 1435279"/>
              <a:gd name="connsiteX5" fmla="*/ 1155700 w 4215540"/>
              <a:gd name="connsiteY5" fmla="*/ 458149 h 1435279"/>
              <a:gd name="connsiteX6" fmla="*/ 1130300 w 4215540"/>
              <a:gd name="connsiteY6" fmla="*/ 353374 h 1435279"/>
              <a:gd name="connsiteX7" fmla="*/ 774700 w 4215540"/>
              <a:gd name="connsiteY7" fmla="*/ 327974 h 1435279"/>
              <a:gd name="connsiteX8" fmla="*/ 641350 w 4215540"/>
              <a:gd name="connsiteY8" fmla="*/ 315274 h 1435279"/>
              <a:gd name="connsiteX9" fmla="*/ 422275 w 4215540"/>
              <a:gd name="connsiteY9" fmla="*/ 277174 h 1435279"/>
              <a:gd name="connsiteX10" fmla="*/ 336550 w 4215540"/>
              <a:gd name="connsiteY10" fmla="*/ 229549 h 1435279"/>
              <a:gd name="connsiteX11" fmla="*/ 403225 w 4215540"/>
              <a:gd name="connsiteY11" fmla="*/ 172399 h 1435279"/>
              <a:gd name="connsiteX12" fmla="*/ 669925 w 4215540"/>
              <a:gd name="connsiteY12" fmla="*/ 96199 h 1435279"/>
              <a:gd name="connsiteX13" fmla="*/ 1177925 w 4215540"/>
              <a:gd name="connsiteY13" fmla="*/ 29524 h 1435279"/>
              <a:gd name="connsiteX14" fmla="*/ 1724025 w 4215540"/>
              <a:gd name="connsiteY14" fmla="*/ 4124 h 1435279"/>
              <a:gd name="connsiteX15" fmla="*/ 2378075 w 4215540"/>
              <a:gd name="connsiteY15" fmla="*/ 949 h 1435279"/>
              <a:gd name="connsiteX16" fmla="*/ 3041650 w 4215540"/>
              <a:gd name="connsiteY16" fmla="*/ 13649 h 1435279"/>
              <a:gd name="connsiteX17" fmla="*/ 3349625 w 4215540"/>
              <a:gd name="connsiteY17" fmla="*/ 29524 h 1435279"/>
              <a:gd name="connsiteX18" fmla="*/ 3711575 w 4215540"/>
              <a:gd name="connsiteY18" fmla="*/ 86674 h 1435279"/>
              <a:gd name="connsiteX19" fmla="*/ 3933825 w 4215540"/>
              <a:gd name="connsiteY19" fmla="*/ 140649 h 1435279"/>
              <a:gd name="connsiteX20" fmla="*/ 4048125 w 4215540"/>
              <a:gd name="connsiteY20" fmla="*/ 194624 h 1435279"/>
              <a:gd name="connsiteX21" fmla="*/ 4022725 w 4215540"/>
              <a:gd name="connsiteY21" fmla="*/ 248599 h 1435279"/>
              <a:gd name="connsiteX22" fmla="*/ 3844925 w 4215540"/>
              <a:gd name="connsiteY22" fmla="*/ 289874 h 1435279"/>
              <a:gd name="connsiteX23" fmla="*/ 3568700 w 4215540"/>
              <a:gd name="connsiteY23" fmla="*/ 324799 h 1435279"/>
              <a:gd name="connsiteX24" fmla="*/ 3257550 w 4215540"/>
              <a:gd name="connsiteY24" fmla="*/ 340674 h 1435279"/>
              <a:gd name="connsiteX25" fmla="*/ 3232150 w 4215540"/>
              <a:gd name="connsiteY25" fmla="*/ 416874 h 1435279"/>
              <a:gd name="connsiteX26" fmla="*/ 3273425 w 4215540"/>
              <a:gd name="connsiteY26" fmla="*/ 578799 h 1435279"/>
              <a:gd name="connsiteX27" fmla="*/ 3340100 w 4215540"/>
              <a:gd name="connsiteY27" fmla="*/ 705799 h 1435279"/>
              <a:gd name="connsiteX28" fmla="*/ 3470275 w 4215540"/>
              <a:gd name="connsiteY28" fmla="*/ 877249 h 1435279"/>
              <a:gd name="connsiteX29" fmla="*/ 3638550 w 4215540"/>
              <a:gd name="connsiteY29" fmla="*/ 994724 h 1435279"/>
              <a:gd name="connsiteX30" fmla="*/ 3851275 w 4215540"/>
              <a:gd name="connsiteY30" fmla="*/ 1061399 h 1435279"/>
              <a:gd name="connsiteX31" fmla="*/ 4048125 w 4215540"/>
              <a:gd name="connsiteY31" fmla="*/ 1112199 h 1435279"/>
              <a:gd name="connsiteX32" fmla="*/ 4194175 w 4215540"/>
              <a:gd name="connsiteY32" fmla="*/ 1140774 h 1435279"/>
              <a:gd name="connsiteX33" fmla="*/ 4206875 w 4215540"/>
              <a:gd name="connsiteY33" fmla="*/ 1147124 h 1435279"/>
              <a:gd name="connsiteX34" fmla="*/ 4117975 w 4215540"/>
              <a:gd name="connsiteY34" fmla="*/ 1232849 h 1435279"/>
              <a:gd name="connsiteX35" fmla="*/ 3536950 w 4215540"/>
              <a:gd name="connsiteY35" fmla="*/ 1334449 h 1435279"/>
              <a:gd name="connsiteX36" fmla="*/ 1825625 w 4215540"/>
              <a:gd name="connsiteY36" fmla="*/ 1426524 h 1435279"/>
              <a:gd name="connsiteX37" fmla="*/ 361950 w 4215540"/>
              <a:gd name="connsiteY37" fmla="*/ 1410649 h 1435279"/>
              <a:gd name="connsiteX38" fmla="*/ 0 w 4215540"/>
              <a:gd name="connsiteY38" fmla="*/ 1242374 h 1435279"/>
              <a:gd name="connsiteX39" fmla="*/ 349250 w 4215540"/>
              <a:gd name="connsiteY39" fmla="*/ 1150299 h 1435279"/>
              <a:gd name="connsiteX0" fmla="*/ 349250 w 4215540"/>
              <a:gd name="connsiteY0" fmla="*/ 1150299 h 1831761"/>
              <a:gd name="connsiteX1" fmla="*/ 596900 w 4215540"/>
              <a:gd name="connsiteY1" fmla="*/ 1093149 h 1831761"/>
              <a:gd name="connsiteX2" fmla="*/ 831850 w 4215540"/>
              <a:gd name="connsiteY2" fmla="*/ 988374 h 1831761"/>
              <a:gd name="connsiteX3" fmla="*/ 936625 w 4215540"/>
              <a:gd name="connsiteY3" fmla="*/ 867724 h 1831761"/>
              <a:gd name="connsiteX4" fmla="*/ 1069975 w 4215540"/>
              <a:gd name="connsiteY4" fmla="*/ 689924 h 1831761"/>
              <a:gd name="connsiteX5" fmla="*/ 1155700 w 4215540"/>
              <a:gd name="connsiteY5" fmla="*/ 458149 h 1831761"/>
              <a:gd name="connsiteX6" fmla="*/ 1130300 w 4215540"/>
              <a:gd name="connsiteY6" fmla="*/ 353374 h 1831761"/>
              <a:gd name="connsiteX7" fmla="*/ 774700 w 4215540"/>
              <a:gd name="connsiteY7" fmla="*/ 327974 h 1831761"/>
              <a:gd name="connsiteX8" fmla="*/ 641350 w 4215540"/>
              <a:gd name="connsiteY8" fmla="*/ 315274 h 1831761"/>
              <a:gd name="connsiteX9" fmla="*/ 422275 w 4215540"/>
              <a:gd name="connsiteY9" fmla="*/ 277174 h 1831761"/>
              <a:gd name="connsiteX10" fmla="*/ 336550 w 4215540"/>
              <a:gd name="connsiteY10" fmla="*/ 229549 h 1831761"/>
              <a:gd name="connsiteX11" fmla="*/ 403225 w 4215540"/>
              <a:gd name="connsiteY11" fmla="*/ 172399 h 1831761"/>
              <a:gd name="connsiteX12" fmla="*/ 669925 w 4215540"/>
              <a:gd name="connsiteY12" fmla="*/ 96199 h 1831761"/>
              <a:gd name="connsiteX13" fmla="*/ 1177925 w 4215540"/>
              <a:gd name="connsiteY13" fmla="*/ 29524 h 1831761"/>
              <a:gd name="connsiteX14" fmla="*/ 1724025 w 4215540"/>
              <a:gd name="connsiteY14" fmla="*/ 4124 h 1831761"/>
              <a:gd name="connsiteX15" fmla="*/ 2378075 w 4215540"/>
              <a:gd name="connsiteY15" fmla="*/ 949 h 1831761"/>
              <a:gd name="connsiteX16" fmla="*/ 3041650 w 4215540"/>
              <a:gd name="connsiteY16" fmla="*/ 13649 h 1831761"/>
              <a:gd name="connsiteX17" fmla="*/ 3349625 w 4215540"/>
              <a:gd name="connsiteY17" fmla="*/ 29524 h 1831761"/>
              <a:gd name="connsiteX18" fmla="*/ 3711575 w 4215540"/>
              <a:gd name="connsiteY18" fmla="*/ 86674 h 1831761"/>
              <a:gd name="connsiteX19" fmla="*/ 3933825 w 4215540"/>
              <a:gd name="connsiteY19" fmla="*/ 140649 h 1831761"/>
              <a:gd name="connsiteX20" fmla="*/ 4048125 w 4215540"/>
              <a:gd name="connsiteY20" fmla="*/ 194624 h 1831761"/>
              <a:gd name="connsiteX21" fmla="*/ 4022725 w 4215540"/>
              <a:gd name="connsiteY21" fmla="*/ 248599 h 1831761"/>
              <a:gd name="connsiteX22" fmla="*/ 3844925 w 4215540"/>
              <a:gd name="connsiteY22" fmla="*/ 289874 h 1831761"/>
              <a:gd name="connsiteX23" fmla="*/ 3568700 w 4215540"/>
              <a:gd name="connsiteY23" fmla="*/ 324799 h 1831761"/>
              <a:gd name="connsiteX24" fmla="*/ 3257550 w 4215540"/>
              <a:gd name="connsiteY24" fmla="*/ 340674 h 1831761"/>
              <a:gd name="connsiteX25" fmla="*/ 3232150 w 4215540"/>
              <a:gd name="connsiteY25" fmla="*/ 416874 h 1831761"/>
              <a:gd name="connsiteX26" fmla="*/ 3273425 w 4215540"/>
              <a:gd name="connsiteY26" fmla="*/ 578799 h 1831761"/>
              <a:gd name="connsiteX27" fmla="*/ 3340100 w 4215540"/>
              <a:gd name="connsiteY27" fmla="*/ 705799 h 1831761"/>
              <a:gd name="connsiteX28" fmla="*/ 3470275 w 4215540"/>
              <a:gd name="connsiteY28" fmla="*/ 877249 h 1831761"/>
              <a:gd name="connsiteX29" fmla="*/ 3638550 w 4215540"/>
              <a:gd name="connsiteY29" fmla="*/ 994724 h 1831761"/>
              <a:gd name="connsiteX30" fmla="*/ 3851275 w 4215540"/>
              <a:gd name="connsiteY30" fmla="*/ 1061399 h 1831761"/>
              <a:gd name="connsiteX31" fmla="*/ 4048125 w 4215540"/>
              <a:gd name="connsiteY31" fmla="*/ 1112199 h 1831761"/>
              <a:gd name="connsiteX32" fmla="*/ 4194175 w 4215540"/>
              <a:gd name="connsiteY32" fmla="*/ 1140774 h 1831761"/>
              <a:gd name="connsiteX33" fmla="*/ 4206875 w 4215540"/>
              <a:gd name="connsiteY33" fmla="*/ 1147124 h 1831761"/>
              <a:gd name="connsiteX34" fmla="*/ 4117975 w 4215540"/>
              <a:gd name="connsiteY34" fmla="*/ 1232849 h 1831761"/>
              <a:gd name="connsiteX35" fmla="*/ 3822700 w 4215540"/>
              <a:gd name="connsiteY35" fmla="*/ 1829749 h 1831761"/>
              <a:gd name="connsiteX36" fmla="*/ 1825625 w 4215540"/>
              <a:gd name="connsiteY36" fmla="*/ 1426524 h 1831761"/>
              <a:gd name="connsiteX37" fmla="*/ 361950 w 4215540"/>
              <a:gd name="connsiteY37" fmla="*/ 1410649 h 1831761"/>
              <a:gd name="connsiteX38" fmla="*/ 0 w 4215540"/>
              <a:gd name="connsiteY38" fmla="*/ 1242374 h 1831761"/>
              <a:gd name="connsiteX39" fmla="*/ 349250 w 4215540"/>
              <a:gd name="connsiteY39" fmla="*/ 1150299 h 1831761"/>
              <a:gd name="connsiteX0" fmla="*/ 349250 w 4433505"/>
              <a:gd name="connsiteY0" fmla="*/ 1150299 h 1830454"/>
              <a:gd name="connsiteX1" fmla="*/ 596900 w 4433505"/>
              <a:gd name="connsiteY1" fmla="*/ 1093149 h 1830454"/>
              <a:gd name="connsiteX2" fmla="*/ 831850 w 4433505"/>
              <a:gd name="connsiteY2" fmla="*/ 988374 h 1830454"/>
              <a:gd name="connsiteX3" fmla="*/ 936625 w 4433505"/>
              <a:gd name="connsiteY3" fmla="*/ 867724 h 1830454"/>
              <a:gd name="connsiteX4" fmla="*/ 1069975 w 4433505"/>
              <a:gd name="connsiteY4" fmla="*/ 689924 h 1830454"/>
              <a:gd name="connsiteX5" fmla="*/ 1155700 w 4433505"/>
              <a:gd name="connsiteY5" fmla="*/ 458149 h 1830454"/>
              <a:gd name="connsiteX6" fmla="*/ 1130300 w 4433505"/>
              <a:gd name="connsiteY6" fmla="*/ 353374 h 1830454"/>
              <a:gd name="connsiteX7" fmla="*/ 774700 w 4433505"/>
              <a:gd name="connsiteY7" fmla="*/ 327974 h 1830454"/>
              <a:gd name="connsiteX8" fmla="*/ 641350 w 4433505"/>
              <a:gd name="connsiteY8" fmla="*/ 315274 h 1830454"/>
              <a:gd name="connsiteX9" fmla="*/ 422275 w 4433505"/>
              <a:gd name="connsiteY9" fmla="*/ 277174 h 1830454"/>
              <a:gd name="connsiteX10" fmla="*/ 336550 w 4433505"/>
              <a:gd name="connsiteY10" fmla="*/ 229549 h 1830454"/>
              <a:gd name="connsiteX11" fmla="*/ 403225 w 4433505"/>
              <a:gd name="connsiteY11" fmla="*/ 172399 h 1830454"/>
              <a:gd name="connsiteX12" fmla="*/ 669925 w 4433505"/>
              <a:gd name="connsiteY12" fmla="*/ 96199 h 1830454"/>
              <a:gd name="connsiteX13" fmla="*/ 1177925 w 4433505"/>
              <a:gd name="connsiteY13" fmla="*/ 29524 h 1830454"/>
              <a:gd name="connsiteX14" fmla="*/ 1724025 w 4433505"/>
              <a:gd name="connsiteY14" fmla="*/ 4124 h 1830454"/>
              <a:gd name="connsiteX15" fmla="*/ 2378075 w 4433505"/>
              <a:gd name="connsiteY15" fmla="*/ 949 h 1830454"/>
              <a:gd name="connsiteX16" fmla="*/ 3041650 w 4433505"/>
              <a:gd name="connsiteY16" fmla="*/ 13649 h 1830454"/>
              <a:gd name="connsiteX17" fmla="*/ 3349625 w 4433505"/>
              <a:gd name="connsiteY17" fmla="*/ 29524 h 1830454"/>
              <a:gd name="connsiteX18" fmla="*/ 3711575 w 4433505"/>
              <a:gd name="connsiteY18" fmla="*/ 86674 h 1830454"/>
              <a:gd name="connsiteX19" fmla="*/ 3933825 w 4433505"/>
              <a:gd name="connsiteY19" fmla="*/ 140649 h 1830454"/>
              <a:gd name="connsiteX20" fmla="*/ 4048125 w 4433505"/>
              <a:gd name="connsiteY20" fmla="*/ 194624 h 1830454"/>
              <a:gd name="connsiteX21" fmla="*/ 4022725 w 4433505"/>
              <a:gd name="connsiteY21" fmla="*/ 248599 h 1830454"/>
              <a:gd name="connsiteX22" fmla="*/ 3844925 w 4433505"/>
              <a:gd name="connsiteY22" fmla="*/ 289874 h 1830454"/>
              <a:gd name="connsiteX23" fmla="*/ 3568700 w 4433505"/>
              <a:gd name="connsiteY23" fmla="*/ 324799 h 1830454"/>
              <a:gd name="connsiteX24" fmla="*/ 3257550 w 4433505"/>
              <a:gd name="connsiteY24" fmla="*/ 340674 h 1830454"/>
              <a:gd name="connsiteX25" fmla="*/ 3232150 w 4433505"/>
              <a:gd name="connsiteY25" fmla="*/ 416874 h 1830454"/>
              <a:gd name="connsiteX26" fmla="*/ 3273425 w 4433505"/>
              <a:gd name="connsiteY26" fmla="*/ 578799 h 1830454"/>
              <a:gd name="connsiteX27" fmla="*/ 3340100 w 4433505"/>
              <a:gd name="connsiteY27" fmla="*/ 705799 h 1830454"/>
              <a:gd name="connsiteX28" fmla="*/ 3470275 w 4433505"/>
              <a:gd name="connsiteY28" fmla="*/ 877249 h 1830454"/>
              <a:gd name="connsiteX29" fmla="*/ 3638550 w 4433505"/>
              <a:gd name="connsiteY29" fmla="*/ 994724 h 1830454"/>
              <a:gd name="connsiteX30" fmla="*/ 3851275 w 4433505"/>
              <a:gd name="connsiteY30" fmla="*/ 1061399 h 1830454"/>
              <a:gd name="connsiteX31" fmla="*/ 4048125 w 4433505"/>
              <a:gd name="connsiteY31" fmla="*/ 1112199 h 1830454"/>
              <a:gd name="connsiteX32" fmla="*/ 4194175 w 4433505"/>
              <a:gd name="connsiteY32" fmla="*/ 1140774 h 1830454"/>
              <a:gd name="connsiteX33" fmla="*/ 4206875 w 4433505"/>
              <a:gd name="connsiteY33" fmla="*/ 1147124 h 1830454"/>
              <a:gd name="connsiteX34" fmla="*/ 4422775 w 4433505"/>
              <a:gd name="connsiteY34" fmla="*/ 1315399 h 1830454"/>
              <a:gd name="connsiteX35" fmla="*/ 3822700 w 4433505"/>
              <a:gd name="connsiteY35" fmla="*/ 1829749 h 1830454"/>
              <a:gd name="connsiteX36" fmla="*/ 1825625 w 4433505"/>
              <a:gd name="connsiteY36" fmla="*/ 1426524 h 1830454"/>
              <a:gd name="connsiteX37" fmla="*/ 361950 w 4433505"/>
              <a:gd name="connsiteY37" fmla="*/ 1410649 h 1830454"/>
              <a:gd name="connsiteX38" fmla="*/ 0 w 4433505"/>
              <a:gd name="connsiteY38" fmla="*/ 1242374 h 1830454"/>
              <a:gd name="connsiteX39" fmla="*/ 349250 w 4433505"/>
              <a:gd name="connsiteY39" fmla="*/ 1150299 h 1830454"/>
              <a:gd name="connsiteX0" fmla="*/ 349250 w 4433505"/>
              <a:gd name="connsiteY0" fmla="*/ 1150299 h 1995392"/>
              <a:gd name="connsiteX1" fmla="*/ 596900 w 4433505"/>
              <a:gd name="connsiteY1" fmla="*/ 1093149 h 1995392"/>
              <a:gd name="connsiteX2" fmla="*/ 831850 w 4433505"/>
              <a:gd name="connsiteY2" fmla="*/ 988374 h 1995392"/>
              <a:gd name="connsiteX3" fmla="*/ 936625 w 4433505"/>
              <a:gd name="connsiteY3" fmla="*/ 867724 h 1995392"/>
              <a:gd name="connsiteX4" fmla="*/ 1069975 w 4433505"/>
              <a:gd name="connsiteY4" fmla="*/ 689924 h 1995392"/>
              <a:gd name="connsiteX5" fmla="*/ 1155700 w 4433505"/>
              <a:gd name="connsiteY5" fmla="*/ 458149 h 1995392"/>
              <a:gd name="connsiteX6" fmla="*/ 1130300 w 4433505"/>
              <a:gd name="connsiteY6" fmla="*/ 353374 h 1995392"/>
              <a:gd name="connsiteX7" fmla="*/ 774700 w 4433505"/>
              <a:gd name="connsiteY7" fmla="*/ 327974 h 1995392"/>
              <a:gd name="connsiteX8" fmla="*/ 641350 w 4433505"/>
              <a:gd name="connsiteY8" fmla="*/ 315274 h 1995392"/>
              <a:gd name="connsiteX9" fmla="*/ 422275 w 4433505"/>
              <a:gd name="connsiteY9" fmla="*/ 277174 h 1995392"/>
              <a:gd name="connsiteX10" fmla="*/ 336550 w 4433505"/>
              <a:gd name="connsiteY10" fmla="*/ 229549 h 1995392"/>
              <a:gd name="connsiteX11" fmla="*/ 403225 w 4433505"/>
              <a:gd name="connsiteY11" fmla="*/ 172399 h 1995392"/>
              <a:gd name="connsiteX12" fmla="*/ 669925 w 4433505"/>
              <a:gd name="connsiteY12" fmla="*/ 96199 h 1995392"/>
              <a:gd name="connsiteX13" fmla="*/ 1177925 w 4433505"/>
              <a:gd name="connsiteY13" fmla="*/ 29524 h 1995392"/>
              <a:gd name="connsiteX14" fmla="*/ 1724025 w 4433505"/>
              <a:gd name="connsiteY14" fmla="*/ 4124 h 1995392"/>
              <a:gd name="connsiteX15" fmla="*/ 2378075 w 4433505"/>
              <a:gd name="connsiteY15" fmla="*/ 949 h 1995392"/>
              <a:gd name="connsiteX16" fmla="*/ 3041650 w 4433505"/>
              <a:gd name="connsiteY16" fmla="*/ 13649 h 1995392"/>
              <a:gd name="connsiteX17" fmla="*/ 3349625 w 4433505"/>
              <a:gd name="connsiteY17" fmla="*/ 29524 h 1995392"/>
              <a:gd name="connsiteX18" fmla="*/ 3711575 w 4433505"/>
              <a:gd name="connsiteY18" fmla="*/ 86674 h 1995392"/>
              <a:gd name="connsiteX19" fmla="*/ 3933825 w 4433505"/>
              <a:gd name="connsiteY19" fmla="*/ 140649 h 1995392"/>
              <a:gd name="connsiteX20" fmla="*/ 4048125 w 4433505"/>
              <a:gd name="connsiteY20" fmla="*/ 194624 h 1995392"/>
              <a:gd name="connsiteX21" fmla="*/ 4022725 w 4433505"/>
              <a:gd name="connsiteY21" fmla="*/ 248599 h 1995392"/>
              <a:gd name="connsiteX22" fmla="*/ 3844925 w 4433505"/>
              <a:gd name="connsiteY22" fmla="*/ 289874 h 1995392"/>
              <a:gd name="connsiteX23" fmla="*/ 3568700 w 4433505"/>
              <a:gd name="connsiteY23" fmla="*/ 324799 h 1995392"/>
              <a:gd name="connsiteX24" fmla="*/ 3257550 w 4433505"/>
              <a:gd name="connsiteY24" fmla="*/ 340674 h 1995392"/>
              <a:gd name="connsiteX25" fmla="*/ 3232150 w 4433505"/>
              <a:gd name="connsiteY25" fmla="*/ 416874 h 1995392"/>
              <a:gd name="connsiteX26" fmla="*/ 3273425 w 4433505"/>
              <a:gd name="connsiteY26" fmla="*/ 578799 h 1995392"/>
              <a:gd name="connsiteX27" fmla="*/ 3340100 w 4433505"/>
              <a:gd name="connsiteY27" fmla="*/ 705799 h 1995392"/>
              <a:gd name="connsiteX28" fmla="*/ 3470275 w 4433505"/>
              <a:gd name="connsiteY28" fmla="*/ 877249 h 1995392"/>
              <a:gd name="connsiteX29" fmla="*/ 3638550 w 4433505"/>
              <a:gd name="connsiteY29" fmla="*/ 994724 h 1995392"/>
              <a:gd name="connsiteX30" fmla="*/ 3851275 w 4433505"/>
              <a:gd name="connsiteY30" fmla="*/ 1061399 h 1995392"/>
              <a:gd name="connsiteX31" fmla="*/ 4048125 w 4433505"/>
              <a:gd name="connsiteY31" fmla="*/ 1112199 h 1995392"/>
              <a:gd name="connsiteX32" fmla="*/ 4194175 w 4433505"/>
              <a:gd name="connsiteY32" fmla="*/ 1140774 h 1995392"/>
              <a:gd name="connsiteX33" fmla="*/ 4206875 w 4433505"/>
              <a:gd name="connsiteY33" fmla="*/ 1147124 h 1995392"/>
              <a:gd name="connsiteX34" fmla="*/ 4422775 w 4433505"/>
              <a:gd name="connsiteY34" fmla="*/ 1315399 h 1995392"/>
              <a:gd name="connsiteX35" fmla="*/ 3822700 w 4433505"/>
              <a:gd name="connsiteY35" fmla="*/ 1829749 h 1995392"/>
              <a:gd name="connsiteX36" fmla="*/ 1552575 w 4433505"/>
              <a:gd name="connsiteY36" fmla="*/ 1972624 h 1995392"/>
              <a:gd name="connsiteX37" fmla="*/ 361950 w 4433505"/>
              <a:gd name="connsiteY37" fmla="*/ 1410649 h 1995392"/>
              <a:gd name="connsiteX38" fmla="*/ 0 w 4433505"/>
              <a:gd name="connsiteY38" fmla="*/ 1242374 h 1995392"/>
              <a:gd name="connsiteX39" fmla="*/ 349250 w 4433505"/>
              <a:gd name="connsiteY39" fmla="*/ 1150299 h 1995392"/>
              <a:gd name="connsiteX0" fmla="*/ 541885 w 4626140"/>
              <a:gd name="connsiteY0" fmla="*/ 1150299 h 1978849"/>
              <a:gd name="connsiteX1" fmla="*/ 789535 w 4626140"/>
              <a:gd name="connsiteY1" fmla="*/ 1093149 h 1978849"/>
              <a:gd name="connsiteX2" fmla="*/ 1024485 w 4626140"/>
              <a:gd name="connsiteY2" fmla="*/ 988374 h 1978849"/>
              <a:gd name="connsiteX3" fmla="*/ 1129260 w 4626140"/>
              <a:gd name="connsiteY3" fmla="*/ 867724 h 1978849"/>
              <a:gd name="connsiteX4" fmla="*/ 1262610 w 4626140"/>
              <a:gd name="connsiteY4" fmla="*/ 689924 h 1978849"/>
              <a:gd name="connsiteX5" fmla="*/ 1348335 w 4626140"/>
              <a:gd name="connsiteY5" fmla="*/ 458149 h 1978849"/>
              <a:gd name="connsiteX6" fmla="*/ 1322935 w 4626140"/>
              <a:gd name="connsiteY6" fmla="*/ 353374 h 1978849"/>
              <a:gd name="connsiteX7" fmla="*/ 967335 w 4626140"/>
              <a:gd name="connsiteY7" fmla="*/ 327974 h 1978849"/>
              <a:gd name="connsiteX8" fmla="*/ 833985 w 4626140"/>
              <a:gd name="connsiteY8" fmla="*/ 315274 h 1978849"/>
              <a:gd name="connsiteX9" fmla="*/ 614910 w 4626140"/>
              <a:gd name="connsiteY9" fmla="*/ 277174 h 1978849"/>
              <a:gd name="connsiteX10" fmla="*/ 529185 w 4626140"/>
              <a:gd name="connsiteY10" fmla="*/ 229549 h 1978849"/>
              <a:gd name="connsiteX11" fmla="*/ 595860 w 4626140"/>
              <a:gd name="connsiteY11" fmla="*/ 172399 h 1978849"/>
              <a:gd name="connsiteX12" fmla="*/ 862560 w 4626140"/>
              <a:gd name="connsiteY12" fmla="*/ 96199 h 1978849"/>
              <a:gd name="connsiteX13" fmla="*/ 1370560 w 4626140"/>
              <a:gd name="connsiteY13" fmla="*/ 29524 h 1978849"/>
              <a:gd name="connsiteX14" fmla="*/ 1916660 w 4626140"/>
              <a:gd name="connsiteY14" fmla="*/ 4124 h 1978849"/>
              <a:gd name="connsiteX15" fmla="*/ 2570710 w 4626140"/>
              <a:gd name="connsiteY15" fmla="*/ 949 h 1978849"/>
              <a:gd name="connsiteX16" fmla="*/ 3234285 w 4626140"/>
              <a:gd name="connsiteY16" fmla="*/ 13649 h 1978849"/>
              <a:gd name="connsiteX17" fmla="*/ 3542260 w 4626140"/>
              <a:gd name="connsiteY17" fmla="*/ 29524 h 1978849"/>
              <a:gd name="connsiteX18" fmla="*/ 3904210 w 4626140"/>
              <a:gd name="connsiteY18" fmla="*/ 86674 h 1978849"/>
              <a:gd name="connsiteX19" fmla="*/ 4126460 w 4626140"/>
              <a:gd name="connsiteY19" fmla="*/ 140649 h 1978849"/>
              <a:gd name="connsiteX20" fmla="*/ 4240760 w 4626140"/>
              <a:gd name="connsiteY20" fmla="*/ 194624 h 1978849"/>
              <a:gd name="connsiteX21" fmla="*/ 4215360 w 4626140"/>
              <a:gd name="connsiteY21" fmla="*/ 248599 h 1978849"/>
              <a:gd name="connsiteX22" fmla="*/ 4037560 w 4626140"/>
              <a:gd name="connsiteY22" fmla="*/ 289874 h 1978849"/>
              <a:gd name="connsiteX23" fmla="*/ 3761335 w 4626140"/>
              <a:gd name="connsiteY23" fmla="*/ 324799 h 1978849"/>
              <a:gd name="connsiteX24" fmla="*/ 3450185 w 4626140"/>
              <a:gd name="connsiteY24" fmla="*/ 340674 h 1978849"/>
              <a:gd name="connsiteX25" fmla="*/ 3424785 w 4626140"/>
              <a:gd name="connsiteY25" fmla="*/ 416874 h 1978849"/>
              <a:gd name="connsiteX26" fmla="*/ 3466060 w 4626140"/>
              <a:gd name="connsiteY26" fmla="*/ 578799 h 1978849"/>
              <a:gd name="connsiteX27" fmla="*/ 3532735 w 4626140"/>
              <a:gd name="connsiteY27" fmla="*/ 705799 h 1978849"/>
              <a:gd name="connsiteX28" fmla="*/ 3662910 w 4626140"/>
              <a:gd name="connsiteY28" fmla="*/ 877249 h 1978849"/>
              <a:gd name="connsiteX29" fmla="*/ 3831185 w 4626140"/>
              <a:gd name="connsiteY29" fmla="*/ 994724 h 1978849"/>
              <a:gd name="connsiteX30" fmla="*/ 4043910 w 4626140"/>
              <a:gd name="connsiteY30" fmla="*/ 1061399 h 1978849"/>
              <a:gd name="connsiteX31" fmla="*/ 4240760 w 4626140"/>
              <a:gd name="connsiteY31" fmla="*/ 1112199 h 1978849"/>
              <a:gd name="connsiteX32" fmla="*/ 4386810 w 4626140"/>
              <a:gd name="connsiteY32" fmla="*/ 1140774 h 1978849"/>
              <a:gd name="connsiteX33" fmla="*/ 4399510 w 4626140"/>
              <a:gd name="connsiteY33" fmla="*/ 1147124 h 1978849"/>
              <a:gd name="connsiteX34" fmla="*/ 4615410 w 4626140"/>
              <a:gd name="connsiteY34" fmla="*/ 1315399 h 1978849"/>
              <a:gd name="connsiteX35" fmla="*/ 4015335 w 4626140"/>
              <a:gd name="connsiteY35" fmla="*/ 1829749 h 1978849"/>
              <a:gd name="connsiteX36" fmla="*/ 1745210 w 4626140"/>
              <a:gd name="connsiteY36" fmla="*/ 1972624 h 1978849"/>
              <a:gd name="connsiteX37" fmla="*/ 135485 w 4626140"/>
              <a:gd name="connsiteY37" fmla="*/ 1670999 h 1978849"/>
              <a:gd name="connsiteX38" fmla="*/ 192635 w 4626140"/>
              <a:gd name="connsiteY38" fmla="*/ 1242374 h 1978849"/>
              <a:gd name="connsiteX39" fmla="*/ 541885 w 4626140"/>
              <a:gd name="connsiteY39" fmla="*/ 1150299 h 1978849"/>
              <a:gd name="connsiteX0" fmla="*/ 594046 w 4678301"/>
              <a:gd name="connsiteY0" fmla="*/ 1150299 h 1978849"/>
              <a:gd name="connsiteX1" fmla="*/ 841696 w 4678301"/>
              <a:gd name="connsiteY1" fmla="*/ 1093149 h 1978849"/>
              <a:gd name="connsiteX2" fmla="*/ 1076646 w 4678301"/>
              <a:gd name="connsiteY2" fmla="*/ 988374 h 1978849"/>
              <a:gd name="connsiteX3" fmla="*/ 1181421 w 4678301"/>
              <a:gd name="connsiteY3" fmla="*/ 867724 h 1978849"/>
              <a:gd name="connsiteX4" fmla="*/ 1314771 w 4678301"/>
              <a:gd name="connsiteY4" fmla="*/ 689924 h 1978849"/>
              <a:gd name="connsiteX5" fmla="*/ 1400496 w 4678301"/>
              <a:gd name="connsiteY5" fmla="*/ 458149 h 1978849"/>
              <a:gd name="connsiteX6" fmla="*/ 1375096 w 4678301"/>
              <a:gd name="connsiteY6" fmla="*/ 353374 h 1978849"/>
              <a:gd name="connsiteX7" fmla="*/ 1019496 w 4678301"/>
              <a:gd name="connsiteY7" fmla="*/ 327974 h 1978849"/>
              <a:gd name="connsiteX8" fmla="*/ 886146 w 4678301"/>
              <a:gd name="connsiteY8" fmla="*/ 315274 h 1978849"/>
              <a:gd name="connsiteX9" fmla="*/ 667071 w 4678301"/>
              <a:gd name="connsiteY9" fmla="*/ 277174 h 1978849"/>
              <a:gd name="connsiteX10" fmla="*/ 581346 w 4678301"/>
              <a:gd name="connsiteY10" fmla="*/ 229549 h 1978849"/>
              <a:gd name="connsiteX11" fmla="*/ 648021 w 4678301"/>
              <a:gd name="connsiteY11" fmla="*/ 172399 h 1978849"/>
              <a:gd name="connsiteX12" fmla="*/ 914721 w 4678301"/>
              <a:gd name="connsiteY12" fmla="*/ 96199 h 1978849"/>
              <a:gd name="connsiteX13" fmla="*/ 1422721 w 4678301"/>
              <a:gd name="connsiteY13" fmla="*/ 29524 h 1978849"/>
              <a:gd name="connsiteX14" fmla="*/ 1968821 w 4678301"/>
              <a:gd name="connsiteY14" fmla="*/ 4124 h 1978849"/>
              <a:gd name="connsiteX15" fmla="*/ 2622871 w 4678301"/>
              <a:gd name="connsiteY15" fmla="*/ 949 h 1978849"/>
              <a:gd name="connsiteX16" fmla="*/ 3286446 w 4678301"/>
              <a:gd name="connsiteY16" fmla="*/ 13649 h 1978849"/>
              <a:gd name="connsiteX17" fmla="*/ 3594421 w 4678301"/>
              <a:gd name="connsiteY17" fmla="*/ 29524 h 1978849"/>
              <a:gd name="connsiteX18" fmla="*/ 3956371 w 4678301"/>
              <a:gd name="connsiteY18" fmla="*/ 86674 h 1978849"/>
              <a:gd name="connsiteX19" fmla="*/ 4178621 w 4678301"/>
              <a:gd name="connsiteY19" fmla="*/ 140649 h 1978849"/>
              <a:gd name="connsiteX20" fmla="*/ 4292921 w 4678301"/>
              <a:gd name="connsiteY20" fmla="*/ 194624 h 1978849"/>
              <a:gd name="connsiteX21" fmla="*/ 4267521 w 4678301"/>
              <a:gd name="connsiteY21" fmla="*/ 248599 h 1978849"/>
              <a:gd name="connsiteX22" fmla="*/ 4089721 w 4678301"/>
              <a:gd name="connsiteY22" fmla="*/ 289874 h 1978849"/>
              <a:gd name="connsiteX23" fmla="*/ 3813496 w 4678301"/>
              <a:gd name="connsiteY23" fmla="*/ 324799 h 1978849"/>
              <a:gd name="connsiteX24" fmla="*/ 3502346 w 4678301"/>
              <a:gd name="connsiteY24" fmla="*/ 340674 h 1978849"/>
              <a:gd name="connsiteX25" fmla="*/ 3476946 w 4678301"/>
              <a:gd name="connsiteY25" fmla="*/ 416874 h 1978849"/>
              <a:gd name="connsiteX26" fmla="*/ 3518221 w 4678301"/>
              <a:gd name="connsiteY26" fmla="*/ 578799 h 1978849"/>
              <a:gd name="connsiteX27" fmla="*/ 3584896 w 4678301"/>
              <a:gd name="connsiteY27" fmla="*/ 705799 h 1978849"/>
              <a:gd name="connsiteX28" fmla="*/ 3715071 w 4678301"/>
              <a:gd name="connsiteY28" fmla="*/ 877249 h 1978849"/>
              <a:gd name="connsiteX29" fmla="*/ 3883346 w 4678301"/>
              <a:gd name="connsiteY29" fmla="*/ 994724 h 1978849"/>
              <a:gd name="connsiteX30" fmla="*/ 4096071 w 4678301"/>
              <a:gd name="connsiteY30" fmla="*/ 1061399 h 1978849"/>
              <a:gd name="connsiteX31" fmla="*/ 4292921 w 4678301"/>
              <a:gd name="connsiteY31" fmla="*/ 1112199 h 1978849"/>
              <a:gd name="connsiteX32" fmla="*/ 4438971 w 4678301"/>
              <a:gd name="connsiteY32" fmla="*/ 1140774 h 1978849"/>
              <a:gd name="connsiteX33" fmla="*/ 4451671 w 4678301"/>
              <a:gd name="connsiteY33" fmla="*/ 1147124 h 1978849"/>
              <a:gd name="connsiteX34" fmla="*/ 4667571 w 4678301"/>
              <a:gd name="connsiteY34" fmla="*/ 1315399 h 1978849"/>
              <a:gd name="connsiteX35" fmla="*/ 4067496 w 4678301"/>
              <a:gd name="connsiteY35" fmla="*/ 1829749 h 1978849"/>
              <a:gd name="connsiteX36" fmla="*/ 1797371 w 4678301"/>
              <a:gd name="connsiteY36" fmla="*/ 1972624 h 1978849"/>
              <a:gd name="connsiteX37" fmla="*/ 187646 w 4678301"/>
              <a:gd name="connsiteY37" fmla="*/ 1670999 h 1978849"/>
              <a:gd name="connsiteX38" fmla="*/ 92396 w 4678301"/>
              <a:gd name="connsiteY38" fmla="*/ 1267774 h 1978849"/>
              <a:gd name="connsiteX39" fmla="*/ 594046 w 4678301"/>
              <a:gd name="connsiteY39" fmla="*/ 1150299 h 1978849"/>
              <a:gd name="connsiteX0" fmla="*/ 569080 w 4653335"/>
              <a:gd name="connsiteY0" fmla="*/ 1150299 h 1978849"/>
              <a:gd name="connsiteX1" fmla="*/ 816730 w 4653335"/>
              <a:gd name="connsiteY1" fmla="*/ 1093149 h 1978849"/>
              <a:gd name="connsiteX2" fmla="*/ 1051680 w 4653335"/>
              <a:gd name="connsiteY2" fmla="*/ 988374 h 1978849"/>
              <a:gd name="connsiteX3" fmla="*/ 1156455 w 4653335"/>
              <a:gd name="connsiteY3" fmla="*/ 867724 h 1978849"/>
              <a:gd name="connsiteX4" fmla="*/ 1289805 w 4653335"/>
              <a:gd name="connsiteY4" fmla="*/ 689924 h 1978849"/>
              <a:gd name="connsiteX5" fmla="*/ 1375530 w 4653335"/>
              <a:gd name="connsiteY5" fmla="*/ 458149 h 1978849"/>
              <a:gd name="connsiteX6" fmla="*/ 1350130 w 4653335"/>
              <a:gd name="connsiteY6" fmla="*/ 353374 h 1978849"/>
              <a:gd name="connsiteX7" fmla="*/ 994530 w 4653335"/>
              <a:gd name="connsiteY7" fmla="*/ 327974 h 1978849"/>
              <a:gd name="connsiteX8" fmla="*/ 861180 w 4653335"/>
              <a:gd name="connsiteY8" fmla="*/ 315274 h 1978849"/>
              <a:gd name="connsiteX9" fmla="*/ 642105 w 4653335"/>
              <a:gd name="connsiteY9" fmla="*/ 277174 h 1978849"/>
              <a:gd name="connsiteX10" fmla="*/ 556380 w 4653335"/>
              <a:gd name="connsiteY10" fmla="*/ 229549 h 1978849"/>
              <a:gd name="connsiteX11" fmla="*/ 623055 w 4653335"/>
              <a:gd name="connsiteY11" fmla="*/ 172399 h 1978849"/>
              <a:gd name="connsiteX12" fmla="*/ 889755 w 4653335"/>
              <a:gd name="connsiteY12" fmla="*/ 96199 h 1978849"/>
              <a:gd name="connsiteX13" fmla="*/ 1397755 w 4653335"/>
              <a:gd name="connsiteY13" fmla="*/ 29524 h 1978849"/>
              <a:gd name="connsiteX14" fmla="*/ 1943855 w 4653335"/>
              <a:gd name="connsiteY14" fmla="*/ 4124 h 1978849"/>
              <a:gd name="connsiteX15" fmla="*/ 2597905 w 4653335"/>
              <a:gd name="connsiteY15" fmla="*/ 949 h 1978849"/>
              <a:gd name="connsiteX16" fmla="*/ 3261480 w 4653335"/>
              <a:gd name="connsiteY16" fmla="*/ 13649 h 1978849"/>
              <a:gd name="connsiteX17" fmla="*/ 3569455 w 4653335"/>
              <a:gd name="connsiteY17" fmla="*/ 29524 h 1978849"/>
              <a:gd name="connsiteX18" fmla="*/ 3931405 w 4653335"/>
              <a:gd name="connsiteY18" fmla="*/ 86674 h 1978849"/>
              <a:gd name="connsiteX19" fmla="*/ 4153655 w 4653335"/>
              <a:gd name="connsiteY19" fmla="*/ 140649 h 1978849"/>
              <a:gd name="connsiteX20" fmla="*/ 4267955 w 4653335"/>
              <a:gd name="connsiteY20" fmla="*/ 194624 h 1978849"/>
              <a:gd name="connsiteX21" fmla="*/ 4242555 w 4653335"/>
              <a:gd name="connsiteY21" fmla="*/ 248599 h 1978849"/>
              <a:gd name="connsiteX22" fmla="*/ 4064755 w 4653335"/>
              <a:gd name="connsiteY22" fmla="*/ 289874 h 1978849"/>
              <a:gd name="connsiteX23" fmla="*/ 3788530 w 4653335"/>
              <a:gd name="connsiteY23" fmla="*/ 324799 h 1978849"/>
              <a:gd name="connsiteX24" fmla="*/ 3477380 w 4653335"/>
              <a:gd name="connsiteY24" fmla="*/ 340674 h 1978849"/>
              <a:gd name="connsiteX25" fmla="*/ 3451980 w 4653335"/>
              <a:gd name="connsiteY25" fmla="*/ 416874 h 1978849"/>
              <a:gd name="connsiteX26" fmla="*/ 3493255 w 4653335"/>
              <a:gd name="connsiteY26" fmla="*/ 578799 h 1978849"/>
              <a:gd name="connsiteX27" fmla="*/ 3559930 w 4653335"/>
              <a:gd name="connsiteY27" fmla="*/ 705799 h 1978849"/>
              <a:gd name="connsiteX28" fmla="*/ 3690105 w 4653335"/>
              <a:gd name="connsiteY28" fmla="*/ 877249 h 1978849"/>
              <a:gd name="connsiteX29" fmla="*/ 3858380 w 4653335"/>
              <a:gd name="connsiteY29" fmla="*/ 994724 h 1978849"/>
              <a:gd name="connsiteX30" fmla="*/ 4071105 w 4653335"/>
              <a:gd name="connsiteY30" fmla="*/ 1061399 h 1978849"/>
              <a:gd name="connsiteX31" fmla="*/ 4267955 w 4653335"/>
              <a:gd name="connsiteY31" fmla="*/ 1112199 h 1978849"/>
              <a:gd name="connsiteX32" fmla="*/ 4414005 w 4653335"/>
              <a:gd name="connsiteY32" fmla="*/ 1140774 h 1978849"/>
              <a:gd name="connsiteX33" fmla="*/ 4426705 w 4653335"/>
              <a:gd name="connsiteY33" fmla="*/ 1147124 h 1978849"/>
              <a:gd name="connsiteX34" fmla="*/ 4642605 w 4653335"/>
              <a:gd name="connsiteY34" fmla="*/ 1315399 h 1978849"/>
              <a:gd name="connsiteX35" fmla="*/ 4042530 w 4653335"/>
              <a:gd name="connsiteY35" fmla="*/ 1829749 h 1978849"/>
              <a:gd name="connsiteX36" fmla="*/ 1772405 w 4653335"/>
              <a:gd name="connsiteY36" fmla="*/ 1972624 h 1978849"/>
              <a:gd name="connsiteX37" fmla="*/ 162680 w 4653335"/>
              <a:gd name="connsiteY37" fmla="*/ 1670999 h 1978849"/>
              <a:gd name="connsiteX38" fmla="*/ 67430 w 4653335"/>
              <a:gd name="connsiteY38" fmla="*/ 1267774 h 1978849"/>
              <a:gd name="connsiteX39" fmla="*/ 569080 w 4653335"/>
              <a:gd name="connsiteY39" fmla="*/ 1150299 h 1978849"/>
              <a:gd name="connsiteX0" fmla="*/ 558004 w 4642259"/>
              <a:gd name="connsiteY0" fmla="*/ 1150299 h 1978849"/>
              <a:gd name="connsiteX1" fmla="*/ 805654 w 4642259"/>
              <a:gd name="connsiteY1" fmla="*/ 1093149 h 1978849"/>
              <a:gd name="connsiteX2" fmla="*/ 1040604 w 4642259"/>
              <a:gd name="connsiteY2" fmla="*/ 988374 h 1978849"/>
              <a:gd name="connsiteX3" fmla="*/ 1145379 w 4642259"/>
              <a:gd name="connsiteY3" fmla="*/ 867724 h 1978849"/>
              <a:gd name="connsiteX4" fmla="*/ 1278729 w 4642259"/>
              <a:gd name="connsiteY4" fmla="*/ 689924 h 1978849"/>
              <a:gd name="connsiteX5" fmla="*/ 1364454 w 4642259"/>
              <a:gd name="connsiteY5" fmla="*/ 458149 h 1978849"/>
              <a:gd name="connsiteX6" fmla="*/ 1339054 w 4642259"/>
              <a:gd name="connsiteY6" fmla="*/ 353374 h 1978849"/>
              <a:gd name="connsiteX7" fmla="*/ 983454 w 4642259"/>
              <a:gd name="connsiteY7" fmla="*/ 327974 h 1978849"/>
              <a:gd name="connsiteX8" fmla="*/ 850104 w 4642259"/>
              <a:gd name="connsiteY8" fmla="*/ 315274 h 1978849"/>
              <a:gd name="connsiteX9" fmla="*/ 631029 w 4642259"/>
              <a:gd name="connsiteY9" fmla="*/ 277174 h 1978849"/>
              <a:gd name="connsiteX10" fmla="*/ 545304 w 4642259"/>
              <a:gd name="connsiteY10" fmla="*/ 229549 h 1978849"/>
              <a:gd name="connsiteX11" fmla="*/ 611979 w 4642259"/>
              <a:gd name="connsiteY11" fmla="*/ 172399 h 1978849"/>
              <a:gd name="connsiteX12" fmla="*/ 878679 w 4642259"/>
              <a:gd name="connsiteY12" fmla="*/ 96199 h 1978849"/>
              <a:gd name="connsiteX13" fmla="*/ 1386679 w 4642259"/>
              <a:gd name="connsiteY13" fmla="*/ 29524 h 1978849"/>
              <a:gd name="connsiteX14" fmla="*/ 1932779 w 4642259"/>
              <a:gd name="connsiteY14" fmla="*/ 4124 h 1978849"/>
              <a:gd name="connsiteX15" fmla="*/ 2586829 w 4642259"/>
              <a:gd name="connsiteY15" fmla="*/ 949 h 1978849"/>
              <a:gd name="connsiteX16" fmla="*/ 3250404 w 4642259"/>
              <a:gd name="connsiteY16" fmla="*/ 13649 h 1978849"/>
              <a:gd name="connsiteX17" fmla="*/ 3558379 w 4642259"/>
              <a:gd name="connsiteY17" fmla="*/ 29524 h 1978849"/>
              <a:gd name="connsiteX18" fmla="*/ 3920329 w 4642259"/>
              <a:gd name="connsiteY18" fmla="*/ 86674 h 1978849"/>
              <a:gd name="connsiteX19" fmla="*/ 4142579 w 4642259"/>
              <a:gd name="connsiteY19" fmla="*/ 140649 h 1978849"/>
              <a:gd name="connsiteX20" fmla="*/ 4256879 w 4642259"/>
              <a:gd name="connsiteY20" fmla="*/ 194624 h 1978849"/>
              <a:gd name="connsiteX21" fmla="*/ 4231479 w 4642259"/>
              <a:gd name="connsiteY21" fmla="*/ 248599 h 1978849"/>
              <a:gd name="connsiteX22" fmla="*/ 4053679 w 4642259"/>
              <a:gd name="connsiteY22" fmla="*/ 289874 h 1978849"/>
              <a:gd name="connsiteX23" fmla="*/ 3777454 w 4642259"/>
              <a:gd name="connsiteY23" fmla="*/ 324799 h 1978849"/>
              <a:gd name="connsiteX24" fmla="*/ 3466304 w 4642259"/>
              <a:gd name="connsiteY24" fmla="*/ 340674 h 1978849"/>
              <a:gd name="connsiteX25" fmla="*/ 3440904 w 4642259"/>
              <a:gd name="connsiteY25" fmla="*/ 416874 h 1978849"/>
              <a:gd name="connsiteX26" fmla="*/ 3482179 w 4642259"/>
              <a:gd name="connsiteY26" fmla="*/ 578799 h 1978849"/>
              <a:gd name="connsiteX27" fmla="*/ 3548854 w 4642259"/>
              <a:gd name="connsiteY27" fmla="*/ 705799 h 1978849"/>
              <a:gd name="connsiteX28" fmla="*/ 3679029 w 4642259"/>
              <a:gd name="connsiteY28" fmla="*/ 877249 h 1978849"/>
              <a:gd name="connsiteX29" fmla="*/ 3847304 w 4642259"/>
              <a:gd name="connsiteY29" fmla="*/ 994724 h 1978849"/>
              <a:gd name="connsiteX30" fmla="*/ 4060029 w 4642259"/>
              <a:gd name="connsiteY30" fmla="*/ 1061399 h 1978849"/>
              <a:gd name="connsiteX31" fmla="*/ 4256879 w 4642259"/>
              <a:gd name="connsiteY31" fmla="*/ 1112199 h 1978849"/>
              <a:gd name="connsiteX32" fmla="*/ 4402929 w 4642259"/>
              <a:gd name="connsiteY32" fmla="*/ 1140774 h 1978849"/>
              <a:gd name="connsiteX33" fmla="*/ 4415629 w 4642259"/>
              <a:gd name="connsiteY33" fmla="*/ 1147124 h 1978849"/>
              <a:gd name="connsiteX34" fmla="*/ 4631529 w 4642259"/>
              <a:gd name="connsiteY34" fmla="*/ 1315399 h 1978849"/>
              <a:gd name="connsiteX35" fmla="*/ 4031454 w 4642259"/>
              <a:gd name="connsiteY35" fmla="*/ 1829749 h 1978849"/>
              <a:gd name="connsiteX36" fmla="*/ 1761329 w 4642259"/>
              <a:gd name="connsiteY36" fmla="*/ 1972624 h 1978849"/>
              <a:gd name="connsiteX37" fmla="*/ 151604 w 4642259"/>
              <a:gd name="connsiteY37" fmla="*/ 1670999 h 1978849"/>
              <a:gd name="connsiteX38" fmla="*/ 88104 w 4642259"/>
              <a:gd name="connsiteY38" fmla="*/ 1261424 h 1978849"/>
              <a:gd name="connsiteX39" fmla="*/ 558004 w 4642259"/>
              <a:gd name="connsiteY39" fmla="*/ 1150299 h 1978849"/>
              <a:gd name="connsiteX0" fmla="*/ 522104 w 4606359"/>
              <a:gd name="connsiteY0" fmla="*/ 1150299 h 1978849"/>
              <a:gd name="connsiteX1" fmla="*/ 769754 w 4606359"/>
              <a:gd name="connsiteY1" fmla="*/ 1093149 h 1978849"/>
              <a:gd name="connsiteX2" fmla="*/ 1004704 w 4606359"/>
              <a:gd name="connsiteY2" fmla="*/ 988374 h 1978849"/>
              <a:gd name="connsiteX3" fmla="*/ 1109479 w 4606359"/>
              <a:gd name="connsiteY3" fmla="*/ 867724 h 1978849"/>
              <a:gd name="connsiteX4" fmla="*/ 1242829 w 4606359"/>
              <a:gd name="connsiteY4" fmla="*/ 689924 h 1978849"/>
              <a:gd name="connsiteX5" fmla="*/ 1328554 w 4606359"/>
              <a:gd name="connsiteY5" fmla="*/ 458149 h 1978849"/>
              <a:gd name="connsiteX6" fmla="*/ 1303154 w 4606359"/>
              <a:gd name="connsiteY6" fmla="*/ 353374 h 1978849"/>
              <a:gd name="connsiteX7" fmla="*/ 947554 w 4606359"/>
              <a:gd name="connsiteY7" fmla="*/ 327974 h 1978849"/>
              <a:gd name="connsiteX8" fmla="*/ 814204 w 4606359"/>
              <a:gd name="connsiteY8" fmla="*/ 315274 h 1978849"/>
              <a:gd name="connsiteX9" fmla="*/ 595129 w 4606359"/>
              <a:gd name="connsiteY9" fmla="*/ 277174 h 1978849"/>
              <a:gd name="connsiteX10" fmla="*/ 509404 w 4606359"/>
              <a:gd name="connsiteY10" fmla="*/ 229549 h 1978849"/>
              <a:gd name="connsiteX11" fmla="*/ 576079 w 4606359"/>
              <a:gd name="connsiteY11" fmla="*/ 172399 h 1978849"/>
              <a:gd name="connsiteX12" fmla="*/ 842779 w 4606359"/>
              <a:gd name="connsiteY12" fmla="*/ 96199 h 1978849"/>
              <a:gd name="connsiteX13" fmla="*/ 1350779 w 4606359"/>
              <a:gd name="connsiteY13" fmla="*/ 29524 h 1978849"/>
              <a:gd name="connsiteX14" fmla="*/ 1896879 w 4606359"/>
              <a:gd name="connsiteY14" fmla="*/ 4124 h 1978849"/>
              <a:gd name="connsiteX15" fmla="*/ 2550929 w 4606359"/>
              <a:gd name="connsiteY15" fmla="*/ 949 h 1978849"/>
              <a:gd name="connsiteX16" fmla="*/ 3214504 w 4606359"/>
              <a:gd name="connsiteY16" fmla="*/ 13649 h 1978849"/>
              <a:gd name="connsiteX17" fmla="*/ 3522479 w 4606359"/>
              <a:gd name="connsiteY17" fmla="*/ 29524 h 1978849"/>
              <a:gd name="connsiteX18" fmla="*/ 3884429 w 4606359"/>
              <a:gd name="connsiteY18" fmla="*/ 86674 h 1978849"/>
              <a:gd name="connsiteX19" fmla="*/ 4106679 w 4606359"/>
              <a:gd name="connsiteY19" fmla="*/ 140649 h 1978849"/>
              <a:gd name="connsiteX20" fmla="*/ 4220979 w 4606359"/>
              <a:gd name="connsiteY20" fmla="*/ 194624 h 1978849"/>
              <a:gd name="connsiteX21" fmla="*/ 4195579 w 4606359"/>
              <a:gd name="connsiteY21" fmla="*/ 248599 h 1978849"/>
              <a:gd name="connsiteX22" fmla="*/ 4017779 w 4606359"/>
              <a:gd name="connsiteY22" fmla="*/ 289874 h 1978849"/>
              <a:gd name="connsiteX23" fmla="*/ 3741554 w 4606359"/>
              <a:gd name="connsiteY23" fmla="*/ 324799 h 1978849"/>
              <a:gd name="connsiteX24" fmla="*/ 3430404 w 4606359"/>
              <a:gd name="connsiteY24" fmla="*/ 340674 h 1978849"/>
              <a:gd name="connsiteX25" fmla="*/ 3405004 w 4606359"/>
              <a:gd name="connsiteY25" fmla="*/ 416874 h 1978849"/>
              <a:gd name="connsiteX26" fmla="*/ 3446279 w 4606359"/>
              <a:gd name="connsiteY26" fmla="*/ 578799 h 1978849"/>
              <a:gd name="connsiteX27" fmla="*/ 3512954 w 4606359"/>
              <a:gd name="connsiteY27" fmla="*/ 705799 h 1978849"/>
              <a:gd name="connsiteX28" fmla="*/ 3643129 w 4606359"/>
              <a:gd name="connsiteY28" fmla="*/ 877249 h 1978849"/>
              <a:gd name="connsiteX29" fmla="*/ 3811404 w 4606359"/>
              <a:gd name="connsiteY29" fmla="*/ 994724 h 1978849"/>
              <a:gd name="connsiteX30" fmla="*/ 4024129 w 4606359"/>
              <a:gd name="connsiteY30" fmla="*/ 1061399 h 1978849"/>
              <a:gd name="connsiteX31" fmla="*/ 4220979 w 4606359"/>
              <a:gd name="connsiteY31" fmla="*/ 1112199 h 1978849"/>
              <a:gd name="connsiteX32" fmla="*/ 4367029 w 4606359"/>
              <a:gd name="connsiteY32" fmla="*/ 1140774 h 1978849"/>
              <a:gd name="connsiteX33" fmla="*/ 4379729 w 4606359"/>
              <a:gd name="connsiteY33" fmla="*/ 1147124 h 1978849"/>
              <a:gd name="connsiteX34" fmla="*/ 4595629 w 4606359"/>
              <a:gd name="connsiteY34" fmla="*/ 1315399 h 1978849"/>
              <a:gd name="connsiteX35" fmla="*/ 3995554 w 4606359"/>
              <a:gd name="connsiteY35" fmla="*/ 1829749 h 1978849"/>
              <a:gd name="connsiteX36" fmla="*/ 1725429 w 4606359"/>
              <a:gd name="connsiteY36" fmla="*/ 1972624 h 1978849"/>
              <a:gd name="connsiteX37" fmla="*/ 115704 w 4606359"/>
              <a:gd name="connsiteY37" fmla="*/ 1670999 h 1978849"/>
              <a:gd name="connsiteX38" fmla="*/ 52204 w 4606359"/>
              <a:gd name="connsiteY38" fmla="*/ 1261424 h 1978849"/>
              <a:gd name="connsiteX39" fmla="*/ 522104 w 4606359"/>
              <a:gd name="connsiteY39" fmla="*/ 1150299 h 1978849"/>
              <a:gd name="connsiteX0" fmla="*/ 522104 w 4595630"/>
              <a:gd name="connsiteY0" fmla="*/ 1150299 h 1978849"/>
              <a:gd name="connsiteX1" fmla="*/ 769754 w 4595630"/>
              <a:gd name="connsiteY1" fmla="*/ 1093149 h 1978849"/>
              <a:gd name="connsiteX2" fmla="*/ 1004704 w 4595630"/>
              <a:gd name="connsiteY2" fmla="*/ 988374 h 1978849"/>
              <a:gd name="connsiteX3" fmla="*/ 1109479 w 4595630"/>
              <a:gd name="connsiteY3" fmla="*/ 867724 h 1978849"/>
              <a:gd name="connsiteX4" fmla="*/ 1242829 w 4595630"/>
              <a:gd name="connsiteY4" fmla="*/ 689924 h 1978849"/>
              <a:gd name="connsiteX5" fmla="*/ 1328554 w 4595630"/>
              <a:gd name="connsiteY5" fmla="*/ 458149 h 1978849"/>
              <a:gd name="connsiteX6" fmla="*/ 1303154 w 4595630"/>
              <a:gd name="connsiteY6" fmla="*/ 353374 h 1978849"/>
              <a:gd name="connsiteX7" fmla="*/ 947554 w 4595630"/>
              <a:gd name="connsiteY7" fmla="*/ 327974 h 1978849"/>
              <a:gd name="connsiteX8" fmla="*/ 814204 w 4595630"/>
              <a:gd name="connsiteY8" fmla="*/ 315274 h 1978849"/>
              <a:gd name="connsiteX9" fmla="*/ 595129 w 4595630"/>
              <a:gd name="connsiteY9" fmla="*/ 277174 h 1978849"/>
              <a:gd name="connsiteX10" fmla="*/ 509404 w 4595630"/>
              <a:gd name="connsiteY10" fmla="*/ 229549 h 1978849"/>
              <a:gd name="connsiteX11" fmla="*/ 576079 w 4595630"/>
              <a:gd name="connsiteY11" fmla="*/ 172399 h 1978849"/>
              <a:gd name="connsiteX12" fmla="*/ 842779 w 4595630"/>
              <a:gd name="connsiteY12" fmla="*/ 96199 h 1978849"/>
              <a:gd name="connsiteX13" fmla="*/ 1350779 w 4595630"/>
              <a:gd name="connsiteY13" fmla="*/ 29524 h 1978849"/>
              <a:gd name="connsiteX14" fmla="*/ 1896879 w 4595630"/>
              <a:gd name="connsiteY14" fmla="*/ 4124 h 1978849"/>
              <a:gd name="connsiteX15" fmla="*/ 2550929 w 4595630"/>
              <a:gd name="connsiteY15" fmla="*/ 949 h 1978849"/>
              <a:gd name="connsiteX16" fmla="*/ 3214504 w 4595630"/>
              <a:gd name="connsiteY16" fmla="*/ 13649 h 1978849"/>
              <a:gd name="connsiteX17" fmla="*/ 3522479 w 4595630"/>
              <a:gd name="connsiteY17" fmla="*/ 29524 h 1978849"/>
              <a:gd name="connsiteX18" fmla="*/ 3884429 w 4595630"/>
              <a:gd name="connsiteY18" fmla="*/ 86674 h 1978849"/>
              <a:gd name="connsiteX19" fmla="*/ 4106679 w 4595630"/>
              <a:gd name="connsiteY19" fmla="*/ 140649 h 1978849"/>
              <a:gd name="connsiteX20" fmla="*/ 4220979 w 4595630"/>
              <a:gd name="connsiteY20" fmla="*/ 194624 h 1978849"/>
              <a:gd name="connsiteX21" fmla="*/ 4195579 w 4595630"/>
              <a:gd name="connsiteY21" fmla="*/ 248599 h 1978849"/>
              <a:gd name="connsiteX22" fmla="*/ 4017779 w 4595630"/>
              <a:gd name="connsiteY22" fmla="*/ 289874 h 1978849"/>
              <a:gd name="connsiteX23" fmla="*/ 3741554 w 4595630"/>
              <a:gd name="connsiteY23" fmla="*/ 324799 h 1978849"/>
              <a:gd name="connsiteX24" fmla="*/ 3430404 w 4595630"/>
              <a:gd name="connsiteY24" fmla="*/ 340674 h 1978849"/>
              <a:gd name="connsiteX25" fmla="*/ 3405004 w 4595630"/>
              <a:gd name="connsiteY25" fmla="*/ 416874 h 1978849"/>
              <a:gd name="connsiteX26" fmla="*/ 3446279 w 4595630"/>
              <a:gd name="connsiteY26" fmla="*/ 578799 h 1978849"/>
              <a:gd name="connsiteX27" fmla="*/ 3512954 w 4595630"/>
              <a:gd name="connsiteY27" fmla="*/ 705799 h 1978849"/>
              <a:gd name="connsiteX28" fmla="*/ 3643129 w 4595630"/>
              <a:gd name="connsiteY28" fmla="*/ 877249 h 1978849"/>
              <a:gd name="connsiteX29" fmla="*/ 3811404 w 4595630"/>
              <a:gd name="connsiteY29" fmla="*/ 994724 h 1978849"/>
              <a:gd name="connsiteX30" fmla="*/ 4024129 w 4595630"/>
              <a:gd name="connsiteY30" fmla="*/ 1061399 h 1978849"/>
              <a:gd name="connsiteX31" fmla="*/ 4220979 w 4595630"/>
              <a:gd name="connsiteY31" fmla="*/ 1112199 h 1978849"/>
              <a:gd name="connsiteX32" fmla="*/ 4367029 w 4595630"/>
              <a:gd name="connsiteY32" fmla="*/ 1140774 h 1978849"/>
              <a:gd name="connsiteX33" fmla="*/ 4379729 w 4595630"/>
              <a:gd name="connsiteY33" fmla="*/ 1147124 h 1978849"/>
              <a:gd name="connsiteX34" fmla="*/ 4595629 w 4595630"/>
              <a:gd name="connsiteY34" fmla="*/ 1315399 h 1978849"/>
              <a:gd name="connsiteX35" fmla="*/ 3995554 w 4595630"/>
              <a:gd name="connsiteY35" fmla="*/ 1829749 h 1978849"/>
              <a:gd name="connsiteX36" fmla="*/ 1725429 w 4595630"/>
              <a:gd name="connsiteY36" fmla="*/ 1972624 h 1978849"/>
              <a:gd name="connsiteX37" fmla="*/ 115704 w 4595630"/>
              <a:gd name="connsiteY37" fmla="*/ 1670999 h 1978849"/>
              <a:gd name="connsiteX38" fmla="*/ 52204 w 4595630"/>
              <a:gd name="connsiteY38" fmla="*/ 1261424 h 1978849"/>
              <a:gd name="connsiteX39" fmla="*/ 522104 w 4595630"/>
              <a:gd name="connsiteY39" fmla="*/ 1150299 h 1978849"/>
              <a:gd name="connsiteX0" fmla="*/ 593939 w 4667465"/>
              <a:gd name="connsiteY0" fmla="*/ 1150299 h 1978849"/>
              <a:gd name="connsiteX1" fmla="*/ 841589 w 4667465"/>
              <a:gd name="connsiteY1" fmla="*/ 1093149 h 1978849"/>
              <a:gd name="connsiteX2" fmla="*/ 1076539 w 4667465"/>
              <a:gd name="connsiteY2" fmla="*/ 988374 h 1978849"/>
              <a:gd name="connsiteX3" fmla="*/ 1181314 w 4667465"/>
              <a:gd name="connsiteY3" fmla="*/ 867724 h 1978849"/>
              <a:gd name="connsiteX4" fmla="*/ 1314664 w 4667465"/>
              <a:gd name="connsiteY4" fmla="*/ 689924 h 1978849"/>
              <a:gd name="connsiteX5" fmla="*/ 1400389 w 4667465"/>
              <a:gd name="connsiteY5" fmla="*/ 458149 h 1978849"/>
              <a:gd name="connsiteX6" fmla="*/ 1374989 w 4667465"/>
              <a:gd name="connsiteY6" fmla="*/ 353374 h 1978849"/>
              <a:gd name="connsiteX7" fmla="*/ 1019389 w 4667465"/>
              <a:gd name="connsiteY7" fmla="*/ 327974 h 1978849"/>
              <a:gd name="connsiteX8" fmla="*/ 886039 w 4667465"/>
              <a:gd name="connsiteY8" fmla="*/ 315274 h 1978849"/>
              <a:gd name="connsiteX9" fmla="*/ 666964 w 4667465"/>
              <a:gd name="connsiteY9" fmla="*/ 277174 h 1978849"/>
              <a:gd name="connsiteX10" fmla="*/ 581239 w 4667465"/>
              <a:gd name="connsiteY10" fmla="*/ 229549 h 1978849"/>
              <a:gd name="connsiteX11" fmla="*/ 647914 w 4667465"/>
              <a:gd name="connsiteY11" fmla="*/ 172399 h 1978849"/>
              <a:gd name="connsiteX12" fmla="*/ 914614 w 4667465"/>
              <a:gd name="connsiteY12" fmla="*/ 96199 h 1978849"/>
              <a:gd name="connsiteX13" fmla="*/ 1422614 w 4667465"/>
              <a:gd name="connsiteY13" fmla="*/ 29524 h 1978849"/>
              <a:gd name="connsiteX14" fmla="*/ 1968714 w 4667465"/>
              <a:gd name="connsiteY14" fmla="*/ 4124 h 1978849"/>
              <a:gd name="connsiteX15" fmla="*/ 2622764 w 4667465"/>
              <a:gd name="connsiteY15" fmla="*/ 949 h 1978849"/>
              <a:gd name="connsiteX16" fmla="*/ 3286339 w 4667465"/>
              <a:gd name="connsiteY16" fmla="*/ 13649 h 1978849"/>
              <a:gd name="connsiteX17" fmla="*/ 3594314 w 4667465"/>
              <a:gd name="connsiteY17" fmla="*/ 29524 h 1978849"/>
              <a:gd name="connsiteX18" fmla="*/ 3956264 w 4667465"/>
              <a:gd name="connsiteY18" fmla="*/ 86674 h 1978849"/>
              <a:gd name="connsiteX19" fmla="*/ 4178514 w 4667465"/>
              <a:gd name="connsiteY19" fmla="*/ 140649 h 1978849"/>
              <a:gd name="connsiteX20" fmla="*/ 4292814 w 4667465"/>
              <a:gd name="connsiteY20" fmla="*/ 194624 h 1978849"/>
              <a:gd name="connsiteX21" fmla="*/ 4267414 w 4667465"/>
              <a:gd name="connsiteY21" fmla="*/ 248599 h 1978849"/>
              <a:gd name="connsiteX22" fmla="*/ 4089614 w 4667465"/>
              <a:gd name="connsiteY22" fmla="*/ 289874 h 1978849"/>
              <a:gd name="connsiteX23" fmla="*/ 3813389 w 4667465"/>
              <a:gd name="connsiteY23" fmla="*/ 324799 h 1978849"/>
              <a:gd name="connsiteX24" fmla="*/ 3502239 w 4667465"/>
              <a:gd name="connsiteY24" fmla="*/ 340674 h 1978849"/>
              <a:gd name="connsiteX25" fmla="*/ 3476839 w 4667465"/>
              <a:gd name="connsiteY25" fmla="*/ 416874 h 1978849"/>
              <a:gd name="connsiteX26" fmla="*/ 3518114 w 4667465"/>
              <a:gd name="connsiteY26" fmla="*/ 578799 h 1978849"/>
              <a:gd name="connsiteX27" fmla="*/ 3584789 w 4667465"/>
              <a:gd name="connsiteY27" fmla="*/ 705799 h 1978849"/>
              <a:gd name="connsiteX28" fmla="*/ 3714964 w 4667465"/>
              <a:gd name="connsiteY28" fmla="*/ 877249 h 1978849"/>
              <a:gd name="connsiteX29" fmla="*/ 3883239 w 4667465"/>
              <a:gd name="connsiteY29" fmla="*/ 994724 h 1978849"/>
              <a:gd name="connsiteX30" fmla="*/ 4095964 w 4667465"/>
              <a:gd name="connsiteY30" fmla="*/ 1061399 h 1978849"/>
              <a:gd name="connsiteX31" fmla="*/ 4292814 w 4667465"/>
              <a:gd name="connsiteY31" fmla="*/ 1112199 h 1978849"/>
              <a:gd name="connsiteX32" fmla="*/ 4438864 w 4667465"/>
              <a:gd name="connsiteY32" fmla="*/ 1140774 h 1978849"/>
              <a:gd name="connsiteX33" fmla="*/ 4451564 w 4667465"/>
              <a:gd name="connsiteY33" fmla="*/ 1147124 h 1978849"/>
              <a:gd name="connsiteX34" fmla="*/ 4667464 w 4667465"/>
              <a:gd name="connsiteY34" fmla="*/ 1315399 h 1978849"/>
              <a:gd name="connsiteX35" fmla="*/ 4067389 w 4667465"/>
              <a:gd name="connsiteY35" fmla="*/ 1829749 h 1978849"/>
              <a:gd name="connsiteX36" fmla="*/ 1797264 w 4667465"/>
              <a:gd name="connsiteY36" fmla="*/ 1972624 h 1978849"/>
              <a:gd name="connsiteX37" fmla="*/ 187539 w 4667465"/>
              <a:gd name="connsiteY37" fmla="*/ 1670999 h 1978849"/>
              <a:gd name="connsiteX38" fmla="*/ 124039 w 4667465"/>
              <a:gd name="connsiteY38" fmla="*/ 1261424 h 1978849"/>
              <a:gd name="connsiteX39" fmla="*/ 593939 w 4667465"/>
              <a:gd name="connsiteY39" fmla="*/ 1150299 h 1978849"/>
              <a:gd name="connsiteX0" fmla="*/ 538100 w 4611626"/>
              <a:gd name="connsiteY0" fmla="*/ 1150299 h 1978849"/>
              <a:gd name="connsiteX1" fmla="*/ 785750 w 4611626"/>
              <a:gd name="connsiteY1" fmla="*/ 1093149 h 1978849"/>
              <a:gd name="connsiteX2" fmla="*/ 1020700 w 4611626"/>
              <a:gd name="connsiteY2" fmla="*/ 988374 h 1978849"/>
              <a:gd name="connsiteX3" fmla="*/ 1125475 w 4611626"/>
              <a:gd name="connsiteY3" fmla="*/ 867724 h 1978849"/>
              <a:gd name="connsiteX4" fmla="*/ 1258825 w 4611626"/>
              <a:gd name="connsiteY4" fmla="*/ 689924 h 1978849"/>
              <a:gd name="connsiteX5" fmla="*/ 1344550 w 4611626"/>
              <a:gd name="connsiteY5" fmla="*/ 458149 h 1978849"/>
              <a:gd name="connsiteX6" fmla="*/ 1319150 w 4611626"/>
              <a:gd name="connsiteY6" fmla="*/ 353374 h 1978849"/>
              <a:gd name="connsiteX7" fmla="*/ 963550 w 4611626"/>
              <a:gd name="connsiteY7" fmla="*/ 327974 h 1978849"/>
              <a:gd name="connsiteX8" fmla="*/ 830200 w 4611626"/>
              <a:gd name="connsiteY8" fmla="*/ 315274 h 1978849"/>
              <a:gd name="connsiteX9" fmla="*/ 611125 w 4611626"/>
              <a:gd name="connsiteY9" fmla="*/ 277174 h 1978849"/>
              <a:gd name="connsiteX10" fmla="*/ 525400 w 4611626"/>
              <a:gd name="connsiteY10" fmla="*/ 229549 h 1978849"/>
              <a:gd name="connsiteX11" fmla="*/ 592075 w 4611626"/>
              <a:gd name="connsiteY11" fmla="*/ 172399 h 1978849"/>
              <a:gd name="connsiteX12" fmla="*/ 858775 w 4611626"/>
              <a:gd name="connsiteY12" fmla="*/ 96199 h 1978849"/>
              <a:gd name="connsiteX13" fmla="*/ 1366775 w 4611626"/>
              <a:gd name="connsiteY13" fmla="*/ 29524 h 1978849"/>
              <a:gd name="connsiteX14" fmla="*/ 1912875 w 4611626"/>
              <a:gd name="connsiteY14" fmla="*/ 4124 h 1978849"/>
              <a:gd name="connsiteX15" fmla="*/ 2566925 w 4611626"/>
              <a:gd name="connsiteY15" fmla="*/ 949 h 1978849"/>
              <a:gd name="connsiteX16" fmla="*/ 3230500 w 4611626"/>
              <a:gd name="connsiteY16" fmla="*/ 13649 h 1978849"/>
              <a:gd name="connsiteX17" fmla="*/ 3538475 w 4611626"/>
              <a:gd name="connsiteY17" fmla="*/ 29524 h 1978849"/>
              <a:gd name="connsiteX18" fmla="*/ 3900425 w 4611626"/>
              <a:gd name="connsiteY18" fmla="*/ 86674 h 1978849"/>
              <a:gd name="connsiteX19" fmla="*/ 4122675 w 4611626"/>
              <a:gd name="connsiteY19" fmla="*/ 140649 h 1978849"/>
              <a:gd name="connsiteX20" fmla="*/ 4236975 w 4611626"/>
              <a:gd name="connsiteY20" fmla="*/ 194624 h 1978849"/>
              <a:gd name="connsiteX21" fmla="*/ 4211575 w 4611626"/>
              <a:gd name="connsiteY21" fmla="*/ 248599 h 1978849"/>
              <a:gd name="connsiteX22" fmla="*/ 4033775 w 4611626"/>
              <a:gd name="connsiteY22" fmla="*/ 289874 h 1978849"/>
              <a:gd name="connsiteX23" fmla="*/ 3757550 w 4611626"/>
              <a:gd name="connsiteY23" fmla="*/ 324799 h 1978849"/>
              <a:gd name="connsiteX24" fmla="*/ 3446400 w 4611626"/>
              <a:gd name="connsiteY24" fmla="*/ 340674 h 1978849"/>
              <a:gd name="connsiteX25" fmla="*/ 3421000 w 4611626"/>
              <a:gd name="connsiteY25" fmla="*/ 416874 h 1978849"/>
              <a:gd name="connsiteX26" fmla="*/ 3462275 w 4611626"/>
              <a:gd name="connsiteY26" fmla="*/ 578799 h 1978849"/>
              <a:gd name="connsiteX27" fmla="*/ 3528950 w 4611626"/>
              <a:gd name="connsiteY27" fmla="*/ 705799 h 1978849"/>
              <a:gd name="connsiteX28" fmla="*/ 3659125 w 4611626"/>
              <a:gd name="connsiteY28" fmla="*/ 877249 h 1978849"/>
              <a:gd name="connsiteX29" fmla="*/ 3827400 w 4611626"/>
              <a:gd name="connsiteY29" fmla="*/ 994724 h 1978849"/>
              <a:gd name="connsiteX30" fmla="*/ 4040125 w 4611626"/>
              <a:gd name="connsiteY30" fmla="*/ 1061399 h 1978849"/>
              <a:gd name="connsiteX31" fmla="*/ 4236975 w 4611626"/>
              <a:gd name="connsiteY31" fmla="*/ 1112199 h 1978849"/>
              <a:gd name="connsiteX32" fmla="*/ 4383025 w 4611626"/>
              <a:gd name="connsiteY32" fmla="*/ 1140774 h 1978849"/>
              <a:gd name="connsiteX33" fmla="*/ 4395725 w 4611626"/>
              <a:gd name="connsiteY33" fmla="*/ 1147124 h 1978849"/>
              <a:gd name="connsiteX34" fmla="*/ 4611625 w 4611626"/>
              <a:gd name="connsiteY34" fmla="*/ 1315399 h 1978849"/>
              <a:gd name="connsiteX35" fmla="*/ 4011550 w 4611626"/>
              <a:gd name="connsiteY35" fmla="*/ 1829749 h 1978849"/>
              <a:gd name="connsiteX36" fmla="*/ 1741425 w 4611626"/>
              <a:gd name="connsiteY36" fmla="*/ 1972624 h 1978849"/>
              <a:gd name="connsiteX37" fmla="*/ 131700 w 4611626"/>
              <a:gd name="connsiteY37" fmla="*/ 1670999 h 1978849"/>
              <a:gd name="connsiteX38" fmla="*/ 68200 w 4611626"/>
              <a:gd name="connsiteY38" fmla="*/ 1261424 h 1978849"/>
              <a:gd name="connsiteX39" fmla="*/ 538100 w 4611626"/>
              <a:gd name="connsiteY39" fmla="*/ 1150299 h 1978849"/>
              <a:gd name="connsiteX0" fmla="*/ 538100 w 4611626"/>
              <a:gd name="connsiteY0" fmla="*/ 1150299 h 1978849"/>
              <a:gd name="connsiteX1" fmla="*/ 785750 w 4611626"/>
              <a:gd name="connsiteY1" fmla="*/ 1093149 h 1978849"/>
              <a:gd name="connsiteX2" fmla="*/ 1020700 w 4611626"/>
              <a:gd name="connsiteY2" fmla="*/ 988374 h 1978849"/>
              <a:gd name="connsiteX3" fmla="*/ 1125475 w 4611626"/>
              <a:gd name="connsiteY3" fmla="*/ 867724 h 1978849"/>
              <a:gd name="connsiteX4" fmla="*/ 1258825 w 4611626"/>
              <a:gd name="connsiteY4" fmla="*/ 689924 h 1978849"/>
              <a:gd name="connsiteX5" fmla="*/ 1344550 w 4611626"/>
              <a:gd name="connsiteY5" fmla="*/ 458149 h 1978849"/>
              <a:gd name="connsiteX6" fmla="*/ 1319150 w 4611626"/>
              <a:gd name="connsiteY6" fmla="*/ 353374 h 1978849"/>
              <a:gd name="connsiteX7" fmla="*/ 963550 w 4611626"/>
              <a:gd name="connsiteY7" fmla="*/ 327974 h 1978849"/>
              <a:gd name="connsiteX8" fmla="*/ 830200 w 4611626"/>
              <a:gd name="connsiteY8" fmla="*/ 315274 h 1978849"/>
              <a:gd name="connsiteX9" fmla="*/ 611125 w 4611626"/>
              <a:gd name="connsiteY9" fmla="*/ 277174 h 1978849"/>
              <a:gd name="connsiteX10" fmla="*/ 525400 w 4611626"/>
              <a:gd name="connsiteY10" fmla="*/ 229549 h 1978849"/>
              <a:gd name="connsiteX11" fmla="*/ 592075 w 4611626"/>
              <a:gd name="connsiteY11" fmla="*/ 172399 h 1978849"/>
              <a:gd name="connsiteX12" fmla="*/ 858775 w 4611626"/>
              <a:gd name="connsiteY12" fmla="*/ 96199 h 1978849"/>
              <a:gd name="connsiteX13" fmla="*/ 1366775 w 4611626"/>
              <a:gd name="connsiteY13" fmla="*/ 29524 h 1978849"/>
              <a:gd name="connsiteX14" fmla="*/ 1912875 w 4611626"/>
              <a:gd name="connsiteY14" fmla="*/ 4124 h 1978849"/>
              <a:gd name="connsiteX15" fmla="*/ 2566925 w 4611626"/>
              <a:gd name="connsiteY15" fmla="*/ 949 h 1978849"/>
              <a:gd name="connsiteX16" fmla="*/ 3230500 w 4611626"/>
              <a:gd name="connsiteY16" fmla="*/ 13649 h 1978849"/>
              <a:gd name="connsiteX17" fmla="*/ 3538475 w 4611626"/>
              <a:gd name="connsiteY17" fmla="*/ 29524 h 1978849"/>
              <a:gd name="connsiteX18" fmla="*/ 3900425 w 4611626"/>
              <a:gd name="connsiteY18" fmla="*/ 86674 h 1978849"/>
              <a:gd name="connsiteX19" fmla="*/ 4122675 w 4611626"/>
              <a:gd name="connsiteY19" fmla="*/ 140649 h 1978849"/>
              <a:gd name="connsiteX20" fmla="*/ 4236975 w 4611626"/>
              <a:gd name="connsiteY20" fmla="*/ 194624 h 1978849"/>
              <a:gd name="connsiteX21" fmla="*/ 4211575 w 4611626"/>
              <a:gd name="connsiteY21" fmla="*/ 248599 h 1978849"/>
              <a:gd name="connsiteX22" fmla="*/ 4033775 w 4611626"/>
              <a:gd name="connsiteY22" fmla="*/ 289874 h 1978849"/>
              <a:gd name="connsiteX23" fmla="*/ 3757550 w 4611626"/>
              <a:gd name="connsiteY23" fmla="*/ 324799 h 1978849"/>
              <a:gd name="connsiteX24" fmla="*/ 3446400 w 4611626"/>
              <a:gd name="connsiteY24" fmla="*/ 340674 h 1978849"/>
              <a:gd name="connsiteX25" fmla="*/ 3421000 w 4611626"/>
              <a:gd name="connsiteY25" fmla="*/ 416874 h 1978849"/>
              <a:gd name="connsiteX26" fmla="*/ 3462275 w 4611626"/>
              <a:gd name="connsiteY26" fmla="*/ 578799 h 1978849"/>
              <a:gd name="connsiteX27" fmla="*/ 3528950 w 4611626"/>
              <a:gd name="connsiteY27" fmla="*/ 705799 h 1978849"/>
              <a:gd name="connsiteX28" fmla="*/ 3659125 w 4611626"/>
              <a:gd name="connsiteY28" fmla="*/ 877249 h 1978849"/>
              <a:gd name="connsiteX29" fmla="*/ 3827400 w 4611626"/>
              <a:gd name="connsiteY29" fmla="*/ 994724 h 1978849"/>
              <a:gd name="connsiteX30" fmla="*/ 4040125 w 4611626"/>
              <a:gd name="connsiteY30" fmla="*/ 1061399 h 1978849"/>
              <a:gd name="connsiteX31" fmla="*/ 4236975 w 4611626"/>
              <a:gd name="connsiteY31" fmla="*/ 1112199 h 1978849"/>
              <a:gd name="connsiteX32" fmla="*/ 4383025 w 4611626"/>
              <a:gd name="connsiteY32" fmla="*/ 1140774 h 1978849"/>
              <a:gd name="connsiteX33" fmla="*/ 4395725 w 4611626"/>
              <a:gd name="connsiteY33" fmla="*/ 1147124 h 1978849"/>
              <a:gd name="connsiteX34" fmla="*/ 4611625 w 4611626"/>
              <a:gd name="connsiteY34" fmla="*/ 1315399 h 1978849"/>
              <a:gd name="connsiteX35" fmla="*/ 4011550 w 4611626"/>
              <a:gd name="connsiteY35" fmla="*/ 1829749 h 1978849"/>
              <a:gd name="connsiteX36" fmla="*/ 1741425 w 4611626"/>
              <a:gd name="connsiteY36" fmla="*/ 1972624 h 1978849"/>
              <a:gd name="connsiteX37" fmla="*/ 131700 w 4611626"/>
              <a:gd name="connsiteY37" fmla="*/ 1670999 h 1978849"/>
              <a:gd name="connsiteX38" fmla="*/ 68200 w 4611626"/>
              <a:gd name="connsiteY38" fmla="*/ 1286824 h 1978849"/>
              <a:gd name="connsiteX39" fmla="*/ 538100 w 4611626"/>
              <a:gd name="connsiteY39" fmla="*/ 1150299 h 1978849"/>
              <a:gd name="connsiteX0" fmla="*/ 538100 w 4611626"/>
              <a:gd name="connsiteY0" fmla="*/ 1150299 h 1978849"/>
              <a:gd name="connsiteX1" fmla="*/ 785750 w 4611626"/>
              <a:gd name="connsiteY1" fmla="*/ 1093149 h 1978849"/>
              <a:gd name="connsiteX2" fmla="*/ 1020700 w 4611626"/>
              <a:gd name="connsiteY2" fmla="*/ 988374 h 1978849"/>
              <a:gd name="connsiteX3" fmla="*/ 1125475 w 4611626"/>
              <a:gd name="connsiteY3" fmla="*/ 867724 h 1978849"/>
              <a:gd name="connsiteX4" fmla="*/ 1258825 w 4611626"/>
              <a:gd name="connsiteY4" fmla="*/ 689924 h 1978849"/>
              <a:gd name="connsiteX5" fmla="*/ 1344550 w 4611626"/>
              <a:gd name="connsiteY5" fmla="*/ 458149 h 1978849"/>
              <a:gd name="connsiteX6" fmla="*/ 1319150 w 4611626"/>
              <a:gd name="connsiteY6" fmla="*/ 353374 h 1978849"/>
              <a:gd name="connsiteX7" fmla="*/ 963550 w 4611626"/>
              <a:gd name="connsiteY7" fmla="*/ 327974 h 1978849"/>
              <a:gd name="connsiteX8" fmla="*/ 830200 w 4611626"/>
              <a:gd name="connsiteY8" fmla="*/ 315274 h 1978849"/>
              <a:gd name="connsiteX9" fmla="*/ 611125 w 4611626"/>
              <a:gd name="connsiteY9" fmla="*/ 277174 h 1978849"/>
              <a:gd name="connsiteX10" fmla="*/ 525400 w 4611626"/>
              <a:gd name="connsiteY10" fmla="*/ 229549 h 1978849"/>
              <a:gd name="connsiteX11" fmla="*/ 592075 w 4611626"/>
              <a:gd name="connsiteY11" fmla="*/ 172399 h 1978849"/>
              <a:gd name="connsiteX12" fmla="*/ 858775 w 4611626"/>
              <a:gd name="connsiteY12" fmla="*/ 96199 h 1978849"/>
              <a:gd name="connsiteX13" fmla="*/ 1366775 w 4611626"/>
              <a:gd name="connsiteY13" fmla="*/ 29524 h 1978849"/>
              <a:gd name="connsiteX14" fmla="*/ 1912875 w 4611626"/>
              <a:gd name="connsiteY14" fmla="*/ 4124 h 1978849"/>
              <a:gd name="connsiteX15" fmla="*/ 2566925 w 4611626"/>
              <a:gd name="connsiteY15" fmla="*/ 949 h 1978849"/>
              <a:gd name="connsiteX16" fmla="*/ 3230500 w 4611626"/>
              <a:gd name="connsiteY16" fmla="*/ 13649 h 1978849"/>
              <a:gd name="connsiteX17" fmla="*/ 3538475 w 4611626"/>
              <a:gd name="connsiteY17" fmla="*/ 29524 h 1978849"/>
              <a:gd name="connsiteX18" fmla="*/ 3900425 w 4611626"/>
              <a:gd name="connsiteY18" fmla="*/ 86674 h 1978849"/>
              <a:gd name="connsiteX19" fmla="*/ 4122675 w 4611626"/>
              <a:gd name="connsiteY19" fmla="*/ 140649 h 1978849"/>
              <a:gd name="connsiteX20" fmla="*/ 4236975 w 4611626"/>
              <a:gd name="connsiteY20" fmla="*/ 194624 h 1978849"/>
              <a:gd name="connsiteX21" fmla="*/ 4211575 w 4611626"/>
              <a:gd name="connsiteY21" fmla="*/ 248599 h 1978849"/>
              <a:gd name="connsiteX22" fmla="*/ 4033775 w 4611626"/>
              <a:gd name="connsiteY22" fmla="*/ 289874 h 1978849"/>
              <a:gd name="connsiteX23" fmla="*/ 3757550 w 4611626"/>
              <a:gd name="connsiteY23" fmla="*/ 324799 h 1978849"/>
              <a:gd name="connsiteX24" fmla="*/ 3446400 w 4611626"/>
              <a:gd name="connsiteY24" fmla="*/ 340674 h 1978849"/>
              <a:gd name="connsiteX25" fmla="*/ 3421000 w 4611626"/>
              <a:gd name="connsiteY25" fmla="*/ 416874 h 1978849"/>
              <a:gd name="connsiteX26" fmla="*/ 3462275 w 4611626"/>
              <a:gd name="connsiteY26" fmla="*/ 578799 h 1978849"/>
              <a:gd name="connsiteX27" fmla="*/ 3528950 w 4611626"/>
              <a:gd name="connsiteY27" fmla="*/ 705799 h 1978849"/>
              <a:gd name="connsiteX28" fmla="*/ 3659125 w 4611626"/>
              <a:gd name="connsiteY28" fmla="*/ 877249 h 1978849"/>
              <a:gd name="connsiteX29" fmla="*/ 3827400 w 4611626"/>
              <a:gd name="connsiteY29" fmla="*/ 994724 h 1978849"/>
              <a:gd name="connsiteX30" fmla="*/ 4040125 w 4611626"/>
              <a:gd name="connsiteY30" fmla="*/ 1061399 h 1978849"/>
              <a:gd name="connsiteX31" fmla="*/ 4236975 w 4611626"/>
              <a:gd name="connsiteY31" fmla="*/ 1112199 h 1978849"/>
              <a:gd name="connsiteX32" fmla="*/ 4383025 w 4611626"/>
              <a:gd name="connsiteY32" fmla="*/ 1140774 h 1978849"/>
              <a:gd name="connsiteX33" fmla="*/ 4395725 w 4611626"/>
              <a:gd name="connsiteY33" fmla="*/ 1147124 h 1978849"/>
              <a:gd name="connsiteX34" fmla="*/ 4611625 w 4611626"/>
              <a:gd name="connsiteY34" fmla="*/ 1315399 h 1978849"/>
              <a:gd name="connsiteX35" fmla="*/ 4011550 w 4611626"/>
              <a:gd name="connsiteY35" fmla="*/ 1829749 h 1978849"/>
              <a:gd name="connsiteX36" fmla="*/ 1741425 w 4611626"/>
              <a:gd name="connsiteY36" fmla="*/ 1972624 h 1978849"/>
              <a:gd name="connsiteX37" fmla="*/ 131700 w 4611626"/>
              <a:gd name="connsiteY37" fmla="*/ 1670999 h 1978849"/>
              <a:gd name="connsiteX38" fmla="*/ 68200 w 4611626"/>
              <a:gd name="connsiteY38" fmla="*/ 1286824 h 1978849"/>
              <a:gd name="connsiteX39" fmla="*/ 538100 w 4611626"/>
              <a:gd name="connsiteY39" fmla="*/ 1150299 h 1978849"/>
              <a:gd name="connsiteX0" fmla="*/ 543772 w 4617298"/>
              <a:gd name="connsiteY0" fmla="*/ 1150299 h 1978849"/>
              <a:gd name="connsiteX1" fmla="*/ 791422 w 4617298"/>
              <a:gd name="connsiteY1" fmla="*/ 1093149 h 1978849"/>
              <a:gd name="connsiteX2" fmla="*/ 1026372 w 4617298"/>
              <a:gd name="connsiteY2" fmla="*/ 988374 h 1978849"/>
              <a:gd name="connsiteX3" fmla="*/ 1131147 w 4617298"/>
              <a:gd name="connsiteY3" fmla="*/ 867724 h 1978849"/>
              <a:gd name="connsiteX4" fmla="*/ 1264497 w 4617298"/>
              <a:gd name="connsiteY4" fmla="*/ 689924 h 1978849"/>
              <a:gd name="connsiteX5" fmla="*/ 1350222 w 4617298"/>
              <a:gd name="connsiteY5" fmla="*/ 458149 h 1978849"/>
              <a:gd name="connsiteX6" fmla="*/ 1324822 w 4617298"/>
              <a:gd name="connsiteY6" fmla="*/ 353374 h 1978849"/>
              <a:gd name="connsiteX7" fmla="*/ 969222 w 4617298"/>
              <a:gd name="connsiteY7" fmla="*/ 327974 h 1978849"/>
              <a:gd name="connsiteX8" fmla="*/ 835872 w 4617298"/>
              <a:gd name="connsiteY8" fmla="*/ 315274 h 1978849"/>
              <a:gd name="connsiteX9" fmla="*/ 616797 w 4617298"/>
              <a:gd name="connsiteY9" fmla="*/ 277174 h 1978849"/>
              <a:gd name="connsiteX10" fmla="*/ 531072 w 4617298"/>
              <a:gd name="connsiteY10" fmla="*/ 229549 h 1978849"/>
              <a:gd name="connsiteX11" fmla="*/ 597747 w 4617298"/>
              <a:gd name="connsiteY11" fmla="*/ 172399 h 1978849"/>
              <a:gd name="connsiteX12" fmla="*/ 864447 w 4617298"/>
              <a:gd name="connsiteY12" fmla="*/ 96199 h 1978849"/>
              <a:gd name="connsiteX13" fmla="*/ 1372447 w 4617298"/>
              <a:gd name="connsiteY13" fmla="*/ 29524 h 1978849"/>
              <a:gd name="connsiteX14" fmla="*/ 1918547 w 4617298"/>
              <a:gd name="connsiteY14" fmla="*/ 4124 h 1978849"/>
              <a:gd name="connsiteX15" fmla="*/ 2572597 w 4617298"/>
              <a:gd name="connsiteY15" fmla="*/ 949 h 1978849"/>
              <a:gd name="connsiteX16" fmla="*/ 3236172 w 4617298"/>
              <a:gd name="connsiteY16" fmla="*/ 13649 h 1978849"/>
              <a:gd name="connsiteX17" fmla="*/ 3544147 w 4617298"/>
              <a:gd name="connsiteY17" fmla="*/ 29524 h 1978849"/>
              <a:gd name="connsiteX18" fmla="*/ 3906097 w 4617298"/>
              <a:gd name="connsiteY18" fmla="*/ 86674 h 1978849"/>
              <a:gd name="connsiteX19" fmla="*/ 4128347 w 4617298"/>
              <a:gd name="connsiteY19" fmla="*/ 140649 h 1978849"/>
              <a:gd name="connsiteX20" fmla="*/ 4242647 w 4617298"/>
              <a:gd name="connsiteY20" fmla="*/ 194624 h 1978849"/>
              <a:gd name="connsiteX21" fmla="*/ 4217247 w 4617298"/>
              <a:gd name="connsiteY21" fmla="*/ 248599 h 1978849"/>
              <a:gd name="connsiteX22" fmla="*/ 4039447 w 4617298"/>
              <a:gd name="connsiteY22" fmla="*/ 289874 h 1978849"/>
              <a:gd name="connsiteX23" fmla="*/ 3763222 w 4617298"/>
              <a:gd name="connsiteY23" fmla="*/ 324799 h 1978849"/>
              <a:gd name="connsiteX24" fmla="*/ 3452072 w 4617298"/>
              <a:gd name="connsiteY24" fmla="*/ 340674 h 1978849"/>
              <a:gd name="connsiteX25" fmla="*/ 3426672 w 4617298"/>
              <a:gd name="connsiteY25" fmla="*/ 416874 h 1978849"/>
              <a:gd name="connsiteX26" fmla="*/ 3467947 w 4617298"/>
              <a:gd name="connsiteY26" fmla="*/ 578799 h 1978849"/>
              <a:gd name="connsiteX27" fmla="*/ 3534622 w 4617298"/>
              <a:gd name="connsiteY27" fmla="*/ 705799 h 1978849"/>
              <a:gd name="connsiteX28" fmla="*/ 3664797 w 4617298"/>
              <a:gd name="connsiteY28" fmla="*/ 877249 h 1978849"/>
              <a:gd name="connsiteX29" fmla="*/ 3833072 w 4617298"/>
              <a:gd name="connsiteY29" fmla="*/ 994724 h 1978849"/>
              <a:gd name="connsiteX30" fmla="*/ 4045797 w 4617298"/>
              <a:gd name="connsiteY30" fmla="*/ 1061399 h 1978849"/>
              <a:gd name="connsiteX31" fmla="*/ 4242647 w 4617298"/>
              <a:gd name="connsiteY31" fmla="*/ 1112199 h 1978849"/>
              <a:gd name="connsiteX32" fmla="*/ 4388697 w 4617298"/>
              <a:gd name="connsiteY32" fmla="*/ 1140774 h 1978849"/>
              <a:gd name="connsiteX33" fmla="*/ 4401397 w 4617298"/>
              <a:gd name="connsiteY33" fmla="*/ 1147124 h 1978849"/>
              <a:gd name="connsiteX34" fmla="*/ 4617297 w 4617298"/>
              <a:gd name="connsiteY34" fmla="*/ 1315399 h 1978849"/>
              <a:gd name="connsiteX35" fmla="*/ 4017222 w 4617298"/>
              <a:gd name="connsiteY35" fmla="*/ 1829749 h 1978849"/>
              <a:gd name="connsiteX36" fmla="*/ 1747097 w 4617298"/>
              <a:gd name="connsiteY36" fmla="*/ 1972624 h 1978849"/>
              <a:gd name="connsiteX37" fmla="*/ 137372 w 4617298"/>
              <a:gd name="connsiteY37" fmla="*/ 1670999 h 1978849"/>
              <a:gd name="connsiteX38" fmla="*/ 61172 w 4617298"/>
              <a:gd name="connsiteY38" fmla="*/ 1337624 h 1978849"/>
              <a:gd name="connsiteX39" fmla="*/ 543772 w 4617298"/>
              <a:gd name="connsiteY39" fmla="*/ 1150299 h 197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617298" h="1978849">
                <a:moveTo>
                  <a:pt x="543772" y="1150299"/>
                </a:moveTo>
                <a:cubicBezTo>
                  <a:pt x="665480" y="1109553"/>
                  <a:pt x="710989" y="1120136"/>
                  <a:pt x="791422" y="1093149"/>
                </a:cubicBezTo>
                <a:cubicBezTo>
                  <a:pt x="871855" y="1066162"/>
                  <a:pt x="969751" y="1025945"/>
                  <a:pt x="1026372" y="988374"/>
                </a:cubicBezTo>
                <a:cubicBezTo>
                  <a:pt x="1082993" y="950803"/>
                  <a:pt x="1091460" y="917466"/>
                  <a:pt x="1131147" y="867724"/>
                </a:cubicBezTo>
                <a:cubicBezTo>
                  <a:pt x="1170835" y="817982"/>
                  <a:pt x="1227985" y="758186"/>
                  <a:pt x="1264497" y="689924"/>
                </a:cubicBezTo>
                <a:cubicBezTo>
                  <a:pt x="1301009" y="621662"/>
                  <a:pt x="1340168" y="514241"/>
                  <a:pt x="1350222" y="458149"/>
                </a:cubicBezTo>
                <a:cubicBezTo>
                  <a:pt x="1360276" y="402057"/>
                  <a:pt x="1388322" y="375070"/>
                  <a:pt x="1324822" y="353374"/>
                </a:cubicBezTo>
                <a:cubicBezTo>
                  <a:pt x="1261322" y="331678"/>
                  <a:pt x="1050714" y="334324"/>
                  <a:pt x="969222" y="327974"/>
                </a:cubicBezTo>
                <a:cubicBezTo>
                  <a:pt x="887730" y="321624"/>
                  <a:pt x="894609" y="323741"/>
                  <a:pt x="835872" y="315274"/>
                </a:cubicBezTo>
                <a:cubicBezTo>
                  <a:pt x="777135" y="306807"/>
                  <a:pt x="667597" y="291461"/>
                  <a:pt x="616797" y="277174"/>
                </a:cubicBezTo>
                <a:cubicBezTo>
                  <a:pt x="565997" y="262887"/>
                  <a:pt x="534247" y="247012"/>
                  <a:pt x="531072" y="229549"/>
                </a:cubicBezTo>
                <a:cubicBezTo>
                  <a:pt x="527897" y="212087"/>
                  <a:pt x="542185" y="194624"/>
                  <a:pt x="597747" y="172399"/>
                </a:cubicBezTo>
                <a:cubicBezTo>
                  <a:pt x="653309" y="150174"/>
                  <a:pt x="735331" y="120011"/>
                  <a:pt x="864447" y="96199"/>
                </a:cubicBezTo>
                <a:cubicBezTo>
                  <a:pt x="993563" y="72387"/>
                  <a:pt x="1196764" y="44870"/>
                  <a:pt x="1372447" y="29524"/>
                </a:cubicBezTo>
                <a:cubicBezTo>
                  <a:pt x="1548130" y="14178"/>
                  <a:pt x="1718522" y="8886"/>
                  <a:pt x="1918547" y="4124"/>
                </a:cubicBezTo>
                <a:cubicBezTo>
                  <a:pt x="2118572" y="-639"/>
                  <a:pt x="2352993" y="-638"/>
                  <a:pt x="2572597" y="949"/>
                </a:cubicBezTo>
                <a:cubicBezTo>
                  <a:pt x="2792201" y="2536"/>
                  <a:pt x="3074247" y="8886"/>
                  <a:pt x="3236172" y="13649"/>
                </a:cubicBezTo>
                <a:cubicBezTo>
                  <a:pt x="3398097" y="18411"/>
                  <a:pt x="3432493" y="17353"/>
                  <a:pt x="3544147" y="29524"/>
                </a:cubicBezTo>
                <a:cubicBezTo>
                  <a:pt x="3655801" y="41695"/>
                  <a:pt x="3808730" y="68153"/>
                  <a:pt x="3906097" y="86674"/>
                </a:cubicBezTo>
                <a:cubicBezTo>
                  <a:pt x="4003464" y="105195"/>
                  <a:pt x="4072255" y="122657"/>
                  <a:pt x="4128347" y="140649"/>
                </a:cubicBezTo>
                <a:cubicBezTo>
                  <a:pt x="4184439" y="158641"/>
                  <a:pt x="4227830" y="176632"/>
                  <a:pt x="4242647" y="194624"/>
                </a:cubicBezTo>
                <a:cubicBezTo>
                  <a:pt x="4257464" y="212616"/>
                  <a:pt x="4251114" y="232724"/>
                  <a:pt x="4217247" y="248599"/>
                </a:cubicBezTo>
                <a:cubicBezTo>
                  <a:pt x="4183380" y="264474"/>
                  <a:pt x="4115118" y="277174"/>
                  <a:pt x="4039447" y="289874"/>
                </a:cubicBezTo>
                <a:cubicBezTo>
                  <a:pt x="3963776" y="302574"/>
                  <a:pt x="3861118" y="316332"/>
                  <a:pt x="3763222" y="324799"/>
                </a:cubicBezTo>
                <a:cubicBezTo>
                  <a:pt x="3665326" y="333266"/>
                  <a:pt x="3508164" y="325328"/>
                  <a:pt x="3452072" y="340674"/>
                </a:cubicBezTo>
                <a:cubicBezTo>
                  <a:pt x="3395980" y="356020"/>
                  <a:pt x="3424026" y="377187"/>
                  <a:pt x="3426672" y="416874"/>
                </a:cubicBezTo>
                <a:cubicBezTo>
                  <a:pt x="3429318" y="456561"/>
                  <a:pt x="3449955" y="530645"/>
                  <a:pt x="3467947" y="578799"/>
                </a:cubicBezTo>
                <a:cubicBezTo>
                  <a:pt x="3485939" y="626953"/>
                  <a:pt x="3501814" y="656057"/>
                  <a:pt x="3534622" y="705799"/>
                </a:cubicBezTo>
                <a:cubicBezTo>
                  <a:pt x="3567430" y="755541"/>
                  <a:pt x="3615055" y="829095"/>
                  <a:pt x="3664797" y="877249"/>
                </a:cubicBezTo>
                <a:cubicBezTo>
                  <a:pt x="3714539" y="925403"/>
                  <a:pt x="3769572" y="964032"/>
                  <a:pt x="3833072" y="994724"/>
                </a:cubicBezTo>
                <a:cubicBezTo>
                  <a:pt x="3896572" y="1025416"/>
                  <a:pt x="3977535" y="1041820"/>
                  <a:pt x="4045797" y="1061399"/>
                </a:cubicBezTo>
                <a:cubicBezTo>
                  <a:pt x="4114059" y="1080978"/>
                  <a:pt x="4185497" y="1098970"/>
                  <a:pt x="4242647" y="1112199"/>
                </a:cubicBezTo>
                <a:cubicBezTo>
                  <a:pt x="4299797" y="1125428"/>
                  <a:pt x="4362239" y="1134953"/>
                  <a:pt x="4388697" y="1140774"/>
                </a:cubicBezTo>
                <a:cubicBezTo>
                  <a:pt x="4415155" y="1146595"/>
                  <a:pt x="4363297" y="1118020"/>
                  <a:pt x="4401397" y="1147124"/>
                </a:cubicBezTo>
                <a:cubicBezTo>
                  <a:pt x="4439497" y="1176228"/>
                  <a:pt x="4617826" y="1201628"/>
                  <a:pt x="4617297" y="1315399"/>
                </a:cubicBezTo>
                <a:cubicBezTo>
                  <a:pt x="4616768" y="1429170"/>
                  <a:pt x="4495589" y="1720212"/>
                  <a:pt x="4017222" y="1829749"/>
                </a:cubicBezTo>
                <a:cubicBezTo>
                  <a:pt x="3538855" y="1939287"/>
                  <a:pt x="2393739" y="1999082"/>
                  <a:pt x="1747097" y="1972624"/>
                </a:cubicBezTo>
                <a:cubicBezTo>
                  <a:pt x="1100455" y="1946166"/>
                  <a:pt x="441643" y="1701691"/>
                  <a:pt x="137372" y="1670999"/>
                </a:cubicBezTo>
                <a:cubicBezTo>
                  <a:pt x="-84349" y="1500607"/>
                  <a:pt x="18839" y="1462507"/>
                  <a:pt x="61172" y="1337624"/>
                </a:cubicBezTo>
                <a:cubicBezTo>
                  <a:pt x="103505" y="1212741"/>
                  <a:pt x="422064" y="1191045"/>
                  <a:pt x="543772" y="1150299"/>
                </a:cubicBezTo>
                <a:close/>
              </a:path>
            </a:pathLst>
          </a:custGeom>
          <a:gradFill flip="none" rotWithShape="1">
            <a:gsLst>
              <a:gs pos="0">
                <a:schemeClr val="accent1">
                  <a:shade val="30000"/>
                  <a:satMod val="115000"/>
                  <a:alpha val="45000"/>
                </a:schemeClr>
              </a:gs>
              <a:gs pos="100000">
                <a:schemeClr val="accent1">
                  <a:shade val="100000"/>
                  <a:satMod val="115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Gill Sans Light"/>
            </a:endParaRPr>
          </a:p>
        </p:txBody>
      </p:sp>
      <p:pic>
        <p:nvPicPr>
          <p:cNvPr id="7" name="Picture 6">
            <a:extLst>
              <a:ext uri="{FF2B5EF4-FFF2-40B4-BE49-F238E27FC236}">
                <a16:creationId xmlns:a16="http://schemas.microsoft.com/office/drawing/2014/main" id="{00572192-84AD-B4A1-8ADA-71451774F4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8143" y="4030912"/>
            <a:ext cx="2995486" cy="1855537"/>
          </a:xfrm>
          <a:prstGeom prst="rect">
            <a:avLst/>
          </a:prstGeom>
        </p:spPr>
      </p:pic>
      <p:grpSp>
        <p:nvGrpSpPr>
          <p:cNvPr id="8" name="Group 7">
            <a:extLst>
              <a:ext uri="{FF2B5EF4-FFF2-40B4-BE49-F238E27FC236}">
                <a16:creationId xmlns:a16="http://schemas.microsoft.com/office/drawing/2014/main" id="{CD514892-DDF2-8AF2-E161-AE6F1C7535DE}"/>
              </a:ext>
            </a:extLst>
          </p:cNvPr>
          <p:cNvGrpSpPr/>
          <p:nvPr/>
        </p:nvGrpSpPr>
        <p:grpSpPr>
          <a:xfrm>
            <a:off x="5029200" y="1574945"/>
            <a:ext cx="5605944" cy="2168381"/>
            <a:chOff x="5029200" y="1574945"/>
            <a:chExt cx="5605944" cy="2168381"/>
          </a:xfrm>
        </p:grpSpPr>
        <p:grpSp>
          <p:nvGrpSpPr>
            <p:cNvPr id="9" name="Group 8">
              <a:extLst>
                <a:ext uri="{FF2B5EF4-FFF2-40B4-BE49-F238E27FC236}">
                  <a16:creationId xmlns:a16="http://schemas.microsoft.com/office/drawing/2014/main" id="{11A5BAB2-2A86-68C9-CFCB-069A3DB6B3A4}"/>
                </a:ext>
              </a:extLst>
            </p:cNvPr>
            <p:cNvGrpSpPr/>
            <p:nvPr/>
          </p:nvGrpSpPr>
          <p:grpSpPr>
            <a:xfrm>
              <a:off x="5029200" y="1574945"/>
              <a:ext cx="5605944" cy="2168381"/>
              <a:chOff x="5029200" y="1574945"/>
              <a:chExt cx="5605944" cy="2168381"/>
            </a:xfrm>
          </p:grpSpPr>
          <p:pic>
            <p:nvPicPr>
              <p:cNvPr id="11" name="Picture 10">
                <a:extLst>
                  <a:ext uri="{FF2B5EF4-FFF2-40B4-BE49-F238E27FC236}">
                    <a16:creationId xmlns:a16="http://schemas.microsoft.com/office/drawing/2014/main" id="{B5C13777-2260-71DA-D199-94C67EB16EBA}"/>
                  </a:ext>
                </a:extLst>
              </p:cNvPr>
              <p:cNvPicPr>
                <a:picLocks noChangeAspect="1"/>
              </p:cNvPicPr>
              <p:nvPr/>
            </p:nvPicPr>
            <p:blipFill rotWithShape="1">
              <a:blip r:embed="rId4"/>
              <a:srcRect l="53666" r="1"/>
              <a:stretch/>
            </p:blipFill>
            <p:spPr>
              <a:xfrm>
                <a:off x="7499349" y="1574945"/>
                <a:ext cx="3135795" cy="2092995"/>
              </a:xfrm>
              <a:prstGeom prst="rect">
                <a:avLst/>
              </a:prstGeom>
            </p:spPr>
          </p:pic>
          <p:sp>
            <p:nvSpPr>
              <p:cNvPr id="12" name="Rectangle 11">
                <a:extLst>
                  <a:ext uri="{FF2B5EF4-FFF2-40B4-BE49-F238E27FC236}">
                    <a16:creationId xmlns:a16="http://schemas.microsoft.com/office/drawing/2014/main" id="{4D920DEC-6B7C-0442-044D-9107928F5708}"/>
                  </a:ext>
                </a:extLst>
              </p:cNvPr>
              <p:cNvSpPr/>
              <p:nvPr/>
            </p:nvSpPr>
            <p:spPr>
              <a:xfrm>
                <a:off x="5029200" y="2981325"/>
                <a:ext cx="904875" cy="762000"/>
              </a:xfrm>
              <a:prstGeom prst="rect">
                <a:avLst/>
              </a:prstGeom>
              <a:noFill/>
              <a:ln w="15875">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4" name="Straight Connector 13">
                <a:extLst>
                  <a:ext uri="{FF2B5EF4-FFF2-40B4-BE49-F238E27FC236}">
                    <a16:creationId xmlns:a16="http://schemas.microsoft.com/office/drawing/2014/main" id="{3950057B-5756-25A0-FDB1-B209219AD704}"/>
                  </a:ext>
                </a:extLst>
              </p:cNvPr>
              <p:cNvCxnSpPr>
                <a:cxnSpLocks/>
              </p:cNvCxnSpPr>
              <p:nvPr/>
            </p:nvCxnSpPr>
            <p:spPr>
              <a:xfrm flipV="1">
                <a:off x="5934075" y="1803400"/>
                <a:ext cx="1565275" cy="1177925"/>
              </a:xfrm>
              <a:prstGeom prst="line">
                <a:avLst/>
              </a:prstGeom>
              <a:ln w="952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B176F41-DBB1-FD29-8324-52C80A3B47FE}"/>
                  </a:ext>
                </a:extLst>
              </p:cNvPr>
              <p:cNvCxnSpPr>
                <a:cxnSpLocks/>
              </p:cNvCxnSpPr>
              <p:nvPr/>
            </p:nvCxnSpPr>
            <p:spPr>
              <a:xfrm flipV="1">
                <a:off x="5934075" y="3590925"/>
                <a:ext cx="1565275" cy="152401"/>
              </a:xfrm>
              <a:prstGeom prst="line">
                <a:avLst/>
              </a:prstGeom>
              <a:ln w="952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EF1CAC24-CD2D-253F-A44E-6B39009A8FF7}"/>
                </a:ext>
              </a:extLst>
            </p:cNvPr>
            <p:cNvSpPr/>
            <p:nvPr/>
          </p:nvSpPr>
          <p:spPr>
            <a:xfrm>
              <a:off x="7607300" y="3174407"/>
              <a:ext cx="292100" cy="386604"/>
            </a:xfrm>
            <a:prstGeom prst="rect">
              <a:avLst/>
            </a:prstGeom>
            <a:solidFill>
              <a:srgbClr val="2729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6" name="TextBox 15">
            <a:extLst>
              <a:ext uri="{FF2B5EF4-FFF2-40B4-BE49-F238E27FC236}">
                <a16:creationId xmlns:a16="http://schemas.microsoft.com/office/drawing/2014/main" id="{DEC63AC5-1127-4DBD-AE6B-445AA5D90224}"/>
              </a:ext>
            </a:extLst>
          </p:cNvPr>
          <p:cNvSpPr txBox="1"/>
          <p:nvPr/>
        </p:nvSpPr>
        <p:spPr>
          <a:xfrm>
            <a:off x="238125" y="6273546"/>
            <a:ext cx="8978900" cy="307777"/>
          </a:xfrm>
          <a:prstGeom prst="rect">
            <a:avLst/>
          </a:prstGeom>
          <a:noFill/>
        </p:spPr>
        <p:txBody>
          <a:bodyPr wrap="square">
            <a:spAutoFit/>
          </a:bodyPr>
          <a:lstStyle/>
          <a:p>
            <a:r>
              <a:rPr lang="en-US" sz="1400" i="1">
                <a:latin typeface="Gill Sans Light"/>
                <a:cs typeface="Gill Sans Light"/>
              </a:rPr>
              <a:t>New Journal of Physics</a:t>
            </a:r>
            <a:r>
              <a:rPr lang="en-US" sz="1400">
                <a:latin typeface="Gill Sans Light"/>
                <a:cs typeface="Gill Sans Light"/>
              </a:rPr>
              <a:t>, </a:t>
            </a:r>
            <a:r>
              <a:rPr lang="en-US" sz="1400" b="1">
                <a:latin typeface="Gill Sans Light"/>
                <a:cs typeface="Gill Sans Light"/>
              </a:rPr>
              <a:t>18</a:t>
            </a:r>
            <a:r>
              <a:rPr lang="en-US" sz="1400">
                <a:latin typeface="Gill Sans Light"/>
                <a:cs typeface="Gill Sans Light"/>
              </a:rPr>
              <a:t>(12):123025, 2016</a:t>
            </a:r>
          </a:p>
        </p:txBody>
      </p:sp>
      <p:sp>
        <p:nvSpPr>
          <p:cNvPr id="20" name="Footer Placeholder 2">
            <a:extLst>
              <a:ext uri="{FF2B5EF4-FFF2-40B4-BE49-F238E27FC236}">
                <a16:creationId xmlns:a16="http://schemas.microsoft.com/office/drawing/2014/main" id="{0FB77B63-C87F-720E-511B-63E77D273695}"/>
              </a:ext>
            </a:extLst>
          </p:cNvPr>
          <p:cNvSpPr txBox="1">
            <a:spLocks/>
          </p:cNvSpPr>
          <p:nvPr/>
        </p:nvSpPr>
        <p:spPr>
          <a:xfrm>
            <a:off x="4038600" y="6356350"/>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2568590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A4270-E748-472B-BDE1-634F1527DA2B}"/>
              </a:ext>
            </a:extLst>
          </p:cNvPr>
          <p:cNvSpPr>
            <a:spLocks noGrp="1"/>
          </p:cNvSpPr>
          <p:nvPr>
            <p:ph type="title"/>
          </p:nvPr>
        </p:nvSpPr>
        <p:spPr/>
        <p:txBody>
          <a:bodyPr/>
          <a:lstStyle/>
          <a:p>
            <a:r>
              <a:rPr lang="en-AU" dirty="0"/>
              <a:t>Experimental Geometries </a:t>
            </a:r>
          </a:p>
        </p:txBody>
      </p:sp>
      <p:pic>
        <p:nvPicPr>
          <p:cNvPr id="8" name="Picture 7">
            <a:extLst>
              <a:ext uri="{FF2B5EF4-FFF2-40B4-BE49-F238E27FC236}">
                <a16:creationId xmlns:a16="http://schemas.microsoft.com/office/drawing/2014/main" id="{6288E4B9-803F-15E8-A587-D23B7E396D5D}"/>
              </a:ext>
            </a:extLst>
          </p:cNvPr>
          <p:cNvPicPr>
            <a:picLocks noChangeAspect="1"/>
          </p:cNvPicPr>
          <p:nvPr/>
        </p:nvPicPr>
        <p:blipFill rotWithShape="1">
          <a:blip r:embed="rId2"/>
          <a:srcRect l="50000"/>
          <a:stretch/>
        </p:blipFill>
        <p:spPr>
          <a:xfrm rot="17828943">
            <a:off x="982362" y="4021840"/>
            <a:ext cx="566977" cy="1437562"/>
          </a:xfrm>
          <a:prstGeom prst="rect">
            <a:avLst/>
          </a:prstGeom>
        </p:spPr>
      </p:pic>
      <p:pic>
        <p:nvPicPr>
          <p:cNvPr id="38" name="Picture 37" descr="A light in the dark&#10;&#10;Description automatically generated with low confidence">
            <a:extLst>
              <a:ext uri="{FF2B5EF4-FFF2-40B4-BE49-F238E27FC236}">
                <a16:creationId xmlns:a16="http://schemas.microsoft.com/office/drawing/2014/main" id="{FA9BF6AE-2643-E969-5ABF-F4050AD4943E}"/>
              </a:ext>
            </a:extLst>
          </p:cNvPr>
          <p:cNvPicPr>
            <a:picLocks noChangeAspect="1"/>
          </p:cNvPicPr>
          <p:nvPr/>
        </p:nvPicPr>
        <p:blipFill rotWithShape="1">
          <a:blip r:embed="rId3">
            <a:extLst>
              <a:ext uri="{28A0092B-C50C-407E-A947-70E740481C1C}">
                <a14:useLocalDpi xmlns:a14="http://schemas.microsoft.com/office/drawing/2010/main" val="0"/>
              </a:ext>
            </a:extLst>
          </a:blip>
          <a:srcRect t="14568" b="29182"/>
          <a:stretch/>
        </p:blipFill>
        <p:spPr>
          <a:xfrm>
            <a:off x="975139" y="1940023"/>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39" name="Picture 38" descr="Background pattern&#10;&#10;Description automatically generated">
            <a:extLst>
              <a:ext uri="{FF2B5EF4-FFF2-40B4-BE49-F238E27FC236}">
                <a16:creationId xmlns:a16="http://schemas.microsoft.com/office/drawing/2014/main" id="{BC066354-368F-CD24-7B24-13273AD8012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651" r="17350" b="2"/>
          <a:stretch/>
        </p:blipFill>
        <p:spPr>
          <a:xfrm>
            <a:off x="3585647" y="1940023"/>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40" name="Picture 39" descr="A black circle on a grey surface&#10;&#10;Description automatically generated with low confidence">
            <a:extLst>
              <a:ext uri="{FF2B5EF4-FFF2-40B4-BE49-F238E27FC236}">
                <a16:creationId xmlns:a16="http://schemas.microsoft.com/office/drawing/2014/main" id="{740B9358-17CE-F3D9-2204-87CBB1C1445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024" r="10724" b="-2"/>
          <a:stretch/>
        </p:blipFill>
        <p:spPr>
          <a:xfrm>
            <a:off x="6196155" y="1940023"/>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41" name="Picture 40" descr="A picture containing green&#10;&#10;Description automatically generated">
            <a:extLst>
              <a:ext uri="{FF2B5EF4-FFF2-40B4-BE49-F238E27FC236}">
                <a16:creationId xmlns:a16="http://schemas.microsoft.com/office/drawing/2014/main" id="{4C2EB6BD-A719-C418-A36D-07DDF8B790FB}"/>
              </a:ext>
            </a:extLst>
          </p:cNvPr>
          <p:cNvPicPr>
            <a:picLocks noChangeAspect="1"/>
          </p:cNvPicPr>
          <p:nvPr/>
        </p:nvPicPr>
        <p:blipFill rotWithShape="1">
          <a:blip r:embed="rId6">
            <a:extLst>
              <a:ext uri="{28A0092B-C50C-407E-A947-70E740481C1C}">
                <a14:useLocalDpi xmlns:a14="http://schemas.microsoft.com/office/drawing/2010/main" val="0"/>
              </a:ext>
            </a:extLst>
          </a:blip>
          <a:srcRect l="13351" r="11649"/>
          <a:stretch/>
        </p:blipFill>
        <p:spPr>
          <a:xfrm>
            <a:off x="8806663" y="1940023"/>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
        <p:nvSpPr>
          <p:cNvPr id="43" name="TextBox 42">
            <a:extLst>
              <a:ext uri="{FF2B5EF4-FFF2-40B4-BE49-F238E27FC236}">
                <a16:creationId xmlns:a16="http://schemas.microsoft.com/office/drawing/2014/main" id="{F2E84829-FB00-7C0D-5BCC-B59A3FFD10DF}"/>
              </a:ext>
            </a:extLst>
          </p:cNvPr>
          <p:cNvSpPr txBox="1"/>
          <p:nvPr/>
        </p:nvSpPr>
        <p:spPr>
          <a:xfrm>
            <a:off x="1624067" y="4686545"/>
            <a:ext cx="4073726" cy="3046988"/>
          </a:xfrm>
          <a:prstGeom prst="rect">
            <a:avLst/>
          </a:prstGeom>
          <a:noFill/>
        </p:spPr>
        <p:txBody>
          <a:bodyPr wrap="square" rtlCol="0">
            <a:spAutoFit/>
          </a:bodyPr>
          <a:lstStyle/>
          <a:p>
            <a:r>
              <a:rPr lang="fr-FR" sz="1600" i="1" dirty="0">
                <a:solidFill>
                  <a:schemeClr val="bg1"/>
                </a:solidFill>
                <a:latin typeface="Gill Sans Light"/>
                <a:cs typeface="Gill Sans Light"/>
              </a:rPr>
              <a:t>Nature Physics</a:t>
            </a:r>
            <a:r>
              <a:rPr lang="fr-FR" sz="1600" dirty="0">
                <a:solidFill>
                  <a:schemeClr val="bg1"/>
                </a:solidFill>
                <a:latin typeface="Gill Sans Light"/>
                <a:cs typeface="Gill Sans Light"/>
              </a:rPr>
              <a:t> </a:t>
            </a:r>
            <a:r>
              <a:rPr lang="fr-FR" sz="1600" b="1" dirty="0">
                <a:solidFill>
                  <a:schemeClr val="bg1"/>
                </a:solidFill>
                <a:latin typeface="Gill Sans Light"/>
                <a:cs typeface="Gill Sans Light"/>
              </a:rPr>
              <a:t>12</a:t>
            </a:r>
            <a:r>
              <a:rPr lang="fr-FR" sz="1600" dirty="0">
                <a:solidFill>
                  <a:schemeClr val="bg1"/>
                </a:solidFill>
                <a:latin typeface="Gill Sans Light"/>
                <a:cs typeface="Gill Sans Light"/>
              </a:rPr>
              <a:t>, 788, 2016</a:t>
            </a:r>
          </a:p>
          <a:p>
            <a:r>
              <a:rPr lang="en-US" sz="1600" i="1" dirty="0">
                <a:solidFill>
                  <a:schemeClr val="bg1"/>
                </a:solidFill>
                <a:latin typeface="Gill Sans Light"/>
                <a:cs typeface="Gill Sans Light"/>
              </a:rPr>
              <a:t>Physical Review X</a:t>
            </a:r>
            <a:r>
              <a:rPr lang="en-US" sz="1600" dirty="0">
                <a:solidFill>
                  <a:schemeClr val="bg1"/>
                </a:solidFill>
                <a:latin typeface="Gill Sans Light"/>
                <a:cs typeface="Gill Sans Light"/>
              </a:rPr>
              <a:t>, </a:t>
            </a:r>
            <a:r>
              <a:rPr lang="en-US" sz="1600" b="1" dirty="0">
                <a:solidFill>
                  <a:schemeClr val="bg1"/>
                </a:solidFill>
                <a:latin typeface="Gill Sans Light"/>
                <a:cs typeface="Gill Sans Light"/>
              </a:rPr>
              <a:t>6</a:t>
            </a:r>
            <a:r>
              <a:rPr lang="en-US" sz="1600" dirty="0">
                <a:solidFill>
                  <a:schemeClr val="bg1"/>
                </a:solidFill>
                <a:latin typeface="Gill Sans Light"/>
                <a:cs typeface="Gill Sans Light"/>
              </a:rPr>
              <a:t>:021012, 2016 </a:t>
            </a:r>
          </a:p>
          <a:p>
            <a:r>
              <a:rPr lang="en-US" sz="1600" i="1" dirty="0">
                <a:solidFill>
                  <a:schemeClr val="bg1"/>
                </a:solidFill>
                <a:latin typeface="Gill Sans Light"/>
                <a:cs typeface="Gill Sans Light"/>
              </a:rPr>
              <a:t>New J. Phys. </a:t>
            </a:r>
            <a:r>
              <a:rPr lang="en-US" sz="1600" b="1" dirty="0">
                <a:solidFill>
                  <a:schemeClr val="bg1"/>
                </a:solidFill>
                <a:latin typeface="Gill Sans Light"/>
                <a:cs typeface="Gill Sans Light"/>
              </a:rPr>
              <a:t>18</a:t>
            </a:r>
            <a:r>
              <a:rPr lang="en-US" sz="1600" dirty="0">
                <a:solidFill>
                  <a:schemeClr val="bg1"/>
                </a:solidFill>
                <a:latin typeface="Gill Sans Light"/>
                <a:cs typeface="Gill Sans Light"/>
              </a:rPr>
              <a:t>, 123025, 2016.</a:t>
            </a:r>
          </a:p>
          <a:p>
            <a:r>
              <a:rPr lang="en-US" sz="1600" i="1" dirty="0">
                <a:solidFill>
                  <a:schemeClr val="bg1"/>
                </a:solidFill>
                <a:latin typeface="Gill Sans Light"/>
                <a:cs typeface="Gill Sans Light"/>
              </a:rPr>
              <a:t>New J. Phys. </a:t>
            </a:r>
            <a:r>
              <a:rPr lang="en-US" sz="1600" b="1" dirty="0">
                <a:solidFill>
                  <a:schemeClr val="bg1"/>
                </a:solidFill>
                <a:latin typeface="Gill Sans Light"/>
                <a:cs typeface="Gill Sans Light"/>
              </a:rPr>
              <a:t>21</a:t>
            </a:r>
            <a:r>
              <a:rPr lang="en-US" sz="1600" dirty="0">
                <a:solidFill>
                  <a:schemeClr val="bg1"/>
                </a:solidFill>
                <a:latin typeface="Gill Sans Light"/>
                <a:cs typeface="Gill Sans Light"/>
              </a:rPr>
              <a:t>, 053029, 2019.</a:t>
            </a:r>
          </a:p>
          <a:p>
            <a:r>
              <a:rPr lang="en-US" sz="1600" i="1" dirty="0">
                <a:solidFill>
                  <a:schemeClr val="bg1"/>
                </a:solidFill>
                <a:latin typeface="Gill Sans Light"/>
                <a:cs typeface="Gill Sans Light"/>
              </a:rPr>
              <a:t>Science</a:t>
            </a:r>
            <a:r>
              <a:rPr lang="en-US" sz="1600" dirty="0">
                <a:solidFill>
                  <a:schemeClr val="bg1"/>
                </a:solidFill>
                <a:latin typeface="Gill Sans Light"/>
                <a:cs typeface="Gill Sans Light"/>
              </a:rPr>
              <a:t> </a:t>
            </a:r>
            <a:r>
              <a:rPr lang="en-US" sz="1600" b="1" dirty="0">
                <a:solidFill>
                  <a:schemeClr val="bg1"/>
                </a:solidFill>
                <a:latin typeface="Gill Sans Light"/>
                <a:cs typeface="Gill Sans Light"/>
              </a:rPr>
              <a:t>366</a:t>
            </a:r>
            <a:r>
              <a:rPr lang="en-US" sz="1600" dirty="0">
                <a:solidFill>
                  <a:schemeClr val="bg1"/>
                </a:solidFill>
                <a:latin typeface="Gill Sans Light"/>
                <a:cs typeface="Gill Sans Light"/>
              </a:rPr>
              <a:t>, 1480, 2019.</a:t>
            </a:r>
          </a:p>
          <a:p>
            <a:r>
              <a:rPr lang="fr-FR" sz="1600" i="1" dirty="0">
                <a:solidFill>
                  <a:schemeClr val="bg1"/>
                </a:solidFill>
                <a:latin typeface="Gill Sans Light"/>
                <a:cs typeface="Gill Sans Light"/>
              </a:rPr>
              <a:t>Nature Physics </a:t>
            </a:r>
            <a:r>
              <a:rPr lang="fr-FR" sz="1600" dirty="0">
                <a:solidFill>
                  <a:schemeClr val="bg1"/>
                </a:solidFill>
                <a:latin typeface="Gill Sans Light"/>
                <a:cs typeface="Gill Sans Light"/>
              </a:rPr>
              <a:t>16, </a:t>
            </a:r>
            <a:r>
              <a:rPr lang="fr-FR" sz="1600" b="1" dirty="0">
                <a:solidFill>
                  <a:schemeClr val="bg1"/>
                </a:solidFill>
                <a:latin typeface="Gill Sans Light"/>
                <a:cs typeface="Gill Sans Light"/>
              </a:rPr>
              <a:t>4</a:t>
            </a:r>
            <a:r>
              <a:rPr lang="fr-FR" sz="1600" dirty="0">
                <a:solidFill>
                  <a:schemeClr val="bg1"/>
                </a:solidFill>
                <a:latin typeface="Gill Sans Light"/>
                <a:cs typeface="Gill Sans Light"/>
              </a:rPr>
              <a:t> 2020.</a:t>
            </a:r>
            <a:br>
              <a:rPr lang="fr-FR" sz="1600" dirty="0">
                <a:solidFill>
                  <a:schemeClr val="bg1"/>
                </a:solidFill>
                <a:latin typeface="Gill Sans Light"/>
                <a:cs typeface="Gill Sans Light"/>
              </a:rPr>
            </a:br>
            <a:r>
              <a:rPr lang="en-AU" sz="1600" i="1" dirty="0" err="1">
                <a:solidFill>
                  <a:schemeClr val="bg1"/>
                </a:solidFill>
                <a:latin typeface="Gill Sans Light"/>
              </a:rPr>
              <a:t>Npj</a:t>
            </a:r>
            <a:r>
              <a:rPr lang="en-AU" sz="1600" i="1" dirty="0">
                <a:solidFill>
                  <a:schemeClr val="bg1"/>
                </a:solidFill>
                <a:latin typeface="Gill Sans Light"/>
              </a:rPr>
              <a:t> Quantum Information </a:t>
            </a:r>
            <a:r>
              <a:rPr lang="en-AU" sz="1600" b="1" dirty="0">
                <a:solidFill>
                  <a:schemeClr val="bg1"/>
                </a:solidFill>
                <a:latin typeface="Gill Sans Light"/>
              </a:rPr>
              <a:t>7</a:t>
            </a:r>
            <a:r>
              <a:rPr lang="en-AU" sz="1600" i="1" dirty="0">
                <a:solidFill>
                  <a:schemeClr val="bg1"/>
                </a:solidFill>
                <a:latin typeface="Gill Sans Light"/>
              </a:rPr>
              <a:t>, </a:t>
            </a:r>
            <a:r>
              <a:rPr lang="en-AU" sz="1600" dirty="0">
                <a:solidFill>
                  <a:schemeClr val="bg1"/>
                </a:solidFill>
                <a:latin typeface="Gill Sans Light"/>
              </a:rPr>
              <a:t>1 2021</a:t>
            </a:r>
            <a:r>
              <a:rPr lang="en-AU" sz="1600" i="1" dirty="0">
                <a:solidFill>
                  <a:schemeClr val="bg1"/>
                </a:solidFill>
                <a:latin typeface="Gill Sans Light"/>
              </a:rPr>
              <a:t>.</a:t>
            </a:r>
          </a:p>
          <a:p>
            <a:endParaRPr lang="fr-FR" sz="1600" dirty="0">
              <a:latin typeface="Gill Sans Light"/>
              <a:cs typeface="Gill Sans Light"/>
            </a:endParaRPr>
          </a:p>
          <a:p>
            <a:endParaRPr lang="en-US" sz="1600" dirty="0">
              <a:latin typeface="Gill Sans Light"/>
              <a:cs typeface="Gill Sans Light"/>
            </a:endParaRPr>
          </a:p>
          <a:p>
            <a:endParaRPr lang="en-AU" sz="1600" dirty="0">
              <a:latin typeface="Gill Sans Light"/>
              <a:cs typeface="Gill Sans Light"/>
            </a:endParaRPr>
          </a:p>
          <a:p>
            <a:endParaRPr lang="en-US" sz="1600" dirty="0">
              <a:latin typeface="Gill Sans Light"/>
              <a:cs typeface="Gill Sans Light"/>
            </a:endParaRPr>
          </a:p>
          <a:p>
            <a:endParaRPr lang="en-AU" sz="1600" dirty="0">
              <a:latin typeface="Gill Sans Light"/>
              <a:cs typeface="Gill Sans Light"/>
            </a:endParaRPr>
          </a:p>
        </p:txBody>
      </p:sp>
      <p:sp>
        <p:nvSpPr>
          <p:cNvPr id="45" name="Text Placeholder 18">
            <a:extLst>
              <a:ext uri="{FF2B5EF4-FFF2-40B4-BE49-F238E27FC236}">
                <a16:creationId xmlns:a16="http://schemas.microsoft.com/office/drawing/2014/main" id="{B965563C-ED73-AE2D-9205-09DE0D60CDED}"/>
              </a:ext>
            </a:extLst>
          </p:cNvPr>
          <p:cNvSpPr txBox="1">
            <a:spLocks/>
          </p:cNvSpPr>
          <p:nvPr/>
        </p:nvSpPr>
        <p:spPr bwMode="white">
          <a:xfrm>
            <a:off x="4400550" y="6524625"/>
            <a:ext cx="3384667" cy="241300"/>
          </a:xfrm>
          <a:prstGeom prst="rect">
            <a:avLst/>
          </a:prstGeom>
        </p:spPr>
        <p:txBody>
          <a:bodyPr vert="horz" lIns="0" tIns="0" rIns="0" bIns="0" rtlCol="0">
            <a:normAutofit/>
          </a:bodyPr>
          <a:lstStyle>
            <a:lvl1pPr marL="0" indent="0" algn="l" defTabSz="914400" rtl="0" eaLnBrk="1" latinLnBrk="0" hangingPunct="1">
              <a:lnSpc>
                <a:spcPts val="1500"/>
              </a:lnSpc>
              <a:spcBef>
                <a:spcPts val="300"/>
              </a:spcBef>
              <a:spcAft>
                <a:spcPts val="0"/>
              </a:spcAft>
              <a:buClr>
                <a:schemeClr val="tx1"/>
              </a:buClr>
              <a:buFont typeface="Arial" panose="020B0604020202020204" pitchFamily="34" charset="0"/>
              <a:buNone/>
              <a:defRPr lang="en-US" sz="950" kern="1200">
                <a:solidFill>
                  <a:schemeClr val="bg1"/>
                </a:solidFill>
                <a:latin typeface="+mn-lt"/>
                <a:ea typeface="+mn-ea"/>
                <a:cs typeface="+mn-cs"/>
              </a:defRPr>
            </a:lvl1pPr>
            <a:lvl2pPr marL="180000" indent="-179388" algn="l" defTabSz="914400" rtl="0" eaLnBrk="1" latinLnBrk="0" hangingPunct="1">
              <a:lnSpc>
                <a:spcPct val="110000"/>
              </a:lnSpc>
              <a:spcBef>
                <a:spcPts val="300"/>
              </a:spcBef>
              <a:spcAft>
                <a:spcPts val="300"/>
              </a:spcAft>
              <a:buClr>
                <a:schemeClr val="tx1"/>
              </a:buClr>
              <a:buFont typeface="Arial" panose="020B0604020202020204" pitchFamily="34" charset="0"/>
              <a:buChar char="•"/>
              <a:defRPr lang="en-US" sz="1800" kern="1200" dirty="0">
                <a:solidFill>
                  <a:schemeClr val="tx1"/>
                </a:solidFill>
                <a:latin typeface="+mn-lt"/>
                <a:ea typeface="+mn-ea"/>
                <a:cs typeface="+mn-cs"/>
              </a:defRPr>
            </a:lvl2pPr>
            <a:lvl3pPr marL="360000" indent="-179388" algn="l" defTabSz="914400" rtl="0" eaLnBrk="1" latinLnBrk="0" hangingPunct="1">
              <a:lnSpc>
                <a:spcPct val="110000"/>
              </a:lnSpc>
              <a:spcBef>
                <a:spcPts val="200"/>
              </a:spcBef>
              <a:spcAft>
                <a:spcPts val="200"/>
              </a:spcAft>
              <a:buClr>
                <a:schemeClr val="accent1"/>
              </a:buClr>
              <a:buFont typeface="Arial" panose="020B0604020202020204" pitchFamily="34" charset="0"/>
              <a:buChar char="­"/>
              <a:defRPr lang="en-US" sz="1800" kern="1200" baseline="0" dirty="0">
                <a:solidFill>
                  <a:schemeClr val="tx1"/>
                </a:solidFill>
                <a:latin typeface="+mn-lt"/>
                <a:ea typeface="+mn-ea"/>
                <a:cs typeface="+mn-cs"/>
              </a:defRPr>
            </a:lvl3pPr>
            <a:lvl4pPr marL="540000" indent="-179388" algn="l" defTabSz="914400" rtl="0" eaLnBrk="1" latinLnBrk="0" hangingPunct="1">
              <a:lnSpc>
                <a:spcPct val="110000"/>
              </a:lnSpc>
              <a:spcBef>
                <a:spcPts val="100"/>
              </a:spcBef>
              <a:spcAft>
                <a:spcPts val="100"/>
              </a:spcAft>
              <a:buFont typeface="Wingdings" panose="05000000000000000000" pitchFamily="2" charset="2"/>
              <a:buChar char=""/>
              <a:defRPr lang="en-US" sz="1800" kern="1200" baseline="0" dirty="0">
                <a:solidFill>
                  <a:schemeClr val="tx1"/>
                </a:solidFill>
                <a:latin typeface="+mn-lt"/>
                <a:ea typeface="+mn-ea"/>
                <a:cs typeface="+mn-cs"/>
              </a:defRPr>
            </a:lvl4pPr>
            <a:lvl5pPr marL="0" indent="0" algn="l" defTabSz="914400" rtl="0" eaLnBrk="1" latinLnBrk="0" hangingPunct="1">
              <a:lnSpc>
                <a:spcPct val="100000"/>
              </a:lnSpc>
              <a:spcBef>
                <a:spcPts val="1200"/>
              </a:spcBef>
              <a:spcAft>
                <a:spcPts val="600"/>
              </a:spcAft>
              <a:buFont typeface="Arial" panose="020B0604020202020204" pitchFamily="34" charset="0"/>
              <a:buNone/>
              <a:defRPr lang="en-US" sz="2400" kern="1200" baseline="0" dirty="0">
                <a:solidFill>
                  <a:schemeClr val="accent1"/>
                </a:solidFill>
                <a:latin typeface="+mn-lt"/>
                <a:ea typeface="+mn-ea"/>
                <a:cs typeface="+mn-cs"/>
              </a:defRPr>
            </a:lvl5pPr>
            <a:lvl6pPr marL="0" indent="0" algn="l" defTabSz="914400" rtl="0" eaLnBrk="1" latinLnBrk="0" hangingPunct="1">
              <a:spcBef>
                <a:spcPts val="600"/>
              </a:spcBef>
              <a:spcAft>
                <a:spcPts val="300"/>
              </a:spcAft>
              <a:buFont typeface="Arial" pitchFamily="34" charset="0"/>
              <a:buNone/>
              <a:defRPr lang="en-AU" sz="2000" b="1" kern="1200" baseline="0" dirty="0">
                <a:solidFill>
                  <a:schemeClr val="accen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AU"/>
              <a:t>AIP/ANZCOP 2022</a:t>
            </a:r>
          </a:p>
          <a:p>
            <a:endParaRPr lang="en-AU" dirty="0"/>
          </a:p>
        </p:txBody>
      </p:sp>
    </p:spTree>
    <p:extLst>
      <p:ext uri="{BB962C8B-B14F-4D97-AF65-F5344CB8AC3E}">
        <p14:creationId xmlns:p14="http://schemas.microsoft.com/office/powerpoint/2010/main" val="2430590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High compliance</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7" name="Picture 6" descr="A glass of water&#10;&#10;Description automatically generated with low confidence">
            <a:extLst>
              <a:ext uri="{FF2B5EF4-FFF2-40B4-BE49-F238E27FC236}">
                <a16:creationId xmlns:a16="http://schemas.microsoft.com/office/drawing/2014/main" id="{B03D510D-18D7-4D3B-A139-D87040249D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9978" y="2182393"/>
            <a:ext cx="2564390" cy="3894667"/>
          </a:xfrm>
          <a:prstGeom prst="rect">
            <a:avLst/>
          </a:prstGeom>
        </p:spPr>
      </p:pic>
      <p:cxnSp>
        <p:nvCxnSpPr>
          <p:cNvPr id="8" name="Straight Arrow Connector 7">
            <a:extLst>
              <a:ext uri="{FF2B5EF4-FFF2-40B4-BE49-F238E27FC236}">
                <a16:creationId xmlns:a16="http://schemas.microsoft.com/office/drawing/2014/main" id="{57FC99CD-5BC7-423F-9AFA-22A17A953E41}"/>
              </a:ext>
            </a:extLst>
          </p:cNvPr>
          <p:cNvCxnSpPr>
            <a:cxnSpLocks/>
          </p:cNvCxnSpPr>
          <p:nvPr/>
        </p:nvCxnSpPr>
        <p:spPr>
          <a:xfrm flipH="1">
            <a:off x="9449737" y="4533708"/>
            <a:ext cx="1020837" cy="817639"/>
          </a:xfrm>
          <a:prstGeom prst="straightConnector1">
            <a:avLst/>
          </a:prstGeom>
          <a:ln w="19050">
            <a:solidFill>
              <a:schemeClr val="tx1"/>
            </a:solidFill>
            <a:tailEnd type="oval" w="lg" len="lg"/>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CCC0764-2132-430B-BF22-48907D63F0B1}"/>
              </a:ext>
            </a:extLst>
          </p:cNvPr>
          <p:cNvCxnSpPr>
            <a:cxnSpLocks/>
          </p:cNvCxnSpPr>
          <p:nvPr/>
        </p:nvCxnSpPr>
        <p:spPr>
          <a:xfrm flipH="1">
            <a:off x="9339367" y="2409785"/>
            <a:ext cx="1131207" cy="776515"/>
          </a:xfrm>
          <a:prstGeom prst="straightConnector1">
            <a:avLst/>
          </a:prstGeom>
          <a:ln w="19050">
            <a:solidFill>
              <a:schemeClr val="tx1"/>
            </a:solidFill>
            <a:tailEnd type="oval" w="lg" len="lg"/>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E2BF87A-7385-4E4D-B39A-B4FA54CCC7ED}"/>
              </a:ext>
            </a:extLst>
          </p:cNvPr>
          <p:cNvSpPr txBox="1"/>
          <p:nvPr/>
        </p:nvSpPr>
        <p:spPr>
          <a:xfrm>
            <a:off x="10470574" y="2013339"/>
            <a:ext cx="1387880" cy="369332"/>
          </a:xfrm>
          <a:prstGeom prst="rect">
            <a:avLst/>
          </a:prstGeom>
          <a:noFill/>
        </p:spPr>
        <p:txBody>
          <a:bodyPr wrap="none" rtlCol="0">
            <a:spAutoFit/>
          </a:bodyPr>
          <a:lstStyle/>
          <a:p>
            <a:r>
              <a:rPr lang="en-AU" dirty="0">
                <a:latin typeface="Gill Sans Light"/>
              </a:rPr>
              <a:t>Stiffness ~kPa</a:t>
            </a:r>
          </a:p>
        </p:txBody>
      </p:sp>
      <p:sp>
        <p:nvSpPr>
          <p:cNvPr id="11" name="TextBox 10">
            <a:extLst>
              <a:ext uri="{FF2B5EF4-FFF2-40B4-BE49-F238E27FC236}">
                <a16:creationId xmlns:a16="http://schemas.microsoft.com/office/drawing/2014/main" id="{2B568018-A2AD-43E6-8DF4-55E5FA422CF4}"/>
              </a:ext>
            </a:extLst>
          </p:cNvPr>
          <p:cNvSpPr txBox="1"/>
          <p:nvPr/>
        </p:nvSpPr>
        <p:spPr>
          <a:xfrm>
            <a:off x="10139689" y="4052939"/>
            <a:ext cx="1955959" cy="369332"/>
          </a:xfrm>
          <a:prstGeom prst="rect">
            <a:avLst/>
          </a:prstGeom>
          <a:noFill/>
        </p:spPr>
        <p:txBody>
          <a:bodyPr wrap="square" rtlCol="0">
            <a:spAutoFit/>
          </a:bodyPr>
          <a:lstStyle/>
          <a:p>
            <a:r>
              <a:rPr lang="en-AU" dirty="0">
                <a:latin typeface="Gill Sans Light"/>
              </a:rPr>
              <a:t>Stiffness ~100 </a:t>
            </a:r>
            <a:r>
              <a:rPr lang="en-AU" dirty="0" err="1">
                <a:latin typeface="Gill Sans Light"/>
              </a:rPr>
              <a:t>GPa</a:t>
            </a:r>
            <a:endParaRPr lang="en-AU" dirty="0">
              <a:latin typeface="Gill Sans Light"/>
            </a:endParaRPr>
          </a:p>
        </p:txBody>
      </p:sp>
      <p:grpSp>
        <p:nvGrpSpPr>
          <p:cNvPr id="12" name="Group 11">
            <a:extLst>
              <a:ext uri="{FF2B5EF4-FFF2-40B4-BE49-F238E27FC236}">
                <a16:creationId xmlns:a16="http://schemas.microsoft.com/office/drawing/2014/main" id="{AFACDF3F-75DA-49EC-B680-8C73D686648F}"/>
              </a:ext>
            </a:extLst>
          </p:cNvPr>
          <p:cNvGrpSpPr/>
          <p:nvPr/>
        </p:nvGrpSpPr>
        <p:grpSpPr>
          <a:xfrm>
            <a:off x="333546" y="1710345"/>
            <a:ext cx="6565294" cy="4006109"/>
            <a:chOff x="556381" y="1553029"/>
            <a:chExt cx="6565294" cy="4006109"/>
          </a:xfrm>
        </p:grpSpPr>
        <p:pic>
          <p:nvPicPr>
            <p:cNvPr id="14" name="Picture 13">
              <a:extLst>
                <a:ext uri="{FF2B5EF4-FFF2-40B4-BE49-F238E27FC236}">
                  <a16:creationId xmlns:a16="http://schemas.microsoft.com/office/drawing/2014/main" id="{1252CC01-A000-4674-84E5-1A270441F7C0}"/>
                </a:ext>
              </a:extLst>
            </p:cNvPr>
            <p:cNvPicPr>
              <a:picLocks noChangeAspect="1"/>
            </p:cNvPicPr>
            <p:nvPr/>
          </p:nvPicPr>
          <p:blipFill>
            <a:blip r:embed="rId3"/>
            <a:stretch>
              <a:fillRect/>
            </a:stretch>
          </p:blipFill>
          <p:spPr>
            <a:xfrm>
              <a:off x="696844" y="1606247"/>
              <a:ext cx="6424831" cy="3952891"/>
            </a:xfrm>
            <a:prstGeom prst="rect">
              <a:avLst/>
            </a:prstGeom>
          </p:spPr>
        </p:pic>
        <p:sp>
          <p:nvSpPr>
            <p:cNvPr id="15" name="Rectangle 14">
              <a:extLst>
                <a:ext uri="{FF2B5EF4-FFF2-40B4-BE49-F238E27FC236}">
                  <a16:creationId xmlns:a16="http://schemas.microsoft.com/office/drawing/2014/main" id="{2FAAF849-35D8-44DD-98CA-DBA2E0EB2A2A}"/>
                </a:ext>
              </a:extLst>
            </p:cNvPr>
            <p:cNvSpPr/>
            <p:nvPr/>
          </p:nvSpPr>
          <p:spPr>
            <a:xfrm>
              <a:off x="556381" y="1553029"/>
              <a:ext cx="672495" cy="5612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latin typeface="Gill Sans Light"/>
              </a:endParaRPr>
            </a:p>
          </p:txBody>
        </p:sp>
        <p:sp>
          <p:nvSpPr>
            <p:cNvPr id="16" name="Rectangle 15">
              <a:extLst>
                <a:ext uri="{FF2B5EF4-FFF2-40B4-BE49-F238E27FC236}">
                  <a16:creationId xmlns:a16="http://schemas.microsoft.com/office/drawing/2014/main" id="{2BCADE88-FD6A-47D5-B8A5-3E1FCB384868}"/>
                </a:ext>
              </a:extLst>
            </p:cNvPr>
            <p:cNvSpPr/>
            <p:nvPr/>
          </p:nvSpPr>
          <p:spPr>
            <a:xfrm>
              <a:off x="6433054" y="1606247"/>
              <a:ext cx="672495" cy="5612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latin typeface="Gill Sans Light"/>
              </a:endParaRPr>
            </a:p>
          </p:txBody>
        </p:sp>
      </p:grpSp>
    </p:spTree>
    <p:extLst>
      <p:ext uri="{BB962C8B-B14F-4D97-AF65-F5344CB8AC3E}">
        <p14:creationId xmlns:p14="http://schemas.microsoft.com/office/powerpoint/2010/main" val="3903384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Fountain pressure optomechanics</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3" name="Picture 2">
            <a:extLst>
              <a:ext uri="{FF2B5EF4-FFF2-40B4-BE49-F238E27FC236}">
                <a16:creationId xmlns:a16="http://schemas.microsoft.com/office/drawing/2014/main" id="{0C2F00B9-2E50-C231-42D9-5152E9BBCC2E}"/>
              </a:ext>
            </a:extLst>
          </p:cNvPr>
          <p:cNvPicPr>
            <a:picLocks noChangeAspect="1"/>
          </p:cNvPicPr>
          <p:nvPr/>
        </p:nvPicPr>
        <p:blipFill>
          <a:blip r:embed="rId2"/>
          <a:stretch>
            <a:fillRect/>
          </a:stretch>
        </p:blipFill>
        <p:spPr>
          <a:xfrm>
            <a:off x="1112108" y="1616864"/>
            <a:ext cx="2592685" cy="3215603"/>
          </a:xfrm>
          <a:prstGeom prst="rect">
            <a:avLst/>
          </a:prstGeom>
        </p:spPr>
      </p:pic>
      <p:sp>
        <p:nvSpPr>
          <p:cNvPr id="4" name="TextBox 3">
            <a:extLst>
              <a:ext uri="{FF2B5EF4-FFF2-40B4-BE49-F238E27FC236}">
                <a16:creationId xmlns:a16="http://schemas.microsoft.com/office/drawing/2014/main" id="{10C53A24-1E4F-F616-D086-B43F92178DB0}"/>
              </a:ext>
            </a:extLst>
          </p:cNvPr>
          <p:cNvSpPr txBox="1"/>
          <p:nvPr/>
        </p:nvSpPr>
        <p:spPr>
          <a:xfrm>
            <a:off x="1112108" y="5495581"/>
            <a:ext cx="2592685" cy="830997"/>
          </a:xfrm>
          <a:prstGeom prst="rect">
            <a:avLst/>
          </a:prstGeom>
          <a:noFill/>
        </p:spPr>
        <p:txBody>
          <a:bodyPr wrap="square">
            <a:spAutoFit/>
          </a:bodyPr>
          <a:lstStyle/>
          <a:p>
            <a:pPr>
              <a:spcBef>
                <a:spcPts val="0"/>
              </a:spcBef>
              <a:spcAft>
                <a:spcPts val="0"/>
              </a:spcAft>
            </a:pPr>
            <a:r>
              <a:rPr lang="en-US" sz="1200">
                <a:effectLst/>
                <a:latin typeface="Gill Sans Light"/>
              </a:rPr>
              <a:t>J. F. Allen and H. Jones, </a:t>
            </a:r>
            <a:r>
              <a:rPr lang="en-US" sz="1200" i="1">
                <a:effectLst/>
                <a:latin typeface="Gill Sans Light"/>
              </a:rPr>
              <a:t>New Phenomena Connected with Heat Flow in Helium II</a:t>
            </a:r>
            <a:r>
              <a:rPr lang="en-US" sz="1200">
                <a:effectLst/>
                <a:latin typeface="Gill Sans Light"/>
              </a:rPr>
              <a:t>, Nature </a:t>
            </a:r>
            <a:r>
              <a:rPr lang="en-US" sz="1200" b="1">
                <a:effectLst/>
                <a:latin typeface="Gill Sans Light"/>
              </a:rPr>
              <a:t>141</a:t>
            </a:r>
            <a:r>
              <a:rPr lang="en-US" sz="1200">
                <a:effectLst/>
                <a:latin typeface="Gill Sans Light"/>
              </a:rPr>
              <a:t>, 243 (1938).</a:t>
            </a:r>
          </a:p>
        </p:txBody>
      </p:sp>
    </p:spTree>
    <p:extLst>
      <p:ext uri="{BB962C8B-B14F-4D97-AF65-F5344CB8AC3E}">
        <p14:creationId xmlns:p14="http://schemas.microsoft.com/office/powerpoint/2010/main" val="322566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Fountain pressure optomechanics</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2" name="Picture 1" descr="A screenshot of a computer&#10;&#10;Description automatically generated with low confidence">
            <a:extLst>
              <a:ext uri="{FF2B5EF4-FFF2-40B4-BE49-F238E27FC236}">
                <a16:creationId xmlns:a16="http://schemas.microsoft.com/office/drawing/2014/main" id="{1851236B-013C-2F98-FC03-4EF0DD9743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2161" y="1616864"/>
            <a:ext cx="5693824" cy="3214638"/>
          </a:xfrm>
          <a:prstGeom prst="rect">
            <a:avLst/>
          </a:prstGeom>
        </p:spPr>
      </p:pic>
      <p:pic>
        <p:nvPicPr>
          <p:cNvPr id="3" name="Picture 2">
            <a:extLst>
              <a:ext uri="{FF2B5EF4-FFF2-40B4-BE49-F238E27FC236}">
                <a16:creationId xmlns:a16="http://schemas.microsoft.com/office/drawing/2014/main" id="{0C2F00B9-2E50-C231-42D9-5152E9BBCC2E}"/>
              </a:ext>
            </a:extLst>
          </p:cNvPr>
          <p:cNvPicPr>
            <a:picLocks noChangeAspect="1"/>
          </p:cNvPicPr>
          <p:nvPr/>
        </p:nvPicPr>
        <p:blipFill>
          <a:blip r:embed="rId3"/>
          <a:stretch>
            <a:fillRect/>
          </a:stretch>
        </p:blipFill>
        <p:spPr>
          <a:xfrm>
            <a:off x="1112108" y="1616864"/>
            <a:ext cx="2592685" cy="3215603"/>
          </a:xfrm>
          <a:prstGeom prst="rect">
            <a:avLst/>
          </a:prstGeom>
        </p:spPr>
      </p:pic>
      <p:sp>
        <p:nvSpPr>
          <p:cNvPr id="4" name="TextBox 3">
            <a:extLst>
              <a:ext uri="{FF2B5EF4-FFF2-40B4-BE49-F238E27FC236}">
                <a16:creationId xmlns:a16="http://schemas.microsoft.com/office/drawing/2014/main" id="{10C53A24-1E4F-F616-D086-B43F92178DB0}"/>
              </a:ext>
            </a:extLst>
          </p:cNvPr>
          <p:cNvSpPr txBox="1"/>
          <p:nvPr/>
        </p:nvSpPr>
        <p:spPr>
          <a:xfrm>
            <a:off x="1112108" y="5495581"/>
            <a:ext cx="2592685" cy="830997"/>
          </a:xfrm>
          <a:prstGeom prst="rect">
            <a:avLst/>
          </a:prstGeom>
          <a:noFill/>
        </p:spPr>
        <p:txBody>
          <a:bodyPr wrap="square">
            <a:spAutoFit/>
          </a:bodyPr>
          <a:lstStyle/>
          <a:p>
            <a:pPr>
              <a:spcBef>
                <a:spcPts val="0"/>
              </a:spcBef>
              <a:spcAft>
                <a:spcPts val="0"/>
              </a:spcAft>
            </a:pPr>
            <a:r>
              <a:rPr lang="en-US" sz="1200">
                <a:effectLst/>
                <a:latin typeface="Gill Sans Light"/>
              </a:rPr>
              <a:t>J. F. Allen and H. Jones, </a:t>
            </a:r>
            <a:r>
              <a:rPr lang="en-US" sz="1200" i="1">
                <a:effectLst/>
                <a:latin typeface="Gill Sans Light"/>
              </a:rPr>
              <a:t>New Phenomena Connected with Heat Flow in Helium II</a:t>
            </a:r>
            <a:r>
              <a:rPr lang="en-US" sz="1200">
                <a:effectLst/>
                <a:latin typeface="Gill Sans Light"/>
              </a:rPr>
              <a:t>, Nature </a:t>
            </a:r>
            <a:r>
              <a:rPr lang="en-US" sz="1200" b="1">
                <a:effectLst/>
                <a:latin typeface="Gill Sans Light"/>
              </a:rPr>
              <a:t>141</a:t>
            </a:r>
            <a:r>
              <a:rPr lang="en-US" sz="1200">
                <a:effectLst/>
                <a:latin typeface="Gill Sans Light"/>
              </a:rPr>
              <a:t>, 243 (1938).</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6FEEE9-2564-A499-6966-6EB95C7D91F3}"/>
                  </a:ext>
                </a:extLst>
              </p:cNvPr>
              <p:cNvSpPr txBox="1"/>
              <p:nvPr/>
            </p:nvSpPr>
            <p:spPr>
              <a:xfrm>
                <a:off x="5112161" y="5035106"/>
                <a:ext cx="569382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AU" i="1" smtClean="0">
                          <a:latin typeface="Cambria Math" panose="02040503050406030204" pitchFamily="18" charset="0"/>
                        </a:rPr>
                        <m:t>Δ</m:t>
                      </m:r>
                      <m:r>
                        <a:rPr lang="en-AU" i="1" smtClean="0">
                          <a:latin typeface="Cambria Math" panose="02040503050406030204" pitchFamily="18" charset="0"/>
                        </a:rPr>
                        <m:t>𝑃</m:t>
                      </m:r>
                      <m:r>
                        <a:rPr lang="en-AU" i="1" smtClean="0">
                          <a:latin typeface="Cambria Math" panose="02040503050406030204" pitchFamily="18" charset="0"/>
                        </a:rPr>
                        <m:t>=</m:t>
                      </m:r>
                      <m:r>
                        <a:rPr lang="en-AU" i="1" smtClean="0">
                          <a:latin typeface="Cambria Math" panose="02040503050406030204" pitchFamily="18" charset="0"/>
                        </a:rPr>
                        <m:t>𝜌</m:t>
                      </m:r>
                      <m:r>
                        <a:rPr lang="en-AU" i="1" smtClean="0">
                          <a:latin typeface="Cambria Math" panose="02040503050406030204" pitchFamily="18" charset="0"/>
                        </a:rPr>
                        <m:t>𝑆</m:t>
                      </m:r>
                      <m:r>
                        <m:rPr>
                          <m:sty m:val="p"/>
                        </m:rPr>
                        <a:rPr lang="en-AU" i="1" smtClean="0">
                          <a:latin typeface="Cambria Math" panose="02040503050406030204" pitchFamily="18" charset="0"/>
                        </a:rPr>
                        <m:t>Δ</m:t>
                      </m:r>
                      <m:r>
                        <a:rPr lang="en-AU" i="1" smtClean="0">
                          <a:latin typeface="Cambria Math" panose="02040503050406030204" pitchFamily="18" charset="0"/>
                        </a:rPr>
                        <m:t>𝑇</m:t>
                      </m:r>
                    </m:oMath>
                  </m:oMathPara>
                </a14:m>
                <a:endParaRPr lang="en-AU"/>
              </a:p>
            </p:txBody>
          </p:sp>
        </mc:Choice>
        <mc:Fallback xmlns="">
          <p:sp>
            <p:nvSpPr>
              <p:cNvPr id="5" name="TextBox 4">
                <a:extLst>
                  <a:ext uri="{FF2B5EF4-FFF2-40B4-BE49-F238E27FC236}">
                    <a16:creationId xmlns:a16="http://schemas.microsoft.com/office/drawing/2014/main" id="{436FEEE9-2564-A499-6966-6EB95C7D91F3}"/>
                  </a:ext>
                </a:extLst>
              </p:cNvPr>
              <p:cNvSpPr txBox="1">
                <a:spLocks noRot="1" noChangeAspect="1" noMove="1" noResize="1" noEditPoints="1" noAdjustHandles="1" noChangeArrowheads="1" noChangeShapeType="1" noTextEdit="1"/>
              </p:cNvSpPr>
              <p:nvPr/>
            </p:nvSpPr>
            <p:spPr>
              <a:xfrm>
                <a:off x="5112161" y="5035106"/>
                <a:ext cx="5693824" cy="276999"/>
              </a:xfrm>
              <a:prstGeom prst="rect">
                <a:avLst/>
              </a:prstGeom>
              <a:blipFill>
                <a:blip r:embed="rId4"/>
                <a:stretch>
                  <a:fillRect b="-35556"/>
                </a:stretch>
              </a:blipFill>
            </p:spPr>
            <p:txBody>
              <a:bodyPr/>
              <a:lstStyle/>
              <a:p>
                <a:r>
                  <a:rPr lang="en-AU">
                    <a:noFill/>
                  </a:rPr>
                  <a:t> </a:t>
                </a:r>
              </a:p>
            </p:txBody>
          </p:sp>
        </mc:Fallback>
      </mc:AlternateContent>
      <p:sp>
        <p:nvSpPr>
          <p:cNvPr id="6" name="TextBox 5">
            <a:extLst>
              <a:ext uri="{FF2B5EF4-FFF2-40B4-BE49-F238E27FC236}">
                <a16:creationId xmlns:a16="http://schemas.microsoft.com/office/drawing/2014/main" id="{3A504854-AAE6-4001-07FA-A0A5AF59D777}"/>
              </a:ext>
            </a:extLst>
          </p:cNvPr>
          <p:cNvSpPr txBox="1"/>
          <p:nvPr/>
        </p:nvSpPr>
        <p:spPr>
          <a:xfrm>
            <a:off x="5112161" y="5495581"/>
            <a:ext cx="5693824" cy="646331"/>
          </a:xfrm>
          <a:prstGeom prst="rect">
            <a:avLst/>
          </a:prstGeom>
          <a:noFill/>
        </p:spPr>
        <p:txBody>
          <a:bodyPr wrap="square">
            <a:spAutoFit/>
          </a:bodyPr>
          <a:lstStyle/>
          <a:p>
            <a:pPr>
              <a:spcBef>
                <a:spcPts val="0"/>
              </a:spcBef>
              <a:spcAft>
                <a:spcPts val="0"/>
              </a:spcAft>
            </a:pPr>
            <a:r>
              <a:rPr lang="en-US" sz="1200">
                <a:effectLst/>
                <a:latin typeface="Gill Sans Light"/>
              </a:rPr>
              <a:t>H. London, </a:t>
            </a:r>
            <a:r>
              <a:rPr lang="en-US" sz="1200" i="1">
                <a:effectLst/>
                <a:latin typeface="Gill Sans Light"/>
              </a:rPr>
              <a:t>Thermodynamics of the Thermomechanical Effect of Liquid He II</a:t>
            </a:r>
            <a:r>
              <a:rPr lang="en-US" sz="1200">
                <a:effectLst/>
                <a:latin typeface="Gill Sans Light"/>
              </a:rPr>
              <a:t>, Proceedings of the Royal Society of London. Series A, Mathematical and Physical Sciences 484 (1939).</a:t>
            </a:r>
          </a:p>
        </p:txBody>
      </p:sp>
    </p:spTree>
    <p:extLst>
      <p:ext uri="{BB962C8B-B14F-4D97-AF65-F5344CB8AC3E}">
        <p14:creationId xmlns:p14="http://schemas.microsoft.com/office/powerpoint/2010/main" val="2049516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Radiation Pressure vs Fountain Pressure</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AU" sz="800" b="0" i="0" u="none" strike="noStrike" kern="1200" cap="none" spc="0" normalizeH="0" baseline="0" noProof="0">
              <a:ln>
                <a:noFill/>
              </a:ln>
              <a:solidFill>
                <a:prstClr val="black"/>
              </a:solidFill>
              <a:effectLst/>
              <a:uLnTx/>
              <a:uFillTx/>
              <a:ea typeface="+mn-ea"/>
              <a:cs typeface="+mn-cs"/>
            </a:endParaRPr>
          </a:p>
        </p:txBody>
      </p:sp>
      <p:sp>
        <p:nvSpPr>
          <p:cNvPr id="6" name="Rectangle 5">
            <a:extLst>
              <a:ext uri="{FF2B5EF4-FFF2-40B4-BE49-F238E27FC236}">
                <a16:creationId xmlns:a16="http://schemas.microsoft.com/office/drawing/2014/main" id="{E0F78C1E-296D-4967-82C9-B7B04A4845D5}"/>
              </a:ext>
            </a:extLst>
          </p:cNvPr>
          <p:cNvSpPr/>
          <p:nvPr/>
        </p:nvSpPr>
        <p:spPr>
          <a:xfrm>
            <a:off x="2957486" y="2643671"/>
            <a:ext cx="1085850" cy="1270000"/>
          </a:xfrm>
          <a:prstGeom prst="rect">
            <a:avLst/>
          </a:prstGeom>
          <a:solidFill>
            <a:srgbClr val="ED7D31">
              <a:alpha val="20000"/>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22CF5D82-2E3F-4692-B922-1D3C2952A51C}"/>
              </a:ext>
            </a:extLst>
          </p:cNvPr>
          <p:cNvSpPr/>
          <p:nvPr/>
        </p:nvSpPr>
        <p:spPr>
          <a:xfrm>
            <a:off x="773056" y="2643671"/>
            <a:ext cx="1085850" cy="1270000"/>
          </a:xfrm>
          <a:prstGeom prst="rect">
            <a:avLst/>
          </a:prstGeom>
          <a:solidFill>
            <a:schemeClr val="accent1">
              <a:lumMod val="60000"/>
              <a:lumOff val="40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a:extLst>
              <a:ext uri="{FF2B5EF4-FFF2-40B4-BE49-F238E27FC236}">
                <a16:creationId xmlns:a16="http://schemas.microsoft.com/office/drawing/2014/main" id="{245AB46B-6853-4F09-8C4D-F2DC9BFFCC6F}"/>
              </a:ext>
            </a:extLst>
          </p:cNvPr>
          <p:cNvSpPr txBox="1"/>
          <p:nvPr/>
        </p:nvSpPr>
        <p:spPr>
          <a:xfrm>
            <a:off x="388729" y="1617568"/>
            <a:ext cx="4146549" cy="461665"/>
          </a:xfrm>
          <a:prstGeom prst="rect">
            <a:avLst/>
          </a:prstGeom>
          <a:noFill/>
        </p:spPr>
        <p:txBody>
          <a:bodyPr wrap="square" rtlCol="0">
            <a:spAutoFit/>
          </a:bodyPr>
          <a:lstStyle/>
          <a:p>
            <a:pPr algn="ctr"/>
            <a:r>
              <a:rPr lang="en-AU" sz="2400" u="sng"/>
              <a:t>radiation pressure force</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6AB4202-2AB3-4179-BCE5-B33C49ED78D6}"/>
                  </a:ext>
                </a:extLst>
              </p:cNvPr>
              <p:cNvSpPr txBox="1"/>
              <p:nvPr/>
            </p:nvSpPr>
            <p:spPr>
              <a:xfrm>
                <a:off x="3387699" y="3303508"/>
                <a:ext cx="225425"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AU" i="1" smtClean="0">
                          <a:latin typeface="Cambria Math" panose="02040503050406030204" pitchFamily="18" charset="0"/>
                          <a:ea typeface="Cambria Math" panose="02040503050406030204" pitchFamily="18" charset="0"/>
                        </a:rPr>
                        <m:t>𝜔</m:t>
                      </m:r>
                    </m:oMath>
                  </m:oMathPara>
                </a14:m>
                <a:endParaRPr lang="en-AU"/>
              </a:p>
            </p:txBody>
          </p:sp>
        </mc:Choice>
        <mc:Fallback xmlns="">
          <p:sp>
            <p:nvSpPr>
              <p:cNvPr id="9" name="TextBox 8">
                <a:extLst>
                  <a:ext uri="{FF2B5EF4-FFF2-40B4-BE49-F238E27FC236}">
                    <a16:creationId xmlns:a16="http://schemas.microsoft.com/office/drawing/2014/main" id="{B6AB4202-2AB3-4179-BCE5-B33C49ED78D6}"/>
                  </a:ext>
                </a:extLst>
              </p:cNvPr>
              <p:cNvSpPr txBox="1">
                <a:spLocks noRot="1" noChangeAspect="1" noMove="1" noResize="1" noEditPoints="1" noAdjustHandles="1" noChangeArrowheads="1" noChangeShapeType="1" noTextEdit="1"/>
              </p:cNvSpPr>
              <p:nvPr/>
            </p:nvSpPr>
            <p:spPr>
              <a:xfrm>
                <a:off x="3387699" y="3303508"/>
                <a:ext cx="225425" cy="276999"/>
              </a:xfrm>
              <a:prstGeom prst="rect">
                <a:avLst/>
              </a:prstGeom>
              <a:blipFill>
                <a:blip r:embed="rId2"/>
                <a:stretch>
                  <a:fillRect l="-13514" r="-16216" b="-2222"/>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F60A483-9E1D-4188-B392-9075DD115A25}"/>
                  </a:ext>
                </a:extLst>
              </p:cNvPr>
              <p:cNvSpPr txBox="1"/>
              <p:nvPr/>
            </p:nvSpPr>
            <p:spPr>
              <a:xfrm>
                <a:off x="1208029" y="3333565"/>
                <a:ext cx="225425"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panose="02040503050406030204" pitchFamily="18" charset="0"/>
                          <a:ea typeface="Cambria Math" panose="02040503050406030204" pitchFamily="18" charset="0"/>
                        </a:rPr>
                        <m:t>Ω</m:t>
                      </m:r>
                    </m:oMath>
                  </m:oMathPara>
                </a14:m>
                <a:endParaRPr lang="en-AU"/>
              </a:p>
            </p:txBody>
          </p:sp>
        </mc:Choice>
        <mc:Fallback xmlns="">
          <p:sp>
            <p:nvSpPr>
              <p:cNvPr id="10" name="TextBox 9">
                <a:extLst>
                  <a:ext uri="{FF2B5EF4-FFF2-40B4-BE49-F238E27FC236}">
                    <a16:creationId xmlns:a16="http://schemas.microsoft.com/office/drawing/2014/main" id="{CF60A483-9E1D-4188-B392-9075DD115A25}"/>
                  </a:ext>
                </a:extLst>
              </p:cNvPr>
              <p:cNvSpPr txBox="1">
                <a:spLocks noRot="1" noChangeAspect="1" noMove="1" noResize="1" noEditPoints="1" noAdjustHandles="1" noChangeArrowheads="1" noChangeShapeType="1" noTextEdit="1"/>
              </p:cNvSpPr>
              <p:nvPr/>
            </p:nvSpPr>
            <p:spPr>
              <a:xfrm>
                <a:off x="1208029" y="3333565"/>
                <a:ext cx="225425" cy="276999"/>
              </a:xfrm>
              <a:prstGeom prst="rect">
                <a:avLst/>
              </a:prstGeom>
              <a:blipFill>
                <a:blip r:embed="rId3"/>
                <a:stretch>
                  <a:fillRect l="-18919" r="-24324" b="-8889"/>
                </a:stretch>
              </a:blipFill>
            </p:spPr>
            <p:txBody>
              <a:bodyPr/>
              <a:lstStyle/>
              <a:p>
                <a:r>
                  <a:rPr lang="en-AU">
                    <a:noFill/>
                  </a:rPr>
                  <a:t> </a:t>
                </a:r>
              </a:p>
            </p:txBody>
          </p:sp>
        </mc:Fallback>
      </mc:AlternateContent>
      <p:sp>
        <p:nvSpPr>
          <p:cNvPr id="11" name="TextBox 10">
            <a:extLst>
              <a:ext uri="{FF2B5EF4-FFF2-40B4-BE49-F238E27FC236}">
                <a16:creationId xmlns:a16="http://schemas.microsoft.com/office/drawing/2014/main" id="{D07F0BA3-F447-417E-8203-ABF4DCC42B57}"/>
              </a:ext>
            </a:extLst>
          </p:cNvPr>
          <p:cNvSpPr txBox="1"/>
          <p:nvPr/>
        </p:nvSpPr>
        <p:spPr>
          <a:xfrm>
            <a:off x="507236" y="2785201"/>
            <a:ext cx="1681009" cy="307777"/>
          </a:xfrm>
          <a:prstGeom prst="rect">
            <a:avLst/>
          </a:prstGeom>
          <a:noFill/>
        </p:spPr>
        <p:txBody>
          <a:bodyPr wrap="square" rtlCol="0">
            <a:spAutoFit/>
          </a:bodyPr>
          <a:lstStyle/>
          <a:p>
            <a:pPr algn="ctr"/>
            <a:r>
              <a:rPr lang="en-AU" sz="1400" u="sng"/>
              <a:t>mechanics</a:t>
            </a:r>
          </a:p>
        </p:txBody>
      </p:sp>
      <p:sp>
        <p:nvSpPr>
          <p:cNvPr id="12" name="TextBox 11">
            <a:extLst>
              <a:ext uri="{FF2B5EF4-FFF2-40B4-BE49-F238E27FC236}">
                <a16:creationId xmlns:a16="http://schemas.microsoft.com/office/drawing/2014/main" id="{BE6D245E-806C-4250-9337-EAF45763C2F8}"/>
              </a:ext>
            </a:extLst>
          </p:cNvPr>
          <p:cNvSpPr txBox="1"/>
          <p:nvPr/>
        </p:nvSpPr>
        <p:spPr>
          <a:xfrm>
            <a:off x="3158568" y="2772879"/>
            <a:ext cx="683688" cy="307777"/>
          </a:xfrm>
          <a:prstGeom prst="rect">
            <a:avLst/>
          </a:prstGeom>
          <a:noFill/>
        </p:spPr>
        <p:txBody>
          <a:bodyPr wrap="square" rtlCol="0">
            <a:spAutoFit/>
          </a:bodyPr>
          <a:lstStyle/>
          <a:p>
            <a:pPr algn="ctr"/>
            <a:r>
              <a:rPr lang="en-AU" sz="1400" u="sng"/>
              <a:t>light</a:t>
            </a:r>
          </a:p>
        </p:txBody>
      </p:sp>
      <p:sp>
        <p:nvSpPr>
          <p:cNvPr id="14" name="Arrow: Left-Right 13">
            <a:extLst>
              <a:ext uri="{FF2B5EF4-FFF2-40B4-BE49-F238E27FC236}">
                <a16:creationId xmlns:a16="http://schemas.microsoft.com/office/drawing/2014/main" id="{A87F95D0-AF64-4C6F-BAF4-A19C8DE13B86}"/>
              </a:ext>
            </a:extLst>
          </p:cNvPr>
          <p:cNvSpPr/>
          <p:nvPr/>
        </p:nvSpPr>
        <p:spPr>
          <a:xfrm>
            <a:off x="1916033" y="3132188"/>
            <a:ext cx="915880" cy="364975"/>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2C7934D4-32B7-4D8F-9BA0-888ADD8B1F99}"/>
                  </a:ext>
                </a:extLst>
              </p:cNvPr>
              <p:cNvSpPr txBox="1"/>
              <p:nvPr/>
            </p:nvSpPr>
            <p:spPr>
              <a:xfrm>
                <a:off x="2066756" y="2074058"/>
                <a:ext cx="62100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AU" sz="2400" i="1" smtClean="0">
                              <a:latin typeface="Cambria Math" panose="02040503050406030204" pitchFamily="18" charset="0"/>
                            </a:rPr>
                          </m:ctrlPr>
                        </m:sSubPr>
                        <m:e>
                          <m:r>
                            <a:rPr lang="en-AU" sz="2400" b="0" i="1" smtClean="0">
                              <a:latin typeface="Cambria Math" panose="02040503050406030204" pitchFamily="18" charset="0"/>
                            </a:rPr>
                            <m:t>𝐹</m:t>
                          </m:r>
                        </m:e>
                        <m:sub>
                          <m:r>
                            <a:rPr lang="en-AU" sz="2400" b="0" i="1" smtClean="0">
                              <a:latin typeface="Cambria Math" panose="02040503050406030204" pitchFamily="18" charset="0"/>
                            </a:rPr>
                            <m:t>𝑟𝑎𝑑</m:t>
                          </m:r>
                        </m:sub>
                      </m:sSub>
                    </m:oMath>
                  </m:oMathPara>
                </a14:m>
                <a:endParaRPr lang="en-AU" sz="2400"/>
              </a:p>
            </p:txBody>
          </p:sp>
        </mc:Choice>
        <mc:Fallback xmlns="">
          <p:sp>
            <p:nvSpPr>
              <p:cNvPr id="24" name="TextBox 23">
                <a:extLst>
                  <a:ext uri="{FF2B5EF4-FFF2-40B4-BE49-F238E27FC236}">
                    <a16:creationId xmlns:a16="http://schemas.microsoft.com/office/drawing/2014/main" id="{2C7934D4-32B7-4D8F-9BA0-888ADD8B1F99}"/>
                  </a:ext>
                </a:extLst>
              </p:cNvPr>
              <p:cNvSpPr txBox="1">
                <a:spLocks noRot="1" noChangeAspect="1" noMove="1" noResize="1" noEditPoints="1" noAdjustHandles="1" noChangeArrowheads="1" noChangeShapeType="1" noTextEdit="1"/>
              </p:cNvSpPr>
              <p:nvPr/>
            </p:nvSpPr>
            <p:spPr>
              <a:xfrm>
                <a:off x="2066756" y="2074058"/>
                <a:ext cx="621004" cy="369332"/>
              </a:xfrm>
              <a:prstGeom prst="rect">
                <a:avLst/>
              </a:prstGeom>
              <a:blipFill>
                <a:blip r:embed="rId5"/>
                <a:stretch>
                  <a:fillRect l="-9804" r="-3922" b="-19672"/>
                </a:stretch>
              </a:blipFill>
            </p:spPr>
            <p:txBody>
              <a:bodyPr/>
              <a:lstStyle/>
              <a:p>
                <a:r>
                  <a:rPr lang="en-AU">
                    <a:noFill/>
                  </a:rPr>
                  <a:t> </a:t>
                </a:r>
              </a:p>
            </p:txBody>
          </p:sp>
        </mc:Fallback>
      </mc:AlternateContent>
      <p:sp>
        <p:nvSpPr>
          <p:cNvPr id="32" name="Rectangle 31">
            <a:extLst>
              <a:ext uri="{FF2B5EF4-FFF2-40B4-BE49-F238E27FC236}">
                <a16:creationId xmlns:a16="http://schemas.microsoft.com/office/drawing/2014/main" id="{1BD2C001-106A-446D-ABD6-B28D0AECFFE4}"/>
              </a:ext>
            </a:extLst>
          </p:cNvPr>
          <p:cNvSpPr/>
          <p:nvPr/>
        </p:nvSpPr>
        <p:spPr>
          <a:xfrm>
            <a:off x="773056" y="4042879"/>
            <a:ext cx="2641597" cy="1270000"/>
          </a:xfrm>
          <a:prstGeom prst="rect">
            <a:avLst/>
          </a:prstGeom>
          <a:solidFill>
            <a:schemeClr val="accent6">
              <a:lumMod val="75000"/>
              <a:alpha val="2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C54DFB6E-F844-495B-B285-1195386A554D}"/>
                  </a:ext>
                </a:extLst>
              </p:cNvPr>
              <p:cNvSpPr txBox="1"/>
              <p:nvPr/>
            </p:nvSpPr>
            <p:spPr>
              <a:xfrm>
                <a:off x="625818" y="4184537"/>
                <a:ext cx="2903854" cy="830997"/>
              </a:xfrm>
              <a:prstGeom prst="rect">
                <a:avLst/>
              </a:prstGeom>
              <a:noFill/>
            </p:spPr>
            <p:txBody>
              <a:bodyPr wrap="square" rtlCol="0">
                <a:spAutoFit/>
              </a:bodyPr>
              <a:lstStyle/>
              <a:p>
                <a:pPr algn="ctr"/>
                <a:r>
                  <a:rPr lang="en-AU" sz="2400"/>
                  <a:t>energy transfer: </a:t>
                </a:r>
                <a14:m>
                  <m:oMath xmlns:m="http://schemas.openxmlformats.org/officeDocument/2006/math">
                    <m:r>
                      <a:rPr lang="en-AU" sz="2400" i="1" smtClean="0">
                        <a:latin typeface="Cambria Math" panose="02040503050406030204" pitchFamily="18" charset="0"/>
                        <a:ea typeface="Cambria Math" panose="02040503050406030204" pitchFamily="18" charset="0"/>
                      </a:rPr>
                      <m:t>~ℏ</m:t>
                    </m:r>
                    <m:r>
                      <m:rPr>
                        <m:sty m:val="p"/>
                      </m:rPr>
                      <a:rPr lang="el-GR" sz="2400" i="1" smtClean="0">
                        <a:latin typeface="Cambria Math" panose="02040503050406030204" pitchFamily="18" charset="0"/>
                        <a:ea typeface="Cambria Math" panose="02040503050406030204" pitchFamily="18" charset="0"/>
                      </a:rPr>
                      <m:t>Ω</m:t>
                    </m:r>
                  </m:oMath>
                </a14:m>
                <a:endParaRPr lang="en-AU" sz="2400"/>
              </a:p>
            </p:txBody>
          </p:sp>
        </mc:Choice>
        <mc:Fallback xmlns="">
          <p:sp>
            <p:nvSpPr>
              <p:cNvPr id="33" name="TextBox 32">
                <a:extLst>
                  <a:ext uri="{FF2B5EF4-FFF2-40B4-BE49-F238E27FC236}">
                    <a16:creationId xmlns:a16="http://schemas.microsoft.com/office/drawing/2014/main" id="{C54DFB6E-F844-495B-B285-1195386A554D}"/>
                  </a:ext>
                </a:extLst>
              </p:cNvPr>
              <p:cNvSpPr txBox="1">
                <a:spLocks noRot="1" noChangeAspect="1" noMove="1" noResize="1" noEditPoints="1" noAdjustHandles="1" noChangeArrowheads="1" noChangeShapeType="1" noTextEdit="1"/>
              </p:cNvSpPr>
              <p:nvPr/>
            </p:nvSpPr>
            <p:spPr>
              <a:xfrm>
                <a:off x="625818" y="4184537"/>
                <a:ext cx="2903854" cy="830997"/>
              </a:xfrm>
              <a:prstGeom prst="rect">
                <a:avLst/>
              </a:prstGeom>
              <a:blipFill>
                <a:blip r:embed="rId10"/>
                <a:stretch>
                  <a:fillRect t="-5109"/>
                </a:stretch>
              </a:blipFill>
            </p:spPr>
            <p:txBody>
              <a:bodyPr/>
              <a:lstStyle/>
              <a:p>
                <a:r>
                  <a:rPr lang="en-AU">
                    <a:noFill/>
                  </a:rPr>
                  <a:t> </a:t>
                </a:r>
              </a:p>
            </p:txBody>
          </p:sp>
        </mc:Fallback>
      </mc:AlternateContent>
      <p:pic>
        <p:nvPicPr>
          <p:cNvPr id="34" name="Picture 33">
            <a:extLst>
              <a:ext uri="{FF2B5EF4-FFF2-40B4-BE49-F238E27FC236}">
                <a16:creationId xmlns:a16="http://schemas.microsoft.com/office/drawing/2014/main" id="{53BF2B84-B211-4353-9973-37953A621A2A}"/>
              </a:ext>
            </a:extLst>
          </p:cNvPr>
          <p:cNvPicPr>
            <a:picLocks noChangeAspect="1"/>
          </p:cNvPicPr>
          <p:nvPr/>
        </p:nvPicPr>
        <p:blipFill>
          <a:blip r:embed="rId11"/>
          <a:stretch>
            <a:fillRect/>
          </a:stretch>
        </p:blipFill>
        <p:spPr>
          <a:xfrm>
            <a:off x="3500411" y="4111539"/>
            <a:ext cx="1737222" cy="1334458"/>
          </a:xfrm>
          <a:prstGeom prst="rect">
            <a:avLst/>
          </a:prstGeom>
        </p:spPr>
      </p:pic>
    </p:spTree>
    <p:extLst>
      <p:ext uri="{BB962C8B-B14F-4D97-AF65-F5344CB8AC3E}">
        <p14:creationId xmlns:p14="http://schemas.microsoft.com/office/powerpoint/2010/main" val="128015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Radiation Pressure vs Fountain Pressure</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AU" sz="800" b="0" i="0" u="none" strike="noStrike" kern="1200" cap="none" spc="0" normalizeH="0" baseline="0" noProof="0">
              <a:ln>
                <a:noFill/>
              </a:ln>
              <a:solidFill>
                <a:prstClr val="black"/>
              </a:solidFill>
              <a:effectLst/>
              <a:uLnTx/>
              <a:uFillTx/>
              <a:ea typeface="+mn-ea"/>
              <a:cs typeface="+mn-cs"/>
            </a:endParaRPr>
          </a:p>
        </p:txBody>
      </p:sp>
      <p:sp>
        <p:nvSpPr>
          <p:cNvPr id="6" name="Rectangle 5">
            <a:extLst>
              <a:ext uri="{FF2B5EF4-FFF2-40B4-BE49-F238E27FC236}">
                <a16:creationId xmlns:a16="http://schemas.microsoft.com/office/drawing/2014/main" id="{E0F78C1E-296D-4967-82C9-B7B04A4845D5}"/>
              </a:ext>
            </a:extLst>
          </p:cNvPr>
          <p:cNvSpPr/>
          <p:nvPr/>
        </p:nvSpPr>
        <p:spPr>
          <a:xfrm>
            <a:off x="2957486" y="2643671"/>
            <a:ext cx="1085850" cy="1270000"/>
          </a:xfrm>
          <a:prstGeom prst="rect">
            <a:avLst/>
          </a:prstGeom>
          <a:solidFill>
            <a:srgbClr val="ED7D31">
              <a:alpha val="20000"/>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22CF5D82-2E3F-4692-B922-1D3C2952A51C}"/>
              </a:ext>
            </a:extLst>
          </p:cNvPr>
          <p:cNvSpPr/>
          <p:nvPr/>
        </p:nvSpPr>
        <p:spPr>
          <a:xfrm>
            <a:off x="773056" y="2643671"/>
            <a:ext cx="1085850" cy="1270000"/>
          </a:xfrm>
          <a:prstGeom prst="rect">
            <a:avLst/>
          </a:prstGeom>
          <a:solidFill>
            <a:schemeClr val="accent1">
              <a:lumMod val="60000"/>
              <a:lumOff val="40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a:extLst>
              <a:ext uri="{FF2B5EF4-FFF2-40B4-BE49-F238E27FC236}">
                <a16:creationId xmlns:a16="http://schemas.microsoft.com/office/drawing/2014/main" id="{245AB46B-6853-4F09-8C4D-F2DC9BFFCC6F}"/>
              </a:ext>
            </a:extLst>
          </p:cNvPr>
          <p:cNvSpPr txBox="1"/>
          <p:nvPr/>
        </p:nvSpPr>
        <p:spPr>
          <a:xfrm>
            <a:off x="388729" y="1617568"/>
            <a:ext cx="4146549" cy="461665"/>
          </a:xfrm>
          <a:prstGeom prst="rect">
            <a:avLst/>
          </a:prstGeom>
          <a:noFill/>
        </p:spPr>
        <p:txBody>
          <a:bodyPr wrap="square" rtlCol="0">
            <a:spAutoFit/>
          </a:bodyPr>
          <a:lstStyle/>
          <a:p>
            <a:pPr algn="ctr"/>
            <a:r>
              <a:rPr lang="en-AU" sz="2400" u="sng"/>
              <a:t>radiation pressure force</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6AB4202-2AB3-4179-BCE5-B33C49ED78D6}"/>
                  </a:ext>
                </a:extLst>
              </p:cNvPr>
              <p:cNvSpPr txBox="1"/>
              <p:nvPr/>
            </p:nvSpPr>
            <p:spPr>
              <a:xfrm>
                <a:off x="3387699" y="3303508"/>
                <a:ext cx="225425"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AU" i="1" smtClean="0">
                          <a:latin typeface="Cambria Math" panose="02040503050406030204" pitchFamily="18" charset="0"/>
                          <a:ea typeface="Cambria Math" panose="02040503050406030204" pitchFamily="18" charset="0"/>
                        </a:rPr>
                        <m:t>𝜔</m:t>
                      </m:r>
                    </m:oMath>
                  </m:oMathPara>
                </a14:m>
                <a:endParaRPr lang="en-AU"/>
              </a:p>
            </p:txBody>
          </p:sp>
        </mc:Choice>
        <mc:Fallback xmlns="">
          <p:sp>
            <p:nvSpPr>
              <p:cNvPr id="9" name="TextBox 8">
                <a:extLst>
                  <a:ext uri="{FF2B5EF4-FFF2-40B4-BE49-F238E27FC236}">
                    <a16:creationId xmlns:a16="http://schemas.microsoft.com/office/drawing/2014/main" id="{B6AB4202-2AB3-4179-BCE5-B33C49ED78D6}"/>
                  </a:ext>
                </a:extLst>
              </p:cNvPr>
              <p:cNvSpPr txBox="1">
                <a:spLocks noRot="1" noChangeAspect="1" noMove="1" noResize="1" noEditPoints="1" noAdjustHandles="1" noChangeArrowheads="1" noChangeShapeType="1" noTextEdit="1"/>
              </p:cNvSpPr>
              <p:nvPr/>
            </p:nvSpPr>
            <p:spPr>
              <a:xfrm>
                <a:off x="3387699" y="3303508"/>
                <a:ext cx="225425" cy="276999"/>
              </a:xfrm>
              <a:prstGeom prst="rect">
                <a:avLst/>
              </a:prstGeom>
              <a:blipFill>
                <a:blip r:embed="rId2"/>
                <a:stretch>
                  <a:fillRect l="-13514" r="-16216" b="-2222"/>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F60A483-9E1D-4188-B392-9075DD115A25}"/>
                  </a:ext>
                </a:extLst>
              </p:cNvPr>
              <p:cNvSpPr txBox="1"/>
              <p:nvPr/>
            </p:nvSpPr>
            <p:spPr>
              <a:xfrm>
                <a:off x="1208029" y="3333565"/>
                <a:ext cx="225425"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panose="02040503050406030204" pitchFamily="18" charset="0"/>
                          <a:ea typeface="Cambria Math" panose="02040503050406030204" pitchFamily="18" charset="0"/>
                        </a:rPr>
                        <m:t>Ω</m:t>
                      </m:r>
                    </m:oMath>
                  </m:oMathPara>
                </a14:m>
                <a:endParaRPr lang="en-AU"/>
              </a:p>
            </p:txBody>
          </p:sp>
        </mc:Choice>
        <mc:Fallback xmlns="">
          <p:sp>
            <p:nvSpPr>
              <p:cNvPr id="10" name="TextBox 9">
                <a:extLst>
                  <a:ext uri="{FF2B5EF4-FFF2-40B4-BE49-F238E27FC236}">
                    <a16:creationId xmlns:a16="http://schemas.microsoft.com/office/drawing/2014/main" id="{CF60A483-9E1D-4188-B392-9075DD115A25}"/>
                  </a:ext>
                </a:extLst>
              </p:cNvPr>
              <p:cNvSpPr txBox="1">
                <a:spLocks noRot="1" noChangeAspect="1" noMove="1" noResize="1" noEditPoints="1" noAdjustHandles="1" noChangeArrowheads="1" noChangeShapeType="1" noTextEdit="1"/>
              </p:cNvSpPr>
              <p:nvPr/>
            </p:nvSpPr>
            <p:spPr>
              <a:xfrm>
                <a:off x="1208029" y="3333565"/>
                <a:ext cx="225425" cy="276999"/>
              </a:xfrm>
              <a:prstGeom prst="rect">
                <a:avLst/>
              </a:prstGeom>
              <a:blipFill>
                <a:blip r:embed="rId3"/>
                <a:stretch>
                  <a:fillRect l="-18919" r="-24324" b="-8889"/>
                </a:stretch>
              </a:blipFill>
            </p:spPr>
            <p:txBody>
              <a:bodyPr/>
              <a:lstStyle/>
              <a:p>
                <a:r>
                  <a:rPr lang="en-AU">
                    <a:noFill/>
                  </a:rPr>
                  <a:t> </a:t>
                </a:r>
              </a:p>
            </p:txBody>
          </p:sp>
        </mc:Fallback>
      </mc:AlternateContent>
      <p:sp>
        <p:nvSpPr>
          <p:cNvPr id="11" name="TextBox 10">
            <a:extLst>
              <a:ext uri="{FF2B5EF4-FFF2-40B4-BE49-F238E27FC236}">
                <a16:creationId xmlns:a16="http://schemas.microsoft.com/office/drawing/2014/main" id="{D07F0BA3-F447-417E-8203-ABF4DCC42B57}"/>
              </a:ext>
            </a:extLst>
          </p:cNvPr>
          <p:cNvSpPr txBox="1"/>
          <p:nvPr/>
        </p:nvSpPr>
        <p:spPr>
          <a:xfrm>
            <a:off x="507236" y="2785201"/>
            <a:ext cx="1681009" cy="307777"/>
          </a:xfrm>
          <a:prstGeom prst="rect">
            <a:avLst/>
          </a:prstGeom>
          <a:noFill/>
        </p:spPr>
        <p:txBody>
          <a:bodyPr wrap="square" rtlCol="0">
            <a:spAutoFit/>
          </a:bodyPr>
          <a:lstStyle/>
          <a:p>
            <a:pPr algn="ctr"/>
            <a:r>
              <a:rPr lang="en-AU" sz="1400" u="sng"/>
              <a:t>mechanics</a:t>
            </a:r>
          </a:p>
        </p:txBody>
      </p:sp>
      <p:sp>
        <p:nvSpPr>
          <p:cNvPr id="12" name="TextBox 11">
            <a:extLst>
              <a:ext uri="{FF2B5EF4-FFF2-40B4-BE49-F238E27FC236}">
                <a16:creationId xmlns:a16="http://schemas.microsoft.com/office/drawing/2014/main" id="{BE6D245E-806C-4250-9337-EAF45763C2F8}"/>
              </a:ext>
            </a:extLst>
          </p:cNvPr>
          <p:cNvSpPr txBox="1"/>
          <p:nvPr/>
        </p:nvSpPr>
        <p:spPr>
          <a:xfrm>
            <a:off x="3158568" y="2772879"/>
            <a:ext cx="683688" cy="307777"/>
          </a:xfrm>
          <a:prstGeom prst="rect">
            <a:avLst/>
          </a:prstGeom>
          <a:noFill/>
        </p:spPr>
        <p:txBody>
          <a:bodyPr wrap="square" rtlCol="0">
            <a:spAutoFit/>
          </a:bodyPr>
          <a:lstStyle/>
          <a:p>
            <a:pPr algn="ctr"/>
            <a:r>
              <a:rPr lang="en-AU" sz="1400" u="sng"/>
              <a:t>light</a:t>
            </a:r>
          </a:p>
        </p:txBody>
      </p:sp>
      <p:sp>
        <p:nvSpPr>
          <p:cNvPr id="14" name="Arrow: Left-Right 13">
            <a:extLst>
              <a:ext uri="{FF2B5EF4-FFF2-40B4-BE49-F238E27FC236}">
                <a16:creationId xmlns:a16="http://schemas.microsoft.com/office/drawing/2014/main" id="{A87F95D0-AF64-4C6F-BAF4-A19C8DE13B86}"/>
              </a:ext>
            </a:extLst>
          </p:cNvPr>
          <p:cNvSpPr/>
          <p:nvPr/>
        </p:nvSpPr>
        <p:spPr>
          <a:xfrm>
            <a:off x="1916033" y="3132188"/>
            <a:ext cx="915880" cy="364975"/>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sp>
        <p:nvSpPr>
          <p:cNvPr id="15" name="TextBox 14">
            <a:extLst>
              <a:ext uri="{FF2B5EF4-FFF2-40B4-BE49-F238E27FC236}">
                <a16:creationId xmlns:a16="http://schemas.microsoft.com/office/drawing/2014/main" id="{9CC0D0E4-F830-43D3-B148-DD80AB86CF44}"/>
              </a:ext>
            </a:extLst>
          </p:cNvPr>
          <p:cNvSpPr txBox="1"/>
          <p:nvPr/>
        </p:nvSpPr>
        <p:spPr>
          <a:xfrm>
            <a:off x="6345128" y="1596205"/>
            <a:ext cx="3960922" cy="461665"/>
          </a:xfrm>
          <a:prstGeom prst="rect">
            <a:avLst/>
          </a:prstGeom>
          <a:noFill/>
        </p:spPr>
        <p:txBody>
          <a:bodyPr wrap="square" rtlCol="0">
            <a:spAutoFit/>
          </a:bodyPr>
          <a:lstStyle/>
          <a:p>
            <a:pPr algn="ctr"/>
            <a:r>
              <a:rPr lang="en-AU" sz="2400" u="sng" dirty="0"/>
              <a:t>fountain pressure force</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B13019B-6C80-4A0F-AA71-30D548D2EF7E}"/>
                  </a:ext>
                </a:extLst>
              </p:cNvPr>
              <p:cNvSpPr txBox="1"/>
              <p:nvPr/>
            </p:nvSpPr>
            <p:spPr>
              <a:xfrm>
                <a:off x="8577598" y="2610791"/>
                <a:ext cx="2903854" cy="830997"/>
              </a:xfrm>
              <a:prstGeom prst="rect">
                <a:avLst/>
              </a:prstGeom>
              <a:noFill/>
            </p:spPr>
            <p:txBody>
              <a:bodyPr wrap="square" rtlCol="0">
                <a:spAutoFit/>
              </a:bodyPr>
              <a:lstStyle/>
              <a:p>
                <a:pPr algn="ctr"/>
                <a:r>
                  <a:rPr lang="en-AU" sz="2400"/>
                  <a:t>energy transfer: </a:t>
                </a:r>
                <a14:m>
                  <m:oMath xmlns:m="http://schemas.openxmlformats.org/officeDocument/2006/math">
                    <m:r>
                      <a:rPr lang="en-AU" sz="2400" i="1" smtClean="0">
                        <a:latin typeface="Cambria Math" panose="02040503050406030204" pitchFamily="18" charset="0"/>
                        <a:ea typeface="Cambria Math" panose="02040503050406030204" pitchFamily="18" charset="0"/>
                      </a:rPr>
                      <m:t>~ℏ</m:t>
                    </m:r>
                    <m:r>
                      <a:rPr lang="el-GR" sz="2400" i="1" smtClean="0">
                        <a:latin typeface="Cambria Math" panose="02040503050406030204" pitchFamily="18" charset="0"/>
                        <a:ea typeface="Cambria Math" panose="02040503050406030204" pitchFamily="18" charset="0"/>
                      </a:rPr>
                      <m:t>𝜔</m:t>
                    </m:r>
                  </m:oMath>
                </a14:m>
                <a:endParaRPr lang="en-AU" sz="2400"/>
              </a:p>
            </p:txBody>
          </p:sp>
        </mc:Choice>
        <mc:Fallback xmlns="">
          <p:sp>
            <p:nvSpPr>
              <p:cNvPr id="16" name="TextBox 15">
                <a:extLst>
                  <a:ext uri="{FF2B5EF4-FFF2-40B4-BE49-F238E27FC236}">
                    <a16:creationId xmlns:a16="http://schemas.microsoft.com/office/drawing/2014/main" id="{8B13019B-6C80-4A0F-AA71-30D548D2EF7E}"/>
                  </a:ext>
                </a:extLst>
              </p:cNvPr>
              <p:cNvSpPr txBox="1">
                <a:spLocks noRot="1" noChangeAspect="1" noMove="1" noResize="1" noEditPoints="1" noAdjustHandles="1" noChangeArrowheads="1" noChangeShapeType="1" noTextEdit="1"/>
              </p:cNvSpPr>
              <p:nvPr/>
            </p:nvSpPr>
            <p:spPr>
              <a:xfrm>
                <a:off x="8577598" y="2610791"/>
                <a:ext cx="2903854" cy="830997"/>
              </a:xfrm>
              <a:prstGeom prst="rect">
                <a:avLst/>
              </a:prstGeom>
              <a:blipFill>
                <a:blip r:embed="rId4"/>
                <a:stretch>
                  <a:fillRect t="-5109"/>
                </a:stretch>
              </a:blipFill>
            </p:spPr>
            <p:txBody>
              <a:bodyPr/>
              <a:lstStyle/>
              <a:p>
                <a:r>
                  <a:rPr lang="en-AU">
                    <a:noFill/>
                  </a:rPr>
                  <a:t> </a:t>
                </a:r>
              </a:p>
            </p:txBody>
          </p:sp>
        </mc:Fallback>
      </mc:AlternateContent>
      <p:cxnSp>
        <p:nvCxnSpPr>
          <p:cNvPr id="20" name="Straight Connector 19">
            <a:extLst>
              <a:ext uri="{FF2B5EF4-FFF2-40B4-BE49-F238E27FC236}">
                <a16:creationId xmlns:a16="http://schemas.microsoft.com/office/drawing/2014/main" id="{92C6C1DA-7DFC-4122-BD06-F48722BA9D87}"/>
              </a:ext>
            </a:extLst>
          </p:cNvPr>
          <p:cNvCxnSpPr>
            <a:cxnSpLocks/>
          </p:cNvCxnSpPr>
          <p:nvPr/>
        </p:nvCxnSpPr>
        <p:spPr>
          <a:xfrm>
            <a:off x="5249362" y="1656986"/>
            <a:ext cx="0" cy="3721464"/>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DBEB6C66-B270-48CE-B4A4-C60768EBD977}"/>
              </a:ext>
            </a:extLst>
          </p:cNvPr>
          <p:cNvSpPr txBox="1"/>
          <p:nvPr/>
        </p:nvSpPr>
        <p:spPr>
          <a:xfrm>
            <a:off x="5532115" y="2892923"/>
            <a:ext cx="2415923" cy="400110"/>
          </a:xfrm>
          <a:prstGeom prst="rect">
            <a:avLst/>
          </a:prstGeom>
          <a:noFill/>
        </p:spPr>
        <p:txBody>
          <a:bodyPr wrap="square" rtlCol="0">
            <a:spAutoFit/>
          </a:bodyPr>
          <a:lstStyle/>
          <a:p>
            <a:pPr algn="ctr"/>
            <a:r>
              <a:rPr lang="en-AU" sz="2000" dirty="0"/>
              <a:t>photon absorption </a:t>
            </a:r>
          </a:p>
        </p:txBody>
      </p:sp>
      <p:sp>
        <p:nvSpPr>
          <p:cNvPr id="22" name="Rectangle 21">
            <a:extLst>
              <a:ext uri="{FF2B5EF4-FFF2-40B4-BE49-F238E27FC236}">
                <a16:creationId xmlns:a16="http://schemas.microsoft.com/office/drawing/2014/main" id="{DE431B12-BC92-4824-8F03-D5D4FC55D0E9}"/>
              </a:ext>
            </a:extLst>
          </p:cNvPr>
          <p:cNvSpPr/>
          <p:nvPr/>
        </p:nvSpPr>
        <p:spPr>
          <a:xfrm>
            <a:off x="8715123" y="2457978"/>
            <a:ext cx="2641597" cy="1270000"/>
          </a:xfrm>
          <a:prstGeom prst="rect">
            <a:avLst/>
          </a:prstGeom>
          <a:solidFill>
            <a:schemeClr val="accent6">
              <a:lumMod val="75000"/>
              <a:alpha val="2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23" name="Arrow: Right 22">
            <a:extLst>
              <a:ext uri="{FF2B5EF4-FFF2-40B4-BE49-F238E27FC236}">
                <a16:creationId xmlns:a16="http://schemas.microsoft.com/office/drawing/2014/main" id="{FCF55081-340E-4413-B7ED-DEB3C78FA29F}"/>
              </a:ext>
            </a:extLst>
          </p:cNvPr>
          <p:cNvSpPr/>
          <p:nvPr/>
        </p:nvSpPr>
        <p:spPr>
          <a:xfrm>
            <a:off x="7970240" y="3007743"/>
            <a:ext cx="585156" cy="231689"/>
          </a:xfrm>
          <a:prstGeom prst="rightArrow">
            <a:avLst/>
          </a:prstGeom>
          <a:gradFill>
            <a:gsLst>
              <a:gs pos="0">
                <a:schemeClr val="accent1">
                  <a:lumMod val="5000"/>
                  <a:lumOff val="95000"/>
                </a:schemeClr>
              </a:gs>
              <a:gs pos="100000">
                <a:schemeClr val="accent6">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2C7934D4-32B7-4D8F-9BA0-888ADD8B1F99}"/>
                  </a:ext>
                </a:extLst>
              </p:cNvPr>
              <p:cNvSpPr txBox="1"/>
              <p:nvPr/>
            </p:nvSpPr>
            <p:spPr>
              <a:xfrm>
                <a:off x="2066756" y="2074058"/>
                <a:ext cx="62100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AU" sz="2400" i="1" smtClean="0">
                              <a:latin typeface="Cambria Math" panose="02040503050406030204" pitchFamily="18" charset="0"/>
                            </a:rPr>
                          </m:ctrlPr>
                        </m:sSubPr>
                        <m:e>
                          <m:r>
                            <a:rPr lang="en-AU" sz="2400" b="0" i="1" smtClean="0">
                              <a:latin typeface="Cambria Math" panose="02040503050406030204" pitchFamily="18" charset="0"/>
                            </a:rPr>
                            <m:t>𝐹</m:t>
                          </m:r>
                        </m:e>
                        <m:sub>
                          <m:r>
                            <a:rPr lang="en-AU" sz="2400" b="0" i="1" smtClean="0">
                              <a:latin typeface="Cambria Math" panose="02040503050406030204" pitchFamily="18" charset="0"/>
                            </a:rPr>
                            <m:t>𝑟𝑎𝑑</m:t>
                          </m:r>
                        </m:sub>
                      </m:sSub>
                    </m:oMath>
                  </m:oMathPara>
                </a14:m>
                <a:endParaRPr lang="en-AU" sz="2400"/>
              </a:p>
            </p:txBody>
          </p:sp>
        </mc:Choice>
        <mc:Fallback xmlns="">
          <p:sp>
            <p:nvSpPr>
              <p:cNvPr id="24" name="TextBox 23">
                <a:extLst>
                  <a:ext uri="{FF2B5EF4-FFF2-40B4-BE49-F238E27FC236}">
                    <a16:creationId xmlns:a16="http://schemas.microsoft.com/office/drawing/2014/main" id="{2C7934D4-32B7-4D8F-9BA0-888ADD8B1F99}"/>
                  </a:ext>
                </a:extLst>
              </p:cNvPr>
              <p:cNvSpPr txBox="1">
                <a:spLocks noRot="1" noChangeAspect="1" noMove="1" noResize="1" noEditPoints="1" noAdjustHandles="1" noChangeArrowheads="1" noChangeShapeType="1" noTextEdit="1"/>
              </p:cNvSpPr>
              <p:nvPr/>
            </p:nvSpPr>
            <p:spPr>
              <a:xfrm>
                <a:off x="2066756" y="2074058"/>
                <a:ext cx="621004" cy="369332"/>
              </a:xfrm>
              <a:prstGeom prst="rect">
                <a:avLst/>
              </a:prstGeom>
              <a:blipFill>
                <a:blip r:embed="rId5"/>
                <a:stretch>
                  <a:fillRect l="-12745" r="-6863" b="-18033"/>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FF39EA21-85F3-42BE-8469-4AAC46AE75ED}"/>
                  </a:ext>
                </a:extLst>
              </p:cNvPr>
              <p:cNvSpPr txBox="1"/>
              <p:nvPr/>
            </p:nvSpPr>
            <p:spPr>
              <a:xfrm>
                <a:off x="7813748" y="2100869"/>
                <a:ext cx="502830" cy="4043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AU" sz="2400" i="1" smtClean="0">
                              <a:latin typeface="Cambria Math" panose="02040503050406030204" pitchFamily="18" charset="0"/>
                            </a:rPr>
                          </m:ctrlPr>
                        </m:sSubPr>
                        <m:e>
                          <m:r>
                            <a:rPr lang="en-AU" sz="2400" b="0" i="1" smtClean="0">
                              <a:latin typeface="Cambria Math" panose="02040503050406030204" pitchFamily="18" charset="0"/>
                            </a:rPr>
                            <m:t>𝐹</m:t>
                          </m:r>
                        </m:e>
                        <m:sub>
                          <m:r>
                            <a:rPr lang="en-AU" sz="2400" b="0" i="1" smtClean="0">
                              <a:latin typeface="Cambria Math" panose="02040503050406030204" pitchFamily="18" charset="0"/>
                            </a:rPr>
                            <m:t>𝑓𝑝</m:t>
                          </m:r>
                        </m:sub>
                      </m:sSub>
                    </m:oMath>
                  </m:oMathPara>
                </a14:m>
                <a:endParaRPr lang="en-AU" sz="2400"/>
              </a:p>
            </p:txBody>
          </p:sp>
        </mc:Choice>
        <mc:Fallback xmlns="">
          <p:sp>
            <p:nvSpPr>
              <p:cNvPr id="25" name="TextBox 24">
                <a:extLst>
                  <a:ext uri="{FF2B5EF4-FFF2-40B4-BE49-F238E27FC236}">
                    <a16:creationId xmlns:a16="http://schemas.microsoft.com/office/drawing/2014/main" id="{FF39EA21-85F3-42BE-8469-4AAC46AE75ED}"/>
                  </a:ext>
                </a:extLst>
              </p:cNvPr>
              <p:cNvSpPr txBox="1">
                <a:spLocks noRot="1" noChangeAspect="1" noMove="1" noResize="1" noEditPoints="1" noAdjustHandles="1" noChangeArrowheads="1" noChangeShapeType="1" noTextEdit="1"/>
              </p:cNvSpPr>
              <p:nvPr/>
            </p:nvSpPr>
            <p:spPr>
              <a:xfrm>
                <a:off x="7813748" y="2100869"/>
                <a:ext cx="502830" cy="404341"/>
              </a:xfrm>
              <a:prstGeom prst="rect">
                <a:avLst/>
              </a:prstGeom>
              <a:blipFill>
                <a:blip r:embed="rId6"/>
                <a:stretch>
                  <a:fillRect l="-13415" r="-10976" b="-25758"/>
                </a:stretch>
              </a:blipFill>
            </p:spPr>
            <p:txBody>
              <a:bodyPr/>
              <a:lstStyle/>
              <a:p>
                <a:r>
                  <a:rPr lang="en-AU">
                    <a:noFill/>
                  </a:rPr>
                  <a:t> </a:t>
                </a:r>
              </a:p>
            </p:txBody>
          </p:sp>
        </mc:Fallback>
      </mc:AlternateContent>
      <p:sp>
        <p:nvSpPr>
          <p:cNvPr id="26" name="Rectangle 25">
            <a:extLst>
              <a:ext uri="{FF2B5EF4-FFF2-40B4-BE49-F238E27FC236}">
                <a16:creationId xmlns:a16="http://schemas.microsoft.com/office/drawing/2014/main" id="{223B1901-AFA0-4291-8117-0EFA568D4DC2}"/>
              </a:ext>
            </a:extLst>
          </p:cNvPr>
          <p:cNvSpPr/>
          <p:nvPr/>
        </p:nvSpPr>
        <p:spPr>
          <a:xfrm>
            <a:off x="5963447" y="4399365"/>
            <a:ext cx="4794312" cy="1827028"/>
          </a:xfrm>
          <a:prstGeom prst="rect">
            <a:avLst/>
          </a:prstGeom>
          <a:solidFill>
            <a:schemeClr val="accent4">
              <a:lumMod val="60000"/>
              <a:lumOff val="40000"/>
              <a:alpha val="2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4A8869A3-9DA2-41CB-A469-3D9DEC6CBEA0}"/>
                  </a:ext>
                </a:extLst>
              </p:cNvPr>
              <p:cNvSpPr txBox="1"/>
              <p:nvPr/>
            </p:nvSpPr>
            <p:spPr>
              <a:xfrm>
                <a:off x="6001273" y="5199889"/>
                <a:ext cx="156311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panose="02040503050406030204" pitchFamily="18" charset="0"/>
                          <a:ea typeface="Cambria Math" panose="02040503050406030204" pitchFamily="18" charset="0"/>
                        </a:rPr>
                        <m:t>Ω</m:t>
                      </m:r>
                      <m:r>
                        <a:rPr lang="en-AU" dirty="0">
                          <a:latin typeface="Cambria Math" panose="02040503050406030204" pitchFamily="18" charset="0"/>
                        </a:rPr>
                        <m:t>~</m:t>
                      </m:r>
                      <m:r>
                        <m:rPr>
                          <m:sty m:val="p"/>
                        </m:rPr>
                        <a:rPr lang="en-AU" b="0" i="0" dirty="0" smtClean="0">
                          <a:latin typeface="Cambria Math" panose="02040503050406030204" pitchFamily="18" charset="0"/>
                        </a:rPr>
                        <m:t>kHz</m:t>
                      </m:r>
                    </m:oMath>
                  </m:oMathPara>
                </a14:m>
                <a:endParaRPr lang="en-AU"/>
              </a:p>
            </p:txBody>
          </p:sp>
        </mc:Choice>
        <mc:Fallback xmlns="">
          <p:sp>
            <p:nvSpPr>
              <p:cNvPr id="27" name="TextBox 26">
                <a:extLst>
                  <a:ext uri="{FF2B5EF4-FFF2-40B4-BE49-F238E27FC236}">
                    <a16:creationId xmlns:a16="http://schemas.microsoft.com/office/drawing/2014/main" id="{4A8869A3-9DA2-41CB-A469-3D9DEC6CBEA0}"/>
                  </a:ext>
                </a:extLst>
              </p:cNvPr>
              <p:cNvSpPr txBox="1">
                <a:spLocks noRot="1" noChangeAspect="1" noMove="1" noResize="1" noEditPoints="1" noAdjustHandles="1" noChangeArrowheads="1" noChangeShapeType="1" noTextEdit="1"/>
              </p:cNvSpPr>
              <p:nvPr/>
            </p:nvSpPr>
            <p:spPr>
              <a:xfrm>
                <a:off x="6001273" y="5199889"/>
                <a:ext cx="1563114" cy="276999"/>
              </a:xfrm>
              <a:prstGeom prst="rect">
                <a:avLst/>
              </a:prstGeom>
              <a:blipFill>
                <a:blip r:embed="rId7"/>
                <a:stretch>
                  <a:fillRect b="-11111"/>
                </a:stretch>
              </a:blipFill>
            </p:spPr>
            <p:txBody>
              <a:bodyPr/>
              <a:lstStyle/>
              <a:p>
                <a:r>
                  <a:rPr lang="en-AU">
                    <a:noFill/>
                  </a:rPr>
                  <a:t> </a:t>
                </a:r>
              </a:p>
            </p:txBody>
          </p:sp>
        </mc:Fallback>
      </mc:AlternateContent>
      <p:sp>
        <p:nvSpPr>
          <p:cNvPr id="28" name="TextBox 27">
            <a:extLst>
              <a:ext uri="{FF2B5EF4-FFF2-40B4-BE49-F238E27FC236}">
                <a16:creationId xmlns:a16="http://schemas.microsoft.com/office/drawing/2014/main" id="{8B7123CE-98BB-4FB5-862E-5558C7EA56BC}"/>
              </a:ext>
            </a:extLst>
          </p:cNvPr>
          <p:cNvSpPr txBox="1"/>
          <p:nvPr/>
        </p:nvSpPr>
        <p:spPr>
          <a:xfrm>
            <a:off x="7026055" y="4422524"/>
            <a:ext cx="2903854" cy="400110"/>
          </a:xfrm>
          <a:prstGeom prst="rect">
            <a:avLst/>
          </a:prstGeom>
          <a:noFill/>
        </p:spPr>
        <p:txBody>
          <a:bodyPr wrap="square" rtlCol="0">
            <a:spAutoFit/>
          </a:bodyPr>
          <a:lstStyle/>
          <a:p>
            <a:pPr algn="ctr"/>
            <a:r>
              <a:rPr lang="en-AU" sz="2000"/>
              <a:t>Example:</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879F12CE-10B4-4BCE-88A4-C99AAE7A1A7E}"/>
                  </a:ext>
                </a:extLst>
              </p:cNvPr>
              <p:cNvSpPr txBox="1"/>
              <p:nvPr/>
            </p:nvSpPr>
            <p:spPr>
              <a:xfrm>
                <a:off x="6406105" y="5619452"/>
                <a:ext cx="225425"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AU" i="1" smtClean="0">
                          <a:latin typeface="Cambria Math" panose="02040503050406030204" pitchFamily="18" charset="0"/>
                          <a:ea typeface="Cambria Math" panose="02040503050406030204" pitchFamily="18" charset="0"/>
                        </a:rPr>
                        <m:t>𝜔</m:t>
                      </m:r>
                      <m:r>
                        <a:rPr lang="en-AU" i="1" smtClean="0">
                          <a:latin typeface="Cambria Math" panose="02040503050406030204" pitchFamily="18" charset="0"/>
                          <a:ea typeface="Cambria Math" panose="02040503050406030204" pitchFamily="18" charset="0"/>
                        </a:rPr>
                        <m:t>~</m:t>
                      </m:r>
                      <m:r>
                        <a:rPr lang="en-AU" b="0" i="1" smtClean="0">
                          <a:latin typeface="Cambria Math" panose="02040503050406030204" pitchFamily="18" charset="0"/>
                          <a:ea typeface="Cambria Math" panose="02040503050406030204" pitchFamily="18" charset="0"/>
                        </a:rPr>
                        <m:t>𝑇𝐻𝑧</m:t>
                      </m:r>
                    </m:oMath>
                  </m:oMathPara>
                </a14:m>
                <a:endParaRPr lang="en-AU"/>
              </a:p>
            </p:txBody>
          </p:sp>
        </mc:Choice>
        <mc:Fallback xmlns="">
          <p:sp>
            <p:nvSpPr>
              <p:cNvPr id="29" name="TextBox 28">
                <a:extLst>
                  <a:ext uri="{FF2B5EF4-FFF2-40B4-BE49-F238E27FC236}">
                    <a16:creationId xmlns:a16="http://schemas.microsoft.com/office/drawing/2014/main" id="{879F12CE-10B4-4BCE-88A4-C99AAE7A1A7E}"/>
                  </a:ext>
                </a:extLst>
              </p:cNvPr>
              <p:cNvSpPr txBox="1">
                <a:spLocks noRot="1" noChangeAspect="1" noMove="1" noResize="1" noEditPoints="1" noAdjustHandles="1" noChangeArrowheads="1" noChangeShapeType="1" noTextEdit="1"/>
              </p:cNvSpPr>
              <p:nvPr/>
            </p:nvSpPr>
            <p:spPr>
              <a:xfrm>
                <a:off x="6406105" y="5619452"/>
                <a:ext cx="225425" cy="276999"/>
              </a:xfrm>
              <a:prstGeom prst="rect">
                <a:avLst/>
              </a:prstGeom>
              <a:blipFill>
                <a:blip r:embed="rId8"/>
                <a:stretch>
                  <a:fillRect l="-27027" r="-267568" b="-8889"/>
                </a:stretch>
              </a:blipFill>
            </p:spPr>
            <p:txBody>
              <a:bodyPr/>
              <a:lstStyle/>
              <a:p>
                <a:r>
                  <a:rPr lang="en-AU">
                    <a:noFill/>
                  </a:rPr>
                  <a:t> </a:t>
                </a:r>
              </a:p>
            </p:txBody>
          </p:sp>
        </mc:Fallback>
      </mc:AlternateContent>
      <p:sp>
        <p:nvSpPr>
          <p:cNvPr id="30" name="Arrow: Right 29">
            <a:extLst>
              <a:ext uri="{FF2B5EF4-FFF2-40B4-BE49-F238E27FC236}">
                <a16:creationId xmlns:a16="http://schemas.microsoft.com/office/drawing/2014/main" id="{6CB6FDC7-FB18-48A1-B0D8-7309D02598E2}"/>
              </a:ext>
            </a:extLst>
          </p:cNvPr>
          <p:cNvSpPr/>
          <p:nvPr/>
        </p:nvSpPr>
        <p:spPr>
          <a:xfrm>
            <a:off x="7386903" y="5440089"/>
            <a:ext cx="585156" cy="231689"/>
          </a:xfrm>
          <a:prstGeom prst="rightArrow">
            <a:avLst/>
          </a:prstGeom>
          <a:gradFill>
            <a:gsLst>
              <a:gs pos="0">
                <a:schemeClr val="accent1">
                  <a:lumMod val="5000"/>
                  <a:lumOff val="95000"/>
                  <a:alpha val="0"/>
                </a:schemeClr>
              </a:gs>
              <a:gs pos="100000">
                <a:schemeClr val="accent2">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587A214-4BE5-4140-BF31-A49FADD7CDF1}"/>
                  </a:ext>
                </a:extLst>
              </p:cNvPr>
              <p:cNvSpPr txBox="1"/>
              <p:nvPr/>
            </p:nvSpPr>
            <p:spPr>
              <a:xfrm>
                <a:off x="8562714" y="5042143"/>
                <a:ext cx="1539268" cy="76437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AU" sz="2400" i="1" smtClean="0">
                              <a:latin typeface="Cambria Math" panose="02040503050406030204" pitchFamily="18" charset="0"/>
                            </a:rPr>
                          </m:ctrlPr>
                        </m:fPr>
                        <m:num>
                          <m:sSub>
                            <m:sSubPr>
                              <m:ctrlPr>
                                <a:rPr lang="en-AU" sz="2400" i="1">
                                  <a:latin typeface="Cambria Math" panose="02040503050406030204" pitchFamily="18" charset="0"/>
                                </a:rPr>
                              </m:ctrlPr>
                            </m:sSubPr>
                            <m:e>
                              <m:r>
                                <a:rPr lang="en-AU" sz="2400" i="1">
                                  <a:latin typeface="Cambria Math" panose="02040503050406030204" pitchFamily="18" charset="0"/>
                                </a:rPr>
                                <m:t>𝐹</m:t>
                              </m:r>
                            </m:e>
                            <m:sub>
                              <m:r>
                                <a:rPr lang="en-AU" sz="2400" i="1">
                                  <a:latin typeface="Cambria Math" panose="02040503050406030204" pitchFamily="18" charset="0"/>
                                </a:rPr>
                                <m:t>𝑓𝑝</m:t>
                              </m:r>
                            </m:sub>
                          </m:sSub>
                        </m:num>
                        <m:den>
                          <m:sSub>
                            <m:sSubPr>
                              <m:ctrlPr>
                                <a:rPr lang="en-AU" sz="2400" i="1">
                                  <a:latin typeface="Cambria Math" panose="02040503050406030204" pitchFamily="18" charset="0"/>
                                </a:rPr>
                              </m:ctrlPr>
                            </m:sSubPr>
                            <m:e>
                              <m:r>
                                <a:rPr lang="en-AU" sz="2400" i="1">
                                  <a:latin typeface="Cambria Math" panose="02040503050406030204" pitchFamily="18" charset="0"/>
                                </a:rPr>
                                <m:t>𝐹</m:t>
                              </m:r>
                            </m:e>
                            <m:sub>
                              <m:r>
                                <a:rPr lang="en-AU" sz="2400" i="1">
                                  <a:latin typeface="Cambria Math" panose="02040503050406030204" pitchFamily="18" charset="0"/>
                                </a:rPr>
                                <m:t>𝑟𝑎𝑑</m:t>
                              </m:r>
                            </m:sub>
                          </m:sSub>
                        </m:den>
                      </m:f>
                      <m:r>
                        <a:rPr lang="en-AU" sz="2400" i="1" smtClean="0">
                          <a:latin typeface="Cambria Math" panose="02040503050406030204" pitchFamily="18" charset="0"/>
                          <a:ea typeface="Cambria Math" panose="02040503050406030204" pitchFamily="18" charset="0"/>
                        </a:rPr>
                        <m:t>~</m:t>
                      </m:r>
                      <m:sSup>
                        <m:sSupPr>
                          <m:ctrlPr>
                            <a:rPr lang="en-AU" sz="2400" i="1" smtClean="0">
                              <a:latin typeface="Cambria Math" panose="02040503050406030204" pitchFamily="18" charset="0"/>
                              <a:ea typeface="Cambria Math" panose="02040503050406030204" pitchFamily="18" charset="0"/>
                            </a:rPr>
                          </m:ctrlPr>
                        </m:sSupPr>
                        <m:e>
                          <m:r>
                            <a:rPr lang="en-AU" sz="2400" b="0" i="1" smtClean="0">
                              <a:latin typeface="Cambria Math" panose="02040503050406030204" pitchFamily="18" charset="0"/>
                              <a:ea typeface="Cambria Math" panose="02040503050406030204" pitchFamily="18" charset="0"/>
                            </a:rPr>
                            <m:t>10</m:t>
                          </m:r>
                        </m:e>
                        <m:sup>
                          <m:r>
                            <a:rPr lang="en-AU" sz="2400" b="0" i="1" smtClean="0">
                              <a:latin typeface="Cambria Math" panose="02040503050406030204" pitchFamily="18" charset="0"/>
                              <a:ea typeface="Cambria Math" panose="02040503050406030204" pitchFamily="18" charset="0"/>
                            </a:rPr>
                            <m:t>11</m:t>
                          </m:r>
                        </m:sup>
                      </m:sSup>
                    </m:oMath>
                  </m:oMathPara>
                </a14:m>
                <a:endParaRPr lang="en-AU" sz="2400"/>
              </a:p>
            </p:txBody>
          </p:sp>
        </mc:Choice>
        <mc:Fallback xmlns="">
          <p:sp>
            <p:nvSpPr>
              <p:cNvPr id="31" name="TextBox 30">
                <a:extLst>
                  <a:ext uri="{FF2B5EF4-FFF2-40B4-BE49-F238E27FC236}">
                    <a16:creationId xmlns:a16="http://schemas.microsoft.com/office/drawing/2014/main" id="{F587A214-4BE5-4140-BF31-A49FADD7CDF1}"/>
                  </a:ext>
                </a:extLst>
              </p:cNvPr>
              <p:cNvSpPr txBox="1">
                <a:spLocks noRot="1" noChangeAspect="1" noMove="1" noResize="1" noEditPoints="1" noAdjustHandles="1" noChangeArrowheads="1" noChangeShapeType="1" noTextEdit="1"/>
              </p:cNvSpPr>
              <p:nvPr/>
            </p:nvSpPr>
            <p:spPr>
              <a:xfrm>
                <a:off x="8562714" y="5042143"/>
                <a:ext cx="1539268" cy="764376"/>
              </a:xfrm>
              <a:prstGeom prst="rect">
                <a:avLst/>
              </a:prstGeom>
              <a:blipFill>
                <a:blip r:embed="rId9"/>
                <a:stretch>
                  <a:fillRect/>
                </a:stretch>
              </a:blipFill>
            </p:spPr>
            <p:txBody>
              <a:bodyPr/>
              <a:lstStyle/>
              <a:p>
                <a:r>
                  <a:rPr lang="en-AU">
                    <a:noFill/>
                  </a:rPr>
                  <a:t> </a:t>
                </a:r>
              </a:p>
            </p:txBody>
          </p:sp>
        </mc:Fallback>
      </mc:AlternateContent>
      <p:sp>
        <p:nvSpPr>
          <p:cNvPr id="32" name="Rectangle 31">
            <a:extLst>
              <a:ext uri="{FF2B5EF4-FFF2-40B4-BE49-F238E27FC236}">
                <a16:creationId xmlns:a16="http://schemas.microsoft.com/office/drawing/2014/main" id="{1BD2C001-106A-446D-ABD6-B28D0AECFFE4}"/>
              </a:ext>
            </a:extLst>
          </p:cNvPr>
          <p:cNvSpPr/>
          <p:nvPr/>
        </p:nvSpPr>
        <p:spPr>
          <a:xfrm>
            <a:off x="773056" y="4042879"/>
            <a:ext cx="2641597" cy="1270000"/>
          </a:xfrm>
          <a:prstGeom prst="rect">
            <a:avLst/>
          </a:prstGeom>
          <a:solidFill>
            <a:schemeClr val="accent6">
              <a:lumMod val="75000"/>
              <a:alpha val="2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C54DFB6E-F844-495B-B285-1195386A554D}"/>
                  </a:ext>
                </a:extLst>
              </p:cNvPr>
              <p:cNvSpPr txBox="1"/>
              <p:nvPr/>
            </p:nvSpPr>
            <p:spPr>
              <a:xfrm>
                <a:off x="625818" y="4184537"/>
                <a:ext cx="2903854" cy="830997"/>
              </a:xfrm>
              <a:prstGeom prst="rect">
                <a:avLst/>
              </a:prstGeom>
              <a:noFill/>
            </p:spPr>
            <p:txBody>
              <a:bodyPr wrap="square" rtlCol="0">
                <a:spAutoFit/>
              </a:bodyPr>
              <a:lstStyle/>
              <a:p>
                <a:pPr algn="ctr"/>
                <a:r>
                  <a:rPr lang="en-AU" sz="2400"/>
                  <a:t>energy transfer: </a:t>
                </a:r>
                <a14:m>
                  <m:oMath xmlns:m="http://schemas.openxmlformats.org/officeDocument/2006/math">
                    <m:r>
                      <a:rPr lang="en-AU" sz="2400" i="1" smtClean="0">
                        <a:latin typeface="Cambria Math" panose="02040503050406030204" pitchFamily="18" charset="0"/>
                        <a:ea typeface="Cambria Math" panose="02040503050406030204" pitchFamily="18" charset="0"/>
                      </a:rPr>
                      <m:t>~ℏ</m:t>
                    </m:r>
                    <m:r>
                      <m:rPr>
                        <m:sty m:val="p"/>
                      </m:rPr>
                      <a:rPr lang="el-GR" sz="2400" i="1" smtClean="0">
                        <a:latin typeface="Cambria Math" panose="02040503050406030204" pitchFamily="18" charset="0"/>
                        <a:ea typeface="Cambria Math" panose="02040503050406030204" pitchFamily="18" charset="0"/>
                      </a:rPr>
                      <m:t>Ω</m:t>
                    </m:r>
                  </m:oMath>
                </a14:m>
                <a:endParaRPr lang="en-AU" sz="2400"/>
              </a:p>
            </p:txBody>
          </p:sp>
        </mc:Choice>
        <mc:Fallback xmlns="">
          <p:sp>
            <p:nvSpPr>
              <p:cNvPr id="33" name="TextBox 32">
                <a:extLst>
                  <a:ext uri="{FF2B5EF4-FFF2-40B4-BE49-F238E27FC236}">
                    <a16:creationId xmlns:a16="http://schemas.microsoft.com/office/drawing/2014/main" id="{C54DFB6E-F844-495B-B285-1195386A554D}"/>
                  </a:ext>
                </a:extLst>
              </p:cNvPr>
              <p:cNvSpPr txBox="1">
                <a:spLocks noRot="1" noChangeAspect="1" noMove="1" noResize="1" noEditPoints="1" noAdjustHandles="1" noChangeArrowheads="1" noChangeShapeType="1" noTextEdit="1"/>
              </p:cNvSpPr>
              <p:nvPr/>
            </p:nvSpPr>
            <p:spPr>
              <a:xfrm>
                <a:off x="625818" y="4184537"/>
                <a:ext cx="2903854" cy="830997"/>
              </a:xfrm>
              <a:prstGeom prst="rect">
                <a:avLst/>
              </a:prstGeom>
              <a:blipFill>
                <a:blip r:embed="rId10"/>
                <a:stretch>
                  <a:fillRect t="-5109"/>
                </a:stretch>
              </a:blipFill>
            </p:spPr>
            <p:txBody>
              <a:bodyPr/>
              <a:lstStyle/>
              <a:p>
                <a:r>
                  <a:rPr lang="en-AU">
                    <a:noFill/>
                  </a:rPr>
                  <a:t> </a:t>
                </a:r>
              </a:p>
            </p:txBody>
          </p:sp>
        </mc:Fallback>
      </mc:AlternateContent>
      <p:pic>
        <p:nvPicPr>
          <p:cNvPr id="34" name="Picture 33">
            <a:extLst>
              <a:ext uri="{FF2B5EF4-FFF2-40B4-BE49-F238E27FC236}">
                <a16:creationId xmlns:a16="http://schemas.microsoft.com/office/drawing/2014/main" id="{53BF2B84-B211-4353-9973-37953A621A2A}"/>
              </a:ext>
            </a:extLst>
          </p:cNvPr>
          <p:cNvPicPr>
            <a:picLocks noChangeAspect="1"/>
          </p:cNvPicPr>
          <p:nvPr/>
        </p:nvPicPr>
        <p:blipFill>
          <a:blip r:embed="rId11"/>
          <a:stretch>
            <a:fillRect/>
          </a:stretch>
        </p:blipFill>
        <p:spPr>
          <a:xfrm>
            <a:off x="3500411" y="4111539"/>
            <a:ext cx="1737222" cy="1334458"/>
          </a:xfrm>
          <a:prstGeom prst="rect">
            <a:avLst/>
          </a:prstGeom>
        </p:spPr>
      </p:pic>
    </p:spTree>
    <p:extLst>
      <p:ext uri="{BB962C8B-B14F-4D97-AF65-F5344CB8AC3E}">
        <p14:creationId xmlns:p14="http://schemas.microsoft.com/office/powerpoint/2010/main" val="1452861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8A337C2-EE2F-83D2-BCCB-5B49CB301AA7}"/>
              </a:ext>
            </a:extLst>
          </p:cNvPr>
          <p:cNvPicPr>
            <a:picLocks noChangeAspect="1"/>
          </p:cNvPicPr>
          <p:nvPr/>
        </p:nvPicPr>
        <p:blipFill>
          <a:blip r:embed="rId2"/>
          <a:stretch>
            <a:fillRect/>
          </a:stretch>
        </p:blipFill>
        <p:spPr>
          <a:xfrm>
            <a:off x="1645800" y="1232837"/>
            <a:ext cx="8048071" cy="5406443"/>
          </a:xfrm>
          <a:prstGeom prst="rect">
            <a:avLst/>
          </a:prstGeom>
        </p:spPr>
      </p:pic>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sp>
        <p:nvSpPr>
          <p:cNvPr id="3" name="Rectangle 2">
            <a:extLst>
              <a:ext uri="{FF2B5EF4-FFF2-40B4-BE49-F238E27FC236}">
                <a16:creationId xmlns:a16="http://schemas.microsoft.com/office/drawing/2014/main" id="{54B4DF9E-B5E2-3C21-7E56-41B45FF50F67}"/>
              </a:ext>
            </a:extLst>
          </p:cNvPr>
          <p:cNvSpPr/>
          <p:nvPr/>
        </p:nvSpPr>
        <p:spPr>
          <a:xfrm>
            <a:off x="5093409" y="1052735"/>
            <a:ext cx="5205948" cy="5406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FC2044EC-33C0-7163-A51E-4AD5E0F77E5A}"/>
              </a:ext>
            </a:extLst>
          </p:cNvPr>
          <p:cNvSpPr/>
          <p:nvPr/>
        </p:nvSpPr>
        <p:spPr>
          <a:xfrm>
            <a:off x="1766262" y="1403775"/>
            <a:ext cx="731867" cy="2360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a:t>Thermal Modelling</a:t>
            </a:r>
          </a:p>
        </p:txBody>
      </p:sp>
      <p:sp>
        <p:nvSpPr>
          <p:cNvPr id="9" name="TextBox 8">
            <a:extLst>
              <a:ext uri="{FF2B5EF4-FFF2-40B4-BE49-F238E27FC236}">
                <a16:creationId xmlns:a16="http://schemas.microsoft.com/office/drawing/2014/main" id="{1027C389-E7F9-BE8C-034E-2882170BF41F}"/>
              </a:ext>
            </a:extLst>
          </p:cNvPr>
          <p:cNvSpPr txBox="1"/>
          <p:nvPr/>
        </p:nvSpPr>
        <p:spPr>
          <a:xfrm>
            <a:off x="199252" y="4784165"/>
            <a:ext cx="1648083" cy="17081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50" b="0" i="0" u="none" strike="noStrike" kern="1200" cap="none" spc="0" normalizeH="0" baseline="0" noProof="0">
                <a:ln>
                  <a:noFill/>
                </a:ln>
                <a:solidFill>
                  <a:prstClr val="black"/>
                </a:solidFill>
                <a:effectLst/>
                <a:uLnTx/>
                <a:uFillTx/>
                <a:latin typeface="Arial"/>
                <a:ea typeface="+mn-ea"/>
                <a:cs typeface="+mn-cs"/>
              </a:rPr>
              <a:t>A. Sawadsky, R. A. Harrison, G. I. Harris, W. W. Wasserman, Y. L. Sfendla, W. P. Bowen, and C. G. Baker, </a:t>
            </a:r>
            <a:r>
              <a:rPr kumimoji="0" lang="en-AU" sz="1050" b="0" i="1" u="none" strike="noStrike" kern="1200" cap="none" spc="0" normalizeH="0" baseline="0" noProof="0">
                <a:ln>
                  <a:noFill/>
                </a:ln>
                <a:solidFill>
                  <a:prstClr val="black"/>
                </a:solidFill>
                <a:effectLst/>
                <a:uLnTx/>
                <a:uFillTx/>
                <a:latin typeface="Arial"/>
                <a:ea typeface="+mn-ea"/>
                <a:cs typeface="+mn-cs"/>
              </a:rPr>
              <a:t>Engineered Entropic Forces Allow </a:t>
            </a:r>
            <a:r>
              <a:rPr kumimoji="0" lang="en-AU" sz="1050" b="0" i="1" u="none" strike="noStrike" kern="1200" cap="none" spc="0" normalizeH="0" baseline="0" noProof="0" err="1">
                <a:ln>
                  <a:noFill/>
                </a:ln>
                <a:solidFill>
                  <a:prstClr val="black"/>
                </a:solidFill>
                <a:effectLst/>
                <a:uLnTx/>
                <a:uFillTx/>
                <a:latin typeface="Arial"/>
                <a:ea typeface="+mn-ea"/>
                <a:cs typeface="+mn-cs"/>
              </a:rPr>
              <a:t>Ultrastrong</a:t>
            </a:r>
            <a:r>
              <a:rPr kumimoji="0" lang="en-AU" sz="1050" b="0" i="1" u="none" strike="noStrike" kern="1200" cap="none" spc="0" normalizeH="0" baseline="0" noProof="0">
                <a:ln>
                  <a:noFill/>
                </a:ln>
                <a:solidFill>
                  <a:prstClr val="black"/>
                </a:solidFill>
                <a:effectLst/>
                <a:uLnTx/>
                <a:uFillTx/>
                <a:latin typeface="Arial"/>
                <a:ea typeface="+mn-ea"/>
                <a:cs typeface="+mn-cs"/>
              </a:rPr>
              <a:t> Dynamical Backaction</a:t>
            </a:r>
            <a:r>
              <a:rPr kumimoji="0" lang="en-AU" sz="1050" b="0" i="0" u="none" strike="noStrike" kern="1200" cap="none" spc="0" normalizeH="0" baseline="0" noProof="0">
                <a:ln>
                  <a:noFill/>
                </a:ln>
                <a:solidFill>
                  <a:prstClr val="black"/>
                </a:solidFill>
                <a:effectLst/>
                <a:uLnTx/>
                <a:uFillTx/>
                <a:latin typeface="Arial"/>
                <a:ea typeface="+mn-ea"/>
                <a:cs typeface="+mn-cs"/>
              </a:rPr>
              <a:t>, arXiv:2208.05660, Aug (2022).</a:t>
            </a:r>
          </a:p>
        </p:txBody>
      </p:sp>
    </p:spTree>
    <p:extLst>
      <p:ext uri="{BB962C8B-B14F-4D97-AF65-F5344CB8AC3E}">
        <p14:creationId xmlns:p14="http://schemas.microsoft.com/office/powerpoint/2010/main" val="60441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1E3FEA-DB4A-8ED5-8C23-7374F9A77BB1}"/>
              </a:ext>
            </a:extLst>
          </p:cNvPr>
          <p:cNvPicPr>
            <a:picLocks noChangeAspect="1"/>
          </p:cNvPicPr>
          <p:nvPr/>
        </p:nvPicPr>
        <p:blipFill>
          <a:blip r:embed="rId2"/>
          <a:stretch>
            <a:fillRect/>
          </a:stretch>
        </p:blipFill>
        <p:spPr>
          <a:xfrm>
            <a:off x="1645800" y="1232837"/>
            <a:ext cx="8048071" cy="5406443"/>
          </a:xfrm>
          <a:prstGeom prst="rect">
            <a:avLst/>
          </a:prstGeom>
        </p:spPr>
      </p:pic>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sp>
        <p:nvSpPr>
          <p:cNvPr id="4" name="Rectangle 3">
            <a:extLst>
              <a:ext uri="{FF2B5EF4-FFF2-40B4-BE49-F238E27FC236}">
                <a16:creationId xmlns:a16="http://schemas.microsoft.com/office/drawing/2014/main" id="{FC2044EC-33C0-7163-A51E-4AD5E0F77E5A}"/>
              </a:ext>
            </a:extLst>
          </p:cNvPr>
          <p:cNvSpPr/>
          <p:nvPr/>
        </p:nvSpPr>
        <p:spPr>
          <a:xfrm>
            <a:off x="1176243" y="1403775"/>
            <a:ext cx="731867" cy="2360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a:t>Thermal Modelling</a:t>
            </a:r>
          </a:p>
        </p:txBody>
      </p:sp>
      <p:sp>
        <p:nvSpPr>
          <p:cNvPr id="7" name="TextBox 6">
            <a:extLst>
              <a:ext uri="{FF2B5EF4-FFF2-40B4-BE49-F238E27FC236}">
                <a16:creationId xmlns:a16="http://schemas.microsoft.com/office/drawing/2014/main" id="{0ED60031-B7FA-1005-989C-83DB8C5231D1}"/>
              </a:ext>
            </a:extLst>
          </p:cNvPr>
          <p:cNvSpPr txBox="1"/>
          <p:nvPr/>
        </p:nvSpPr>
        <p:spPr>
          <a:xfrm>
            <a:off x="199252" y="4784165"/>
            <a:ext cx="1648083" cy="17081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50" b="0" i="0" u="none" strike="noStrike" kern="1200" cap="none" spc="0" normalizeH="0" baseline="0" noProof="0">
                <a:ln>
                  <a:noFill/>
                </a:ln>
                <a:solidFill>
                  <a:prstClr val="black"/>
                </a:solidFill>
                <a:effectLst/>
                <a:uLnTx/>
                <a:uFillTx/>
                <a:latin typeface="Arial"/>
                <a:ea typeface="+mn-ea"/>
                <a:cs typeface="+mn-cs"/>
              </a:rPr>
              <a:t>A. Sawadsky, R. A. Harrison, G. I. Harris, W. W. Wasserman, Y. L. Sfendla, W. P. Bowen, and C. G. Baker, </a:t>
            </a:r>
            <a:r>
              <a:rPr kumimoji="0" lang="en-AU" sz="1050" b="0" i="1" u="none" strike="noStrike" kern="1200" cap="none" spc="0" normalizeH="0" baseline="0" noProof="0">
                <a:ln>
                  <a:noFill/>
                </a:ln>
                <a:solidFill>
                  <a:prstClr val="black"/>
                </a:solidFill>
                <a:effectLst/>
                <a:uLnTx/>
                <a:uFillTx/>
                <a:latin typeface="Arial"/>
                <a:ea typeface="+mn-ea"/>
                <a:cs typeface="+mn-cs"/>
              </a:rPr>
              <a:t>Engineered Entropic Forces Allow </a:t>
            </a:r>
            <a:r>
              <a:rPr kumimoji="0" lang="en-AU" sz="1050" b="0" i="1" u="none" strike="noStrike" kern="1200" cap="none" spc="0" normalizeH="0" baseline="0" noProof="0" err="1">
                <a:ln>
                  <a:noFill/>
                </a:ln>
                <a:solidFill>
                  <a:prstClr val="black"/>
                </a:solidFill>
                <a:effectLst/>
                <a:uLnTx/>
                <a:uFillTx/>
                <a:latin typeface="Arial"/>
                <a:ea typeface="+mn-ea"/>
                <a:cs typeface="+mn-cs"/>
              </a:rPr>
              <a:t>Ultrastrong</a:t>
            </a:r>
            <a:r>
              <a:rPr kumimoji="0" lang="en-AU" sz="1050" b="0" i="1" u="none" strike="noStrike" kern="1200" cap="none" spc="0" normalizeH="0" baseline="0" noProof="0">
                <a:ln>
                  <a:noFill/>
                </a:ln>
                <a:solidFill>
                  <a:prstClr val="black"/>
                </a:solidFill>
                <a:effectLst/>
                <a:uLnTx/>
                <a:uFillTx/>
                <a:latin typeface="Arial"/>
                <a:ea typeface="+mn-ea"/>
                <a:cs typeface="+mn-cs"/>
              </a:rPr>
              <a:t> Dynamical Backaction</a:t>
            </a:r>
            <a:r>
              <a:rPr kumimoji="0" lang="en-AU" sz="1050" b="0" i="0" u="none" strike="noStrike" kern="1200" cap="none" spc="0" normalizeH="0" baseline="0" noProof="0">
                <a:ln>
                  <a:noFill/>
                </a:ln>
                <a:solidFill>
                  <a:prstClr val="black"/>
                </a:solidFill>
                <a:effectLst/>
                <a:uLnTx/>
                <a:uFillTx/>
                <a:latin typeface="Arial"/>
                <a:ea typeface="+mn-ea"/>
                <a:cs typeface="+mn-cs"/>
              </a:rPr>
              <a:t>, arXiv:2208.05660, Aug (2022).</a:t>
            </a:r>
          </a:p>
        </p:txBody>
      </p:sp>
    </p:spTree>
    <p:extLst>
      <p:ext uri="{BB962C8B-B14F-4D97-AF65-F5344CB8AC3E}">
        <p14:creationId xmlns:p14="http://schemas.microsoft.com/office/powerpoint/2010/main" val="2222545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a:t>Thermal Properties</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2" name="Picture 1" descr="Chart&#10;&#10;Description automatically generated with medium confidence">
            <a:extLst>
              <a:ext uri="{FF2B5EF4-FFF2-40B4-BE49-F238E27FC236}">
                <a16:creationId xmlns:a16="http://schemas.microsoft.com/office/drawing/2014/main" id="{DFC42889-F6FD-EDE3-4474-C42CC1622E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2876" y="1622763"/>
            <a:ext cx="8094044" cy="4806751"/>
          </a:xfrm>
          <a:prstGeom prst="rect">
            <a:avLst/>
          </a:prstGeom>
        </p:spPr>
      </p:pic>
      <p:sp>
        <p:nvSpPr>
          <p:cNvPr id="4" name="TextBox 3">
            <a:extLst>
              <a:ext uri="{FF2B5EF4-FFF2-40B4-BE49-F238E27FC236}">
                <a16:creationId xmlns:a16="http://schemas.microsoft.com/office/drawing/2014/main" id="{1E30AC55-0FE7-6D4D-80B3-FBF606822902}"/>
              </a:ext>
            </a:extLst>
          </p:cNvPr>
          <p:cNvSpPr txBox="1"/>
          <p:nvPr/>
        </p:nvSpPr>
        <p:spPr>
          <a:xfrm>
            <a:off x="89558" y="5057765"/>
            <a:ext cx="1775282" cy="17081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50" b="0" i="0" u="none" strike="noStrike" kern="1200" cap="none" spc="0" normalizeH="0" baseline="0" noProof="0">
                <a:ln>
                  <a:noFill/>
                </a:ln>
                <a:solidFill>
                  <a:prstClr val="black"/>
                </a:solidFill>
                <a:effectLst/>
                <a:uLnTx/>
                <a:uFillTx/>
                <a:latin typeface="Arial"/>
                <a:ea typeface="+mn-ea"/>
                <a:cs typeface="+mn-cs"/>
              </a:rPr>
              <a:t>A. Sawadsky, R. A. Harrison, G. I. Harris, W. W. Wasserman, Y. L. Sfendla, W. P. Bowen, and C. G. Baker, </a:t>
            </a:r>
            <a:r>
              <a:rPr kumimoji="0" lang="en-AU" sz="1050" b="0" i="1" u="none" strike="noStrike" kern="1200" cap="none" spc="0" normalizeH="0" baseline="0" noProof="0">
                <a:ln>
                  <a:noFill/>
                </a:ln>
                <a:solidFill>
                  <a:prstClr val="black"/>
                </a:solidFill>
                <a:effectLst/>
                <a:uLnTx/>
                <a:uFillTx/>
                <a:latin typeface="Arial"/>
                <a:ea typeface="+mn-ea"/>
                <a:cs typeface="+mn-cs"/>
              </a:rPr>
              <a:t>Engineered Entropic Forces Allow </a:t>
            </a:r>
            <a:r>
              <a:rPr kumimoji="0" lang="en-AU" sz="1050" b="0" i="1" u="none" strike="noStrike" kern="1200" cap="none" spc="0" normalizeH="0" baseline="0" noProof="0" err="1">
                <a:ln>
                  <a:noFill/>
                </a:ln>
                <a:solidFill>
                  <a:prstClr val="black"/>
                </a:solidFill>
                <a:effectLst/>
                <a:uLnTx/>
                <a:uFillTx/>
                <a:latin typeface="Arial"/>
                <a:ea typeface="+mn-ea"/>
                <a:cs typeface="+mn-cs"/>
              </a:rPr>
              <a:t>Ultrastrong</a:t>
            </a:r>
            <a:r>
              <a:rPr kumimoji="0" lang="en-AU" sz="1050" b="0" i="1" u="none" strike="noStrike" kern="1200" cap="none" spc="0" normalizeH="0" baseline="0" noProof="0">
                <a:ln>
                  <a:noFill/>
                </a:ln>
                <a:solidFill>
                  <a:prstClr val="black"/>
                </a:solidFill>
                <a:effectLst/>
                <a:uLnTx/>
                <a:uFillTx/>
                <a:latin typeface="Arial"/>
                <a:ea typeface="+mn-ea"/>
                <a:cs typeface="+mn-cs"/>
              </a:rPr>
              <a:t> Dynamical Backaction</a:t>
            </a:r>
            <a:r>
              <a:rPr kumimoji="0" lang="en-AU" sz="1050" b="0" i="0" u="none" strike="noStrike" kern="1200" cap="none" spc="0" normalizeH="0" baseline="0" noProof="0">
                <a:ln>
                  <a:noFill/>
                </a:ln>
                <a:solidFill>
                  <a:prstClr val="black"/>
                </a:solidFill>
                <a:effectLst/>
                <a:uLnTx/>
                <a:uFillTx/>
                <a:latin typeface="Arial"/>
                <a:ea typeface="+mn-ea"/>
                <a:cs typeface="+mn-cs"/>
              </a:rPr>
              <a:t>, arXiv:2208.05660, Aug (2022).</a:t>
            </a:r>
          </a:p>
        </p:txBody>
      </p:sp>
    </p:spTree>
    <p:extLst>
      <p:ext uri="{BB962C8B-B14F-4D97-AF65-F5344CB8AC3E}">
        <p14:creationId xmlns:p14="http://schemas.microsoft.com/office/powerpoint/2010/main" val="1736840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sz="3200" dirty="0"/>
              <a:t>Superfluid optomechanical system</a:t>
            </a:r>
            <a:endParaRPr lang="en-AU" dirty="0"/>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2" name="Picture 1" descr="Diagram&#10;&#10;Description automatically generated">
            <a:extLst>
              <a:ext uri="{FF2B5EF4-FFF2-40B4-BE49-F238E27FC236}">
                <a16:creationId xmlns:a16="http://schemas.microsoft.com/office/drawing/2014/main" id="{42C35F2A-C825-A13D-D344-FAC90FFB459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040"/>
          <a:stretch/>
        </p:blipFill>
        <p:spPr>
          <a:xfrm>
            <a:off x="4081849" y="1674504"/>
            <a:ext cx="2848897" cy="4401321"/>
          </a:xfrm>
          <a:prstGeom prst="rect">
            <a:avLst/>
          </a:prstGeom>
        </p:spPr>
      </p:pic>
      <p:pic>
        <p:nvPicPr>
          <p:cNvPr id="3" name="Picture 2" descr="A light in the dark&#10;&#10;Description automatically generated with low confidence">
            <a:extLst>
              <a:ext uri="{FF2B5EF4-FFF2-40B4-BE49-F238E27FC236}">
                <a16:creationId xmlns:a16="http://schemas.microsoft.com/office/drawing/2014/main" id="{6E1775E0-002E-0010-11B8-D66BAC39BE21}"/>
              </a:ext>
            </a:extLst>
          </p:cNvPr>
          <p:cNvPicPr>
            <a:picLocks noChangeAspect="1"/>
          </p:cNvPicPr>
          <p:nvPr/>
        </p:nvPicPr>
        <p:blipFill rotWithShape="1">
          <a:blip r:embed="rId3">
            <a:extLst>
              <a:ext uri="{28A0092B-C50C-407E-A947-70E740481C1C}">
                <a14:useLocalDpi xmlns:a14="http://schemas.microsoft.com/office/drawing/2010/main" val="0"/>
              </a:ext>
            </a:extLst>
          </a:blip>
          <a:srcRect t="14568" b="29182"/>
          <a:stretch/>
        </p:blipFill>
        <p:spPr>
          <a:xfrm>
            <a:off x="327143" y="2266016"/>
            <a:ext cx="3218295" cy="3218295"/>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
        <p:nvSpPr>
          <p:cNvPr id="11" name="TextBox 10">
            <a:extLst>
              <a:ext uri="{FF2B5EF4-FFF2-40B4-BE49-F238E27FC236}">
                <a16:creationId xmlns:a16="http://schemas.microsoft.com/office/drawing/2014/main" id="{98C3A01C-934F-4DB2-E2A0-634BB53A03C9}"/>
              </a:ext>
            </a:extLst>
          </p:cNvPr>
          <p:cNvSpPr txBox="1"/>
          <p:nvPr/>
        </p:nvSpPr>
        <p:spPr>
          <a:xfrm>
            <a:off x="168360" y="5859203"/>
            <a:ext cx="6094970" cy="5770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50" b="0" i="0" u="none" strike="noStrike" kern="1200" cap="none" spc="0" normalizeH="0" baseline="0" noProof="0">
                <a:ln>
                  <a:noFill/>
                </a:ln>
                <a:solidFill>
                  <a:prstClr val="black"/>
                </a:solidFill>
                <a:effectLst/>
                <a:uLnTx/>
                <a:uFillTx/>
                <a:latin typeface="Arial"/>
                <a:ea typeface="+mn-ea"/>
                <a:cs typeface="+mn-cs"/>
              </a:rPr>
              <a:t>A. Sawadsky, R. A. Harrison, G. I. Harris, W. W. Wasserman, Y. L. Sfendla, W. P. Bowen, and C. G. Baker, </a:t>
            </a:r>
            <a:r>
              <a:rPr kumimoji="0" lang="en-AU" sz="1050" b="0" i="1" u="none" strike="noStrike" kern="1200" cap="none" spc="0" normalizeH="0" baseline="0" noProof="0">
                <a:ln>
                  <a:noFill/>
                </a:ln>
                <a:solidFill>
                  <a:prstClr val="black"/>
                </a:solidFill>
                <a:effectLst/>
                <a:uLnTx/>
                <a:uFillTx/>
                <a:latin typeface="Arial"/>
                <a:ea typeface="+mn-ea"/>
                <a:cs typeface="+mn-cs"/>
              </a:rPr>
              <a:t>Engineered Entropic Forces Allow </a:t>
            </a:r>
            <a:r>
              <a:rPr kumimoji="0" lang="en-AU" sz="1050" b="0" i="1" u="none" strike="noStrike" kern="1200" cap="none" spc="0" normalizeH="0" baseline="0" noProof="0" err="1">
                <a:ln>
                  <a:noFill/>
                </a:ln>
                <a:solidFill>
                  <a:prstClr val="black"/>
                </a:solidFill>
                <a:effectLst/>
                <a:uLnTx/>
                <a:uFillTx/>
                <a:latin typeface="Arial"/>
                <a:ea typeface="+mn-ea"/>
                <a:cs typeface="+mn-cs"/>
              </a:rPr>
              <a:t>Ultrastrong</a:t>
            </a:r>
            <a:r>
              <a:rPr kumimoji="0" lang="en-AU" sz="1050" b="0" i="1" u="none" strike="noStrike" kern="1200" cap="none" spc="0" normalizeH="0" baseline="0" noProof="0">
                <a:ln>
                  <a:noFill/>
                </a:ln>
                <a:solidFill>
                  <a:prstClr val="black"/>
                </a:solidFill>
                <a:effectLst/>
                <a:uLnTx/>
                <a:uFillTx/>
                <a:latin typeface="Arial"/>
                <a:ea typeface="+mn-ea"/>
                <a:cs typeface="+mn-cs"/>
              </a:rPr>
              <a:t> Dynamical Backaction</a:t>
            </a:r>
            <a:r>
              <a:rPr kumimoji="0" lang="en-AU" sz="1050" b="0" i="0" u="none" strike="noStrike" kern="1200" cap="none" spc="0" normalizeH="0" baseline="0" noProof="0">
                <a:ln>
                  <a:noFill/>
                </a:ln>
                <a:solidFill>
                  <a:prstClr val="black"/>
                </a:solidFill>
                <a:effectLst/>
                <a:uLnTx/>
                <a:uFillTx/>
                <a:latin typeface="Arial"/>
                <a:ea typeface="+mn-ea"/>
                <a:cs typeface="+mn-cs"/>
              </a:rPr>
              <a:t>, arXiv:2208.05660, Aug (2022).</a:t>
            </a:r>
          </a:p>
        </p:txBody>
      </p:sp>
      <p:pic>
        <p:nvPicPr>
          <p:cNvPr id="8" name="Picture 7">
            <a:extLst>
              <a:ext uri="{FF2B5EF4-FFF2-40B4-BE49-F238E27FC236}">
                <a16:creationId xmlns:a16="http://schemas.microsoft.com/office/drawing/2014/main" id="{C4C6B6AD-3985-4C54-9DB1-D226316C678E}"/>
              </a:ext>
            </a:extLst>
          </p:cNvPr>
          <p:cNvPicPr>
            <a:picLocks noChangeAspect="1"/>
          </p:cNvPicPr>
          <p:nvPr/>
        </p:nvPicPr>
        <p:blipFill>
          <a:blip r:embed="rId4"/>
          <a:stretch>
            <a:fillRect/>
          </a:stretch>
        </p:blipFill>
        <p:spPr>
          <a:xfrm>
            <a:off x="6998326" y="2202873"/>
            <a:ext cx="4941925" cy="3370137"/>
          </a:xfrm>
          <a:prstGeom prst="rect">
            <a:avLst/>
          </a:prstGeom>
        </p:spPr>
      </p:pic>
    </p:spTree>
    <p:extLst>
      <p:ext uri="{BB962C8B-B14F-4D97-AF65-F5344CB8AC3E}">
        <p14:creationId xmlns:p14="http://schemas.microsoft.com/office/powerpoint/2010/main" val="269555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sz="3200" dirty="0"/>
              <a:t>Superfluid optomechanical system – Helmholtz mode</a:t>
            </a:r>
            <a:endParaRPr lang="en-AU" dirty="0"/>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2" name="Picture 1" descr="Diagram&#10;&#10;Description automatically generated">
            <a:extLst>
              <a:ext uri="{FF2B5EF4-FFF2-40B4-BE49-F238E27FC236}">
                <a16:creationId xmlns:a16="http://schemas.microsoft.com/office/drawing/2014/main" id="{42C35F2A-C825-A13D-D344-FAC90FFB459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040"/>
          <a:stretch/>
        </p:blipFill>
        <p:spPr>
          <a:xfrm>
            <a:off x="4081849" y="1674504"/>
            <a:ext cx="2848897" cy="4401321"/>
          </a:xfrm>
          <a:prstGeom prst="rect">
            <a:avLst/>
          </a:prstGeom>
        </p:spPr>
      </p:pic>
      <p:pic>
        <p:nvPicPr>
          <p:cNvPr id="3" name="Picture 2" descr="A light in the dark&#10;&#10;Description automatically generated with low confidence">
            <a:extLst>
              <a:ext uri="{FF2B5EF4-FFF2-40B4-BE49-F238E27FC236}">
                <a16:creationId xmlns:a16="http://schemas.microsoft.com/office/drawing/2014/main" id="{6E1775E0-002E-0010-11B8-D66BAC39BE21}"/>
              </a:ext>
            </a:extLst>
          </p:cNvPr>
          <p:cNvPicPr>
            <a:picLocks noChangeAspect="1"/>
          </p:cNvPicPr>
          <p:nvPr/>
        </p:nvPicPr>
        <p:blipFill rotWithShape="1">
          <a:blip r:embed="rId3">
            <a:extLst>
              <a:ext uri="{28A0092B-C50C-407E-A947-70E740481C1C}">
                <a14:useLocalDpi xmlns:a14="http://schemas.microsoft.com/office/drawing/2010/main" val="0"/>
              </a:ext>
            </a:extLst>
          </a:blip>
          <a:srcRect t="14568" b="29182"/>
          <a:stretch/>
        </p:blipFill>
        <p:spPr>
          <a:xfrm>
            <a:off x="327143" y="2266016"/>
            <a:ext cx="3218295" cy="3218295"/>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4" name="Picture 3" descr="Diagram&#10;&#10;Description automatically generated">
            <a:extLst>
              <a:ext uri="{FF2B5EF4-FFF2-40B4-BE49-F238E27FC236}">
                <a16:creationId xmlns:a16="http://schemas.microsoft.com/office/drawing/2014/main" id="{8A616B69-C47E-2296-3A94-091F5C037E9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3038" r="14659"/>
          <a:stretch/>
        </p:blipFill>
        <p:spPr>
          <a:xfrm>
            <a:off x="7092978" y="1674502"/>
            <a:ext cx="4812890" cy="4401321"/>
          </a:xfrm>
          <a:prstGeom prst="rect">
            <a:avLst/>
          </a:prstGeom>
        </p:spPr>
      </p:pic>
      <p:sp>
        <p:nvSpPr>
          <p:cNvPr id="11" name="TextBox 10">
            <a:extLst>
              <a:ext uri="{FF2B5EF4-FFF2-40B4-BE49-F238E27FC236}">
                <a16:creationId xmlns:a16="http://schemas.microsoft.com/office/drawing/2014/main" id="{98C3A01C-934F-4DB2-E2A0-634BB53A03C9}"/>
              </a:ext>
            </a:extLst>
          </p:cNvPr>
          <p:cNvSpPr txBox="1"/>
          <p:nvPr/>
        </p:nvSpPr>
        <p:spPr>
          <a:xfrm>
            <a:off x="168360" y="5859203"/>
            <a:ext cx="6094970" cy="5770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50" b="0" i="0" u="none" strike="noStrike" kern="1200" cap="none" spc="0" normalizeH="0" baseline="0" noProof="0">
                <a:ln>
                  <a:noFill/>
                </a:ln>
                <a:solidFill>
                  <a:prstClr val="black"/>
                </a:solidFill>
                <a:effectLst/>
                <a:uLnTx/>
                <a:uFillTx/>
                <a:latin typeface="Arial"/>
                <a:ea typeface="+mn-ea"/>
                <a:cs typeface="+mn-cs"/>
              </a:rPr>
              <a:t>A. Sawadsky, R. A. Harrison, G. I. Harris, W. W. Wasserman, Y. L. Sfendla, W. P. Bowen, and C. G. Baker, </a:t>
            </a:r>
            <a:r>
              <a:rPr kumimoji="0" lang="en-AU" sz="1050" b="0" i="1" u="none" strike="noStrike" kern="1200" cap="none" spc="0" normalizeH="0" baseline="0" noProof="0">
                <a:ln>
                  <a:noFill/>
                </a:ln>
                <a:solidFill>
                  <a:prstClr val="black"/>
                </a:solidFill>
                <a:effectLst/>
                <a:uLnTx/>
                <a:uFillTx/>
                <a:latin typeface="Arial"/>
                <a:ea typeface="+mn-ea"/>
                <a:cs typeface="+mn-cs"/>
              </a:rPr>
              <a:t>Engineered Entropic Forces Allow </a:t>
            </a:r>
            <a:r>
              <a:rPr kumimoji="0" lang="en-AU" sz="1050" b="0" i="1" u="none" strike="noStrike" kern="1200" cap="none" spc="0" normalizeH="0" baseline="0" noProof="0" err="1">
                <a:ln>
                  <a:noFill/>
                </a:ln>
                <a:solidFill>
                  <a:prstClr val="black"/>
                </a:solidFill>
                <a:effectLst/>
                <a:uLnTx/>
                <a:uFillTx/>
                <a:latin typeface="Arial"/>
                <a:ea typeface="+mn-ea"/>
                <a:cs typeface="+mn-cs"/>
              </a:rPr>
              <a:t>Ultrastrong</a:t>
            </a:r>
            <a:r>
              <a:rPr kumimoji="0" lang="en-AU" sz="1050" b="0" i="1" u="none" strike="noStrike" kern="1200" cap="none" spc="0" normalizeH="0" baseline="0" noProof="0">
                <a:ln>
                  <a:noFill/>
                </a:ln>
                <a:solidFill>
                  <a:prstClr val="black"/>
                </a:solidFill>
                <a:effectLst/>
                <a:uLnTx/>
                <a:uFillTx/>
                <a:latin typeface="Arial"/>
                <a:ea typeface="+mn-ea"/>
                <a:cs typeface="+mn-cs"/>
              </a:rPr>
              <a:t> Dynamical Backaction</a:t>
            </a:r>
            <a:r>
              <a:rPr kumimoji="0" lang="en-AU" sz="1050" b="0" i="0" u="none" strike="noStrike" kern="1200" cap="none" spc="0" normalizeH="0" baseline="0" noProof="0">
                <a:ln>
                  <a:noFill/>
                </a:ln>
                <a:solidFill>
                  <a:prstClr val="black"/>
                </a:solidFill>
                <a:effectLst/>
                <a:uLnTx/>
                <a:uFillTx/>
                <a:latin typeface="Arial"/>
                <a:ea typeface="+mn-ea"/>
                <a:cs typeface="+mn-cs"/>
              </a:rPr>
              <a:t>, arXiv:2208.05660, Aug (2022).</a:t>
            </a:r>
          </a:p>
        </p:txBody>
      </p:sp>
    </p:spTree>
    <p:extLst>
      <p:ext uri="{BB962C8B-B14F-4D97-AF65-F5344CB8AC3E}">
        <p14:creationId xmlns:p14="http://schemas.microsoft.com/office/powerpoint/2010/main" val="663261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Fountain/radiation pressure</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5" name="Picture 4">
            <a:extLst>
              <a:ext uri="{FF2B5EF4-FFF2-40B4-BE49-F238E27FC236}">
                <a16:creationId xmlns:a16="http://schemas.microsoft.com/office/drawing/2014/main" id="{754885C7-62AB-348F-76DA-2430615E6AD2}"/>
              </a:ext>
            </a:extLst>
          </p:cNvPr>
          <p:cNvPicPr>
            <a:picLocks noChangeAspect="1"/>
          </p:cNvPicPr>
          <p:nvPr/>
        </p:nvPicPr>
        <p:blipFill>
          <a:blip r:embed="rId3">
            <a:alphaModFix/>
          </a:blip>
          <a:stretch>
            <a:fillRect/>
          </a:stretch>
        </p:blipFill>
        <p:spPr>
          <a:xfrm>
            <a:off x="1440674" y="1521792"/>
            <a:ext cx="8939198" cy="4232682"/>
          </a:xfrm>
          <a:prstGeom prst="rect">
            <a:avLst/>
          </a:prstGeom>
        </p:spPr>
      </p:pic>
      <p:pic>
        <p:nvPicPr>
          <p:cNvPr id="6" name="Picture 5" descr="A light in the dark&#10;&#10;Description automatically generated with low confidence">
            <a:extLst>
              <a:ext uri="{FF2B5EF4-FFF2-40B4-BE49-F238E27FC236}">
                <a16:creationId xmlns:a16="http://schemas.microsoft.com/office/drawing/2014/main" id="{9163166C-AE99-97BF-7553-F8F74D2963B3}"/>
              </a:ext>
            </a:extLst>
          </p:cNvPr>
          <p:cNvPicPr>
            <a:picLocks noChangeAspect="1"/>
          </p:cNvPicPr>
          <p:nvPr/>
        </p:nvPicPr>
        <p:blipFill rotWithShape="1">
          <a:blip r:embed="rId4">
            <a:extLst>
              <a:ext uri="{28A0092B-C50C-407E-A947-70E740481C1C}">
                <a14:useLocalDpi xmlns:a14="http://schemas.microsoft.com/office/drawing/2010/main" val="0"/>
              </a:ext>
            </a:extLst>
          </a:blip>
          <a:srcRect t="14568" b="29182"/>
          <a:stretch/>
        </p:blipFill>
        <p:spPr>
          <a:xfrm>
            <a:off x="218294" y="4823764"/>
            <a:ext cx="1529320" cy="1529320"/>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
        <p:nvSpPr>
          <p:cNvPr id="7" name="TextBox 6">
            <a:extLst>
              <a:ext uri="{FF2B5EF4-FFF2-40B4-BE49-F238E27FC236}">
                <a16:creationId xmlns:a16="http://schemas.microsoft.com/office/drawing/2014/main" id="{613B8EC5-AD81-D504-317F-E0D29651D07E}"/>
              </a:ext>
            </a:extLst>
          </p:cNvPr>
          <p:cNvSpPr txBox="1"/>
          <p:nvPr/>
        </p:nvSpPr>
        <p:spPr>
          <a:xfrm>
            <a:off x="1964992" y="5838335"/>
            <a:ext cx="12613640" cy="430887"/>
          </a:xfrm>
          <a:prstGeom prst="rect">
            <a:avLst/>
          </a:prstGeom>
          <a:noFill/>
        </p:spPr>
        <p:txBody>
          <a:bodyPr wrap="square">
            <a:spAutoFit/>
          </a:bodyPr>
          <a:lstStyle/>
          <a:p>
            <a:r>
              <a:rPr lang="en-AU" sz="1050">
                <a:effectLst/>
              </a:rPr>
              <a:t>A. Sawadsky, R. A. Harrison, G. I. Harris, W. W. Wasserman, Y. L. Sfendla, W. P. Bowen, and C. G. Baker, </a:t>
            </a:r>
            <a:br>
              <a:rPr lang="en-AU" sz="1050">
                <a:effectLst/>
              </a:rPr>
            </a:br>
            <a:r>
              <a:rPr lang="en-AU" sz="1050" i="1">
                <a:effectLst/>
              </a:rPr>
              <a:t>Engineered Entropic Forces Allow </a:t>
            </a:r>
            <a:r>
              <a:rPr lang="en-AU" sz="1050" i="1" err="1">
                <a:effectLst/>
              </a:rPr>
              <a:t>Ultrastrong</a:t>
            </a:r>
            <a:r>
              <a:rPr lang="en-AU" sz="1050" i="1">
                <a:effectLst/>
              </a:rPr>
              <a:t> Dynamical Backaction</a:t>
            </a:r>
            <a:r>
              <a:rPr lang="en-AU" sz="1050">
                <a:effectLst/>
              </a:rPr>
              <a:t>, arXiv:2208.05660, Aug (2022).</a:t>
            </a:r>
          </a:p>
        </p:txBody>
      </p:sp>
    </p:spTree>
    <p:extLst>
      <p:ext uri="{BB962C8B-B14F-4D97-AF65-F5344CB8AC3E}">
        <p14:creationId xmlns:p14="http://schemas.microsoft.com/office/powerpoint/2010/main" val="2281531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err="1"/>
              <a:t>Ultrastrong</a:t>
            </a:r>
            <a:r>
              <a:rPr lang="en-AU"/>
              <a:t> Dynamical Backaction</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2" name="Picture 1" descr="A screenshot of a computer&#10;&#10;Description automatically generated with low confidence">
            <a:extLst>
              <a:ext uri="{FF2B5EF4-FFF2-40B4-BE49-F238E27FC236}">
                <a16:creationId xmlns:a16="http://schemas.microsoft.com/office/drawing/2014/main" id="{C7C0DCB1-40F8-DB94-3DFF-1843560561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1391" y="1590141"/>
            <a:ext cx="6325645" cy="4240839"/>
          </a:xfrm>
          <a:prstGeom prst="rect">
            <a:avLst/>
          </a:prstGeom>
        </p:spPr>
      </p:pic>
      <p:sp>
        <p:nvSpPr>
          <p:cNvPr id="5" name="TextBox 4">
            <a:extLst>
              <a:ext uri="{FF2B5EF4-FFF2-40B4-BE49-F238E27FC236}">
                <a16:creationId xmlns:a16="http://schemas.microsoft.com/office/drawing/2014/main" id="{8C9C9CF3-EBD8-7EAE-6D0F-A01E5CF73ADF}"/>
              </a:ext>
            </a:extLst>
          </p:cNvPr>
          <p:cNvSpPr txBox="1"/>
          <p:nvPr/>
        </p:nvSpPr>
        <p:spPr>
          <a:xfrm>
            <a:off x="1271391" y="5899329"/>
            <a:ext cx="6263014" cy="577081"/>
          </a:xfrm>
          <a:prstGeom prst="rect">
            <a:avLst/>
          </a:prstGeom>
          <a:noFill/>
        </p:spPr>
        <p:txBody>
          <a:bodyPr wrap="square">
            <a:spAutoFit/>
          </a:bodyPr>
          <a:lstStyle/>
          <a:p>
            <a:r>
              <a:rPr lang="en-AU" sz="1050">
                <a:effectLst/>
              </a:rPr>
              <a:t>A. Sawadsky, R. A. Harrison, G. I. Harris, W. W. Wasserman, Y. L. Sfendla, W. P. Bowen, and C. G. Baker, </a:t>
            </a:r>
            <a:r>
              <a:rPr lang="en-AU" sz="1050" i="1">
                <a:effectLst/>
              </a:rPr>
              <a:t>Engineered Entropic Forces Allow </a:t>
            </a:r>
            <a:r>
              <a:rPr lang="en-AU" sz="1050" i="1" err="1">
                <a:effectLst/>
              </a:rPr>
              <a:t>Ultrastrong</a:t>
            </a:r>
            <a:r>
              <a:rPr lang="en-AU" sz="1050" i="1">
                <a:effectLst/>
              </a:rPr>
              <a:t> Dynamical Backaction</a:t>
            </a:r>
            <a:r>
              <a:rPr lang="en-AU" sz="1050">
                <a:effectLst/>
              </a:rPr>
              <a:t>, arXiv:2208.05660, Aug (2022).</a:t>
            </a:r>
          </a:p>
        </p:txBody>
      </p:sp>
    </p:spTree>
    <p:extLst>
      <p:ext uri="{BB962C8B-B14F-4D97-AF65-F5344CB8AC3E}">
        <p14:creationId xmlns:p14="http://schemas.microsoft.com/office/powerpoint/2010/main" val="3715551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err="1"/>
              <a:t>Ultrastrong</a:t>
            </a:r>
            <a:r>
              <a:rPr lang="en-AU"/>
              <a:t> Dynamical Backaction</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2" name="Picture 1" descr="A screenshot of a computer&#10;&#10;Description automatically generated with low confidence">
            <a:extLst>
              <a:ext uri="{FF2B5EF4-FFF2-40B4-BE49-F238E27FC236}">
                <a16:creationId xmlns:a16="http://schemas.microsoft.com/office/drawing/2014/main" id="{C7C0DCB1-40F8-DB94-3DFF-1843560561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1391" y="1590141"/>
            <a:ext cx="6325645" cy="4240839"/>
          </a:xfrm>
          <a:prstGeom prst="rect">
            <a:avLst/>
          </a:prstGeom>
        </p:spPr>
      </p:pic>
      <p:pic>
        <p:nvPicPr>
          <p:cNvPr id="3" name="Picture 2">
            <a:extLst>
              <a:ext uri="{FF2B5EF4-FFF2-40B4-BE49-F238E27FC236}">
                <a16:creationId xmlns:a16="http://schemas.microsoft.com/office/drawing/2014/main" id="{6643236E-F4FF-A5BF-1409-569F2E1A2A1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954027" y="1590142"/>
            <a:ext cx="3390626" cy="2750955"/>
          </a:xfrm>
          <a:prstGeom prst="rect">
            <a:avLst/>
          </a:prstGeom>
        </p:spPr>
      </p:pic>
      <p:sp>
        <p:nvSpPr>
          <p:cNvPr id="4" name="TextBox 3">
            <a:extLst>
              <a:ext uri="{FF2B5EF4-FFF2-40B4-BE49-F238E27FC236}">
                <a16:creationId xmlns:a16="http://schemas.microsoft.com/office/drawing/2014/main" id="{0F753F35-6604-0AE0-02A9-6D0A0CD0DC57}"/>
              </a:ext>
            </a:extLst>
          </p:cNvPr>
          <p:cNvSpPr txBox="1"/>
          <p:nvPr/>
        </p:nvSpPr>
        <p:spPr>
          <a:xfrm>
            <a:off x="7954027" y="4445985"/>
            <a:ext cx="3784599" cy="1384995"/>
          </a:xfrm>
          <a:prstGeom prst="rect">
            <a:avLst/>
          </a:prstGeom>
          <a:noFill/>
        </p:spPr>
        <p:txBody>
          <a:bodyPr wrap="square">
            <a:spAutoFit/>
          </a:bodyPr>
          <a:lstStyle/>
          <a:p>
            <a:pPr>
              <a:spcBef>
                <a:spcPts val="0"/>
              </a:spcBef>
              <a:spcAft>
                <a:spcPts val="0"/>
              </a:spcAft>
            </a:pPr>
            <a:r>
              <a:rPr lang="en-AU" sz="1050">
                <a:effectLst/>
              </a:rPr>
              <a:t>Y. Wen, N. Ares, F. J. Schupp, T. Pei, G. A. D. Briggs, and E. A. Laird, </a:t>
            </a:r>
            <a:r>
              <a:rPr lang="en-AU" sz="1050" i="1">
                <a:effectLst/>
              </a:rPr>
              <a:t>A Coherent Nanomechanical Oscillator Driven by Single-Electron Tunnelling</a:t>
            </a:r>
            <a:r>
              <a:rPr lang="en-AU" sz="1050">
                <a:effectLst/>
              </a:rPr>
              <a:t>, Nat. Phys. </a:t>
            </a:r>
            <a:r>
              <a:rPr lang="en-AU" sz="1050" b="1">
                <a:effectLst/>
              </a:rPr>
              <a:t>16</a:t>
            </a:r>
            <a:r>
              <a:rPr lang="en-AU" sz="1050">
                <a:effectLst/>
              </a:rPr>
              <a:t>, 75 (2020).</a:t>
            </a:r>
            <a:br>
              <a:rPr lang="en-AU" sz="1050">
                <a:effectLst/>
              </a:rPr>
            </a:br>
            <a:endParaRPr lang="en-AU" sz="1050">
              <a:effectLst/>
            </a:endParaRPr>
          </a:p>
          <a:p>
            <a:pPr>
              <a:spcBef>
                <a:spcPts val="0"/>
              </a:spcBef>
              <a:spcAft>
                <a:spcPts val="0"/>
              </a:spcAft>
            </a:pPr>
            <a:r>
              <a:rPr lang="en-AU" sz="1050">
                <a:effectLst/>
              </a:rPr>
              <a:t>C. </a:t>
            </a:r>
            <a:r>
              <a:rPr lang="en-AU" sz="1050" err="1">
                <a:effectLst/>
              </a:rPr>
              <a:t>Urgell</a:t>
            </a:r>
            <a:r>
              <a:rPr lang="en-AU" sz="1050">
                <a:effectLst/>
              </a:rPr>
              <a:t>, W. Yang, S. L. De </a:t>
            </a:r>
            <a:r>
              <a:rPr lang="en-AU" sz="1050" err="1">
                <a:effectLst/>
              </a:rPr>
              <a:t>Bonis</a:t>
            </a:r>
            <a:r>
              <a:rPr lang="en-AU" sz="1050">
                <a:effectLst/>
              </a:rPr>
              <a:t>, C. </a:t>
            </a:r>
            <a:r>
              <a:rPr lang="en-AU" sz="1050" err="1">
                <a:effectLst/>
              </a:rPr>
              <a:t>Samanta</a:t>
            </a:r>
            <a:r>
              <a:rPr lang="en-AU" sz="1050">
                <a:effectLst/>
              </a:rPr>
              <a:t>, M. J. </a:t>
            </a:r>
            <a:r>
              <a:rPr lang="en-AU" sz="1050" err="1">
                <a:effectLst/>
              </a:rPr>
              <a:t>Esplandiu</a:t>
            </a:r>
            <a:r>
              <a:rPr lang="en-AU" sz="1050">
                <a:effectLst/>
              </a:rPr>
              <a:t>, Q. Dong, Y. Jin, and A. </a:t>
            </a:r>
            <a:r>
              <a:rPr lang="en-AU" sz="1050" err="1">
                <a:effectLst/>
              </a:rPr>
              <a:t>Bachtold</a:t>
            </a:r>
            <a:r>
              <a:rPr lang="en-AU" sz="1050">
                <a:effectLst/>
              </a:rPr>
              <a:t>, </a:t>
            </a:r>
            <a:r>
              <a:rPr lang="en-AU" sz="1050" i="1">
                <a:effectLst/>
              </a:rPr>
              <a:t>Cooling and Self-Oscillation in a Nanotube Electromechanical Resonator</a:t>
            </a:r>
            <a:r>
              <a:rPr lang="en-AU" sz="1050">
                <a:effectLst/>
              </a:rPr>
              <a:t>, Nat. Phys. </a:t>
            </a:r>
            <a:r>
              <a:rPr lang="en-AU" sz="1050" b="1">
                <a:effectLst/>
              </a:rPr>
              <a:t>16</a:t>
            </a:r>
            <a:r>
              <a:rPr lang="en-AU" sz="1050">
                <a:effectLst/>
              </a:rPr>
              <a:t>, 32 (2020).</a:t>
            </a:r>
          </a:p>
          <a:p>
            <a:pPr>
              <a:spcBef>
                <a:spcPts val="0"/>
              </a:spcBef>
              <a:spcAft>
                <a:spcPts val="0"/>
              </a:spcAft>
            </a:pPr>
            <a:endParaRPr lang="en-AU" sz="1050">
              <a:effectLst/>
            </a:endParaRPr>
          </a:p>
        </p:txBody>
      </p:sp>
      <p:sp>
        <p:nvSpPr>
          <p:cNvPr id="5" name="TextBox 4">
            <a:extLst>
              <a:ext uri="{FF2B5EF4-FFF2-40B4-BE49-F238E27FC236}">
                <a16:creationId xmlns:a16="http://schemas.microsoft.com/office/drawing/2014/main" id="{8C9C9CF3-EBD8-7EAE-6D0F-A01E5CF73ADF}"/>
              </a:ext>
            </a:extLst>
          </p:cNvPr>
          <p:cNvSpPr txBox="1"/>
          <p:nvPr/>
        </p:nvSpPr>
        <p:spPr>
          <a:xfrm>
            <a:off x="1271391" y="5899329"/>
            <a:ext cx="6263014" cy="577081"/>
          </a:xfrm>
          <a:prstGeom prst="rect">
            <a:avLst/>
          </a:prstGeom>
          <a:noFill/>
        </p:spPr>
        <p:txBody>
          <a:bodyPr wrap="square">
            <a:spAutoFit/>
          </a:bodyPr>
          <a:lstStyle/>
          <a:p>
            <a:r>
              <a:rPr lang="en-AU" sz="1050">
                <a:effectLst/>
              </a:rPr>
              <a:t>A. Sawadsky, R. A. Harrison, G. I. Harris, W. W. Wasserman, Y. L. Sfendla, W. P. Bowen, and C. G. Baker, </a:t>
            </a:r>
            <a:r>
              <a:rPr lang="en-AU" sz="1050" i="1">
                <a:effectLst/>
              </a:rPr>
              <a:t>Engineered Entropic Forces Allow </a:t>
            </a:r>
            <a:r>
              <a:rPr lang="en-AU" sz="1050" i="1" err="1">
                <a:effectLst/>
              </a:rPr>
              <a:t>Ultrastrong</a:t>
            </a:r>
            <a:r>
              <a:rPr lang="en-AU" sz="1050" i="1">
                <a:effectLst/>
              </a:rPr>
              <a:t> Dynamical Backaction</a:t>
            </a:r>
            <a:r>
              <a:rPr lang="en-AU" sz="1050">
                <a:effectLst/>
              </a:rPr>
              <a:t>, arXiv:2208.05660, Aug (2022).</a:t>
            </a:r>
          </a:p>
        </p:txBody>
      </p:sp>
    </p:spTree>
    <p:extLst>
      <p:ext uri="{BB962C8B-B14F-4D97-AF65-F5344CB8AC3E}">
        <p14:creationId xmlns:p14="http://schemas.microsoft.com/office/powerpoint/2010/main" val="2182898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BE3A30-4CE9-4936-9DFD-9BADCBBD4397}"/>
              </a:ext>
            </a:extLst>
          </p:cNvPr>
          <p:cNvSpPr>
            <a:spLocks noGrp="1"/>
          </p:cNvSpPr>
          <p:nvPr>
            <p:ph sz="quarter" idx="10"/>
          </p:nvPr>
        </p:nvSpPr>
        <p:spPr/>
        <p:txBody>
          <a:bodyPr/>
          <a:lstStyle/>
          <a:p>
            <a:pPr marL="285750" indent="-285750">
              <a:buFont typeface="Arial" panose="020B0604020202020204" pitchFamily="34" charset="0"/>
              <a:buChar char="•"/>
            </a:pPr>
            <a:r>
              <a:rPr lang="en-GB" dirty="0"/>
              <a:t>Superfluid is highly compliant</a:t>
            </a:r>
          </a:p>
          <a:p>
            <a:pPr marL="285750" indent="-285750">
              <a:buFont typeface="Arial" panose="020B0604020202020204" pitchFamily="34" charset="0"/>
              <a:buChar char="•"/>
            </a:pPr>
            <a:r>
              <a:rPr lang="en-GB" dirty="0"/>
              <a:t>Superfluid fountain pressure is a strong optical force</a:t>
            </a:r>
          </a:p>
          <a:p>
            <a:pPr marL="285750" indent="-285750">
              <a:buFont typeface="Arial" panose="020B0604020202020204" pitchFamily="34" charset="0"/>
              <a:buChar char="•"/>
            </a:pPr>
            <a:r>
              <a:rPr lang="en-GB" dirty="0"/>
              <a:t>These systems can be engineered</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AU" dirty="0"/>
          </a:p>
        </p:txBody>
      </p:sp>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err="1"/>
              <a:t>Ultrastrong</a:t>
            </a:r>
            <a:r>
              <a:rPr lang="en-AU" dirty="0"/>
              <a:t> Dynamical Backaction</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sp>
        <p:nvSpPr>
          <p:cNvPr id="5" name="TextBox 4">
            <a:extLst>
              <a:ext uri="{FF2B5EF4-FFF2-40B4-BE49-F238E27FC236}">
                <a16:creationId xmlns:a16="http://schemas.microsoft.com/office/drawing/2014/main" id="{8C9C9CF3-EBD8-7EAE-6D0F-A01E5CF73ADF}"/>
              </a:ext>
            </a:extLst>
          </p:cNvPr>
          <p:cNvSpPr txBox="1"/>
          <p:nvPr/>
        </p:nvSpPr>
        <p:spPr>
          <a:xfrm>
            <a:off x="1271391" y="5899329"/>
            <a:ext cx="6263014" cy="577081"/>
          </a:xfrm>
          <a:prstGeom prst="rect">
            <a:avLst/>
          </a:prstGeom>
          <a:noFill/>
        </p:spPr>
        <p:txBody>
          <a:bodyPr wrap="square">
            <a:spAutoFit/>
          </a:bodyPr>
          <a:lstStyle/>
          <a:p>
            <a:r>
              <a:rPr lang="en-AU" sz="1050" dirty="0">
                <a:effectLst/>
              </a:rPr>
              <a:t>A. Sawadsky, R. A. Harrison, G. I. Harris, W. W. Wasserman, Y. L. Sfendla, W. P. Bowen, and C. G. Baker, </a:t>
            </a:r>
            <a:r>
              <a:rPr lang="en-AU" sz="1050" i="1" dirty="0">
                <a:effectLst/>
              </a:rPr>
              <a:t>Engineered Entropic Forces Allow </a:t>
            </a:r>
            <a:r>
              <a:rPr lang="en-AU" sz="1050" i="1" dirty="0" err="1">
                <a:effectLst/>
              </a:rPr>
              <a:t>Ultrastrong</a:t>
            </a:r>
            <a:r>
              <a:rPr lang="en-AU" sz="1050" i="1" dirty="0">
                <a:effectLst/>
              </a:rPr>
              <a:t> Dynamical Backaction</a:t>
            </a:r>
            <a:r>
              <a:rPr lang="en-AU" sz="1050" dirty="0">
                <a:effectLst/>
              </a:rPr>
              <a:t>, arXiv:2208.05660, Aug (2022).</a:t>
            </a:r>
          </a:p>
        </p:txBody>
      </p:sp>
      <p:sp>
        <p:nvSpPr>
          <p:cNvPr id="8" name="Content Placeholder 17">
            <a:extLst>
              <a:ext uri="{FF2B5EF4-FFF2-40B4-BE49-F238E27FC236}">
                <a16:creationId xmlns:a16="http://schemas.microsoft.com/office/drawing/2014/main" id="{4A13E832-4F30-40F0-BCC3-329430A8C486}"/>
              </a:ext>
            </a:extLst>
          </p:cNvPr>
          <p:cNvSpPr txBox="1">
            <a:spLocks/>
          </p:cNvSpPr>
          <p:nvPr/>
        </p:nvSpPr>
        <p:spPr>
          <a:xfrm>
            <a:off x="3295130" y="1867898"/>
            <a:ext cx="10801350" cy="4608512"/>
          </a:xfrm>
          <a:prstGeom prst="rect">
            <a:avLst/>
          </a:prstGeom>
        </p:spPr>
        <p:txBody>
          <a:bodyPr vert="horz" lIns="0" tIns="0" rIns="0" bIns="0" rtlCol="0">
            <a:normAutofit/>
          </a:bodyPr>
          <a:lstStyle>
            <a:lvl1pPr marL="0" indent="0" algn="l" defTabSz="914400" rtl="0" eaLnBrk="1" latinLnBrk="0" hangingPunct="1">
              <a:lnSpc>
                <a:spcPct val="110000"/>
              </a:lnSpc>
              <a:spcBef>
                <a:spcPts val="300"/>
              </a:spcBef>
              <a:spcAft>
                <a:spcPts val="300"/>
              </a:spcAft>
              <a:buClr>
                <a:schemeClr val="tx1"/>
              </a:buClr>
              <a:buFont typeface="Arial" panose="020B0604020202020204" pitchFamily="34" charset="0"/>
              <a:buNone/>
              <a:defRPr lang="en-US" sz="1800" kern="1200" dirty="0">
                <a:solidFill>
                  <a:schemeClr val="tx1"/>
                </a:solidFill>
                <a:latin typeface="+mn-lt"/>
                <a:ea typeface="+mn-ea"/>
                <a:cs typeface="+mn-cs"/>
              </a:defRPr>
            </a:lvl1pPr>
            <a:lvl2pPr marL="180000" indent="-179388" algn="l" defTabSz="914400" rtl="0" eaLnBrk="1" latinLnBrk="0" hangingPunct="1">
              <a:lnSpc>
                <a:spcPct val="110000"/>
              </a:lnSpc>
              <a:spcBef>
                <a:spcPts val="300"/>
              </a:spcBef>
              <a:spcAft>
                <a:spcPts val="300"/>
              </a:spcAft>
              <a:buClr>
                <a:schemeClr val="tx1"/>
              </a:buClr>
              <a:buFont typeface="Arial" panose="020B0604020202020204" pitchFamily="34" charset="0"/>
              <a:buChar char="•"/>
              <a:defRPr lang="en-US" sz="1800" kern="1200" dirty="0">
                <a:solidFill>
                  <a:schemeClr val="tx1"/>
                </a:solidFill>
                <a:latin typeface="+mn-lt"/>
                <a:ea typeface="+mn-ea"/>
                <a:cs typeface="+mn-cs"/>
              </a:defRPr>
            </a:lvl2pPr>
            <a:lvl3pPr marL="360000" indent="-179388" algn="l" defTabSz="914400" rtl="0" eaLnBrk="1" latinLnBrk="0" hangingPunct="1">
              <a:lnSpc>
                <a:spcPct val="110000"/>
              </a:lnSpc>
              <a:spcBef>
                <a:spcPts val="200"/>
              </a:spcBef>
              <a:spcAft>
                <a:spcPts val="200"/>
              </a:spcAft>
              <a:buClr>
                <a:schemeClr val="accent1"/>
              </a:buClr>
              <a:buFont typeface="Arial" panose="020B0604020202020204" pitchFamily="34" charset="0"/>
              <a:buChar char="­"/>
              <a:defRPr lang="en-US" sz="1800" kern="1200" baseline="0" dirty="0">
                <a:solidFill>
                  <a:schemeClr val="tx1"/>
                </a:solidFill>
                <a:latin typeface="+mn-lt"/>
                <a:ea typeface="+mn-ea"/>
                <a:cs typeface="+mn-cs"/>
              </a:defRPr>
            </a:lvl3pPr>
            <a:lvl4pPr marL="540000" indent="-179388" algn="l" defTabSz="914400" rtl="0" eaLnBrk="1" latinLnBrk="0" hangingPunct="1">
              <a:lnSpc>
                <a:spcPct val="110000"/>
              </a:lnSpc>
              <a:spcBef>
                <a:spcPts val="100"/>
              </a:spcBef>
              <a:spcAft>
                <a:spcPts val="100"/>
              </a:spcAft>
              <a:buFont typeface="Wingdings" panose="05000000000000000000" pitchFamily="2" charset="2"/>
              <a:buChar char=""/>
              <a:defRPr lang="en-US" sz="1800" kern="1200" baseline="0" dirty="0">
                <a:solidFill>
                  <a:schemeClr val="tx1"/>
                </a:solidFill>
                <a:latin typeface="+mn-lt"/>
                <a:ea typeface="+mn-ea"/>
                <a:cs typeface="+mn-cs"/>
              </a:defRPr>
            </a:lvl4pPr>
            <a:lvl5pPr marL="0" indent="0" algn="l" defTabSz="914400" rtl="0" eaLnBrk="1" latinLnBrk="0" hangingPunct="1">
              <a:lnSpc>
                <a:spcPct val="100000"/>
              </a:lnSpc>
              <a:spcBef>
                <a:spcPts val="1200"/>
              </a:spcBef>
              <a:spcAft>
                <a:spcPts val="600"/>
              </a:spcAft>
              <a:buFont typeface="Arial" panose="020B0604020202020204" pitchFamily="34" charset="0"/>
              <a:buNone/>
              <a:defRPr lang="en-US" sz="2400" kern="1200" baseline="0" dirty="0">
                <a:solidFill>
                  <a:schemeClr val="accent1"/>
                </a:solidFill>
                <a:latin typeface="+mn-lt"/>
                <a:ea typeface="+mn-ea"/>
                <a:cs typeface="+mn-cs"/>
              </a:defRPr>
            </a:lvl5pPr>
            <a:lvl6pPr marL="0" indent="0" algn="l" defTabSz="914400" rtl="0" eaLnBrk="1" latinLnBrk="0" hangingPunct="1">
              <a:spcBef>
                <a:spcPts val="600"/>
              </a:spcBef>
              <a:spcAft>
                <a:spcPts val="300"/>
              </a:spcAft>
              <a:buFont typeface="Arial" pitchFamily="34" charset="0"/>
              <a:buNone/>
              <a:defRPr lang="en-AU" sz="2000" b="1" kern="1200" baseline="0" dirty="0">
                <a:solidFill>
                  <a:schemeClr val="accen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AU"/>
              <a:t>arXiv preprint</a:t>
            </a:r>
          </a:p>
        </p:txBody>
      </p:sp>
      <p:pic>
        <p:nvPicPr>
          <p:cNvPr id="9" name="Picture 8">
            <a:extLst>
              <a:ext uri="{FF2B5EF4-FFF2-40B4-BE49-F238E27FC236}">
                <a16:creationId xmlns:a16="http://schemas.microsoft.com/office/drawing/2014/main" id="{D345F41E-F02B-4436-8D2D-9A4766F04F1B}"/>
              </a:ext>
            </a:extLst>
          </p:cNvPr>
          <p:cNvPicPr>
            <a:picLocks noChangeAspect="1"/>
          </p:cNvPicPr>
          <p:nvPr/>
        </p:nvPicPr>
        <p:blipFill>
          <a:blip r:embed="rId2"/>
          <a:stretch>
            <a:fillRect/>
          </a:stretch>
        </p:blipFill>
        <p:spPr>
          <a:xfrm>
            <a:off x="7267055" y="2144705"/>
            <a:ext cx="2857500" cy="2857500"/>
          </a:xfrm>
          <a:prstGeom prst="rect">
            <a:avLst/>
          </a:prstGeom>
        </p:spPr>
      </p:pic>
    </p:spTree>
    <p:extLst>
      <p:ext uri="{BB962C8B-B14F-4D97-AF65-F5344CB8AC3E}">
        <p14:creationId xmlns:p14="http://schemas.microsoft.com/office/powerpoint/2010/main" val="3063393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A4270-E748-472B-BDE1-634F1527DA2B}"/>
              </a:ext>
            </a:extLst>
          </p:cNvPr>
          <p:cNvSpPr>
            <a:spLocks noGrp="1"/>
          </p:cNvSpPr>
          <p:nvPr>
            <p:ph type="title"/>
          </p:nvPr>
        </p:nvSpPr>
        <p:spPr>
          <a:xfrm>
            <a:off x="720880" y="1537139"/>
            <a:ext cx="10744005" cy="720081"/>
          </a:xfrm>
        </p:spPr>
        <p:txBody>
          <a:bodyPr/>
          <a:lstStyle/>
          <a:p>
            <a:r>
              <a:rPr lang="en-AU" dirty="0"/>
              <a:t>What to do with this extreme compliance?</a:t>
            </a:r>
          </a:p>
        </p:txBody>
      </p:sp>
      <p:pic>
        <p:nvPicPr>
          <p:cNvPr id="8" name="Picture 7">
            <a:extLst>
              <a:ext uri="{FF2B5EF4-FFF2-40B4-BE49-F238E27FC236}">
                <a16:creationId xmlns:a16="http://schemas.microsoft.com/office/drawing/2014/main" id="{6288E4B9-803F-15E8-A587-D23B7E396D5D}"/>
              </a:ext>
            </a:extLst>
          </p:cNvPr>
          <p:cNvPicPr>
            <a:picLocks noChangeAspect="1"/>
          </p:cNvPicPr>
          <p:nvPr/>
        </p:nvPicPr>
        <p:blipFill rotWithShape="1">
          <a:blip r:embed="rId3"/>
          <a:srcRect l="50000"/>
          <a:stretch/>
        </p:blipFill>
        <p:spPr>
          <a:xfrm rot="17828943">
            <a:off x="982362" y="4021840"/>
            <a:ext cx="566977" cy="1437562"/>
          </a:xfrm>
          <a:prstGeom prst="rect">
            <a:avLst/>
          </a:prstGeom>
        </p:spPr>
      </p:pic>
      <p:sp>
        <p:nvSpPr>
          <p:cNvPr id="45" name="Text Placeholder 18">
            <a:extLst>
              <a:ext uri="{FF2B5EF4-FFF2-40B4-BE49-F238E27FC236}">
                <a16:creationId xmlns:a16="http://schemas.microsoft.com/office/drawing/2014/main" id="{B965563C-ED73-AE2D-9205-09DE0D60CDED}"/>
              </a:ext>
            </a:extLst>
          </p:cNvPr>
          <p:cNvSpPr txBox="1">
            <a:spLocks/>
          </p:cNvSpPr>
          <p:nvPr/>
        </p:nvSpPr>
        <p:spPr bwMode="white">
          <a:xfrm>
            <a:off x="4400550" y="6524625"/>
            <a:ext cx="3384667" cy="241300"/>
          </a:xfrm>
          <a:prstGeom prst="rect">
            <a:avLst/>
          </a:prstGeom>
        </p:spPr>
        <p:txBody>
          <a:bodyPr vert="horz" lIns="0" tIns="0" rIns="0" bIns="0" rtlCol="0">
            <a:normAutofit/>
          </a:bodyPr>
          <a:lstStyle>
            <a:lvl1pPr marL="0" indent="0" algn="l" defTabSz="914400" rtl="0" eaLnBrk="1" latinLnBrk="0" hangingPunct="1">
              <a:lnSpc>
                <a:spcPts val="1500"/>
              </a:lnSpc>
              <a:spcBef>
                <a:spcPts val="300"/>
              </a:spcBef>
              <a:spcAft>
                <a:spcPts val="0"/>
              </a:spcAft>
              <a:buClr>
                <a:schemeClr val="tx1"/>
              </a:buClr>
              <a:buFont typeface="Arial" panose="020B0604020202020204" pitchFamily="34" charset="0"/>
              <a:buNone/>
              <a:defRPr lang="en-US" sz="950" kern="1200">
                <a:solidFill>
                  <a:schemeClr val="bg1"/>
                </a:solidFill>
                <a:latin typeface="+mn-lt"/>
                <a:ea typeface="+mn-ea"/>
                <a:cs typeface="+mn-cs"/>
              </a:defRPr>
            </a:lvl1pPr>
            <a:lvl2pPr marL="180000" indent="-179388" algn="l" defTabSz="914400" rtl="0" eaLnBrk="1" latinLnBrk="0" hangingPunct="1">
              <a:lnSpc>
                <a:spcPct val="110000"/>
              </a:lnSpc>
              <a:spcBef>
                <a:spcPts val="300"/>
              </a:spcBef>
              <a:spcAft>
                <a:spcPts val="300"/>
              </a:spcAft>
              <a:buClr>
                <a:schemeClr val="tx1"/>
              </a:buClr>
              <a:buFont typeface="Arial" panose="020B0604020202020204" pitchFamily="34" charset="0"/>
              <a:buChar char="•"/>
              <a:defRPr lang="en-US" sz="1800" kern="1200" dirty="0">
                <a:solidFill>
                  <a:schemeClr val="tx1"/>
                </a:solidFill>
                <a:latin typeface="+mn-lt"/>
                <a:ea typeface="+mn-ea"/>
                <a:cs typeface="+mn-cs"/>
              </a:defRPr>
            </a:lvl2pPr>
            <a:lvl3pPr marL="360000" indent="-179388" algn="l" defTabSz="914400" rtl="0" eaLnBrk="1" latinLnBrk="0" hangingPunct="1">
              <a:lnSpc>
                <a:spcPct val="110000"/>
              </a:lnSpc>
              <a:spcBef>
                <a:spcPts val="200"/>
              </a:spcBef>
              <a:spcAft>
                <a:spcPts val="200"/>
              </a:spcAft>
              <a:buClr>
                <a:schemeClr val="accent1"/>
              </a:buClr>
              <a:buFont typeface="Arial" panose="020B0604020202020204" pitchFamily="34" charset="0"/>
              <a:buChar char="­"/>
              <a:defRPr lang="en-US" sz="1800" kern="1200" baseline="0" dirty="0">
                <a:solidFill>
                  <a:schemeClr val="tx1"/>
                </a:solidFill>
                <a:latin typeface="+mn-lt"/>
                <a:ea typeface="+mn-ea"/>
                <a:cs typeface="+mn-cs"/>
              </a:defRPr>
            </a:lvl3pPr>
            <a:lvl4pPr marL="540000" indent="-179388" algn="l" defTabSz="914400" rtl="0" eaLnBrk="1" latinLnBrk="0" hangingPunct="1">
              <a:lnSpc>
                <a:spcPct val="110000"/>
              </a:lnSpc>
              <a:spcBef>
                <a:spcPts val="100"/>
              </a:spcBef>
              <a:spcAft>
                <a:spcPts val="100"/>
              </a:spcAft>
              <a:buFont typeface="Wingdings" panose="05000000000000000000" pitchFamily="2" charset="2"/>
              <a:buChar char=""/>
              <a:defRPr lang="en-US" sz="1800" kern="1200" baseline="0" dirty="0">
                <a:solidFill>
                  <a:schemeClr val="tx1"/>
                </a:solidFill>
                <a:latin typeface="+mn-lt"/>
                <a:ea typeface="+mn-ea"/>
                <a:cs typeface="+mn-cs"/>
              </a:defRPr>
            </a:lvl4pPr>
            <a:lvl5pPr marL="0" indent="0" algn="l" defTabSz="914400" rtl="0" eaLnBrk="1" latinLnBrk="0" hangingPunct="1">
              <a:lnSpc>
                <a:spcPct val="100000"/>
              </a:lnSpc>
              <a:spcBef>
                <a:spcPts val="1200"/>
              </a:spcBef>
              <a:spcAft>
                <a:spcPts val="600"/>
              </a:spcAft>
              <a:buFont typeface="Arial" panose="020B0604020202020204" pitchFamily="34" charset="0"/>
              <a:buNone/>
              <a:defRPr lang="en-US" sz="2400" kern="1200" baseline="0" dirty="0">
                <a:solidFill>
                  <a:schemeClr val="accent1"/>
                </a:solidFill>
                <a:latin typeface="+mn-lt"/>
                <a:ea typeface="+mn-ea"/>
                <a:cs typeface="+mn-cs"/>
              </a:defRPr>
            </a:lvl5pPr>
            <a:lvl6pPr marL="0" indent="0" algn="l" defTabSz="914400" rtl="0" eaLnBrk="1" latinLnBrk="0" hangingPunct="1">
              <a:spcBef>
                <a:spcPts val="600"/>
              </a:spcBef>
              <a:spcAft>
                <a:spcPts val="300"/>
              </a:spcAft>
              <a:buFont typeface="Arial" pitchFamily="34" charset="0"/>
              <a:buNone/>
              <a:defRPr lang="en-AU" sz="2000" b="1" kern="1200" baseline="0" dirty="0">
                <a:solidFill>
                  <a:schemeClr val="accen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AU"/>
              <a:t>AIP/ANZCOP 2022</a:t>
            </a:r>
          </a:p>
          <a:p>
            <a:endParaRPr lang="en-AU" dirty="0"/>
          </a:p>
        </p:txBody>
      </p:sp>
    </p:spTree>
    <p:extLst>
      <p:ext uri="{BB962C8B-B14F-4D97-AF65-F5344CB8AC3E}">
        <p14:creationId xmlns:p14="http://schemas.microsoft.com/office/powerpoint/2010/main" val="3410174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normAutofit fontScale="90000"/>
          </a:bodyPr>
          <a:lstStyle/>
          <a:p>
            <a:r>
              <a:rPr lang="en-AU"/>
              <a:t>Eigenmode optomechanics</a:t>
            </a:r>
            <a:br>
              <a:rPr lang="en-AU"/>
            </a:br>
            <a:endParaRPr lang="en-AU"/>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a:extLst>
              <a:ext uri="{FF2B5EF4-FFF2-40B4-BE49-F238E27FC236}">
                <a16:creationId xmlns:a16="http://schemas.microsoft.com/office/drawing/2014/main" id="{5660A944-AE65-4419-B2BE-FE352F758251}"/>
              </a:ext>
            </a:extLst>
          </p:cNvPr>
          <p:cNvPicPr>
            <a:picLocks noChangeAspect="1"/>
          </p:cNvPicPr>
          <p:nvPr/>
        </p:nvPicPr>
        <p:blipFill>
          <a:blip r:embed="rId3"/>
          <a:stretch>
            <a:fillRect/>
          </a:stretch>
        </p:blipFill>
        <p:spPr>
          <a:xfrm>
            <a:off x="4693580" y="2024844"/>
            <a:ext cx="3022600" cy="3002280"/>
          </a:xfrm>
          <a:prstGeom prst="rect">
            <a:avLst/>
          </a:prstGeom>
        </p:spPr>
      </p:pic>
    </p:spTree>
    <p:extLst>
      <p:ext uri="{BB962C8B-B14F-4D97-AF65-F5344CB8AC3E}">
        <p14:creationId xmlns:p14="http://schemas.microsoft.com/office/powerpoint/2010/main" val="14041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normAutofit fontScale="90000"/>
          </a:bodyPr>
          <a:lstStyle/>
          <a:p>
            <a:r>
              <a:rPr lang="en-AU"/>
              <a:t>Eigenmode optomechanics</a:t>
            </a:r>
            <a:br>
              <a:rPr lang="en-AU"/>
            </a:br>
            <a:endParaRPr lang="en-AU"/>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7" name="Picture 6">
            <a:extLst>
              <a:ext uri="{FF2B5EF4-FFF2-40B4-BE49-F238E27FC236}">
                <a16:creationId xmlns:a16="http://schemas.microsoft.com/office/drawing/2014/main" id="{F6B9ADE3-59E8-4A68-B882-B7B35E9B8638}"/>
              </a:ext>
            </a:extLst>
          </p:cNvPr>
          <p:cNvPicPr>
            <a:picLocks noChangeAspect="1"/>
          </p:cNvPicPr>
          <p:nvPr/>
        </p:nvPicPr>
        <p:blipFill>
          <a:blip r:embed="rId2"/>
          <a:stretch>
            <a:fillRect/>
          </a:stretch>
        </p:blipFill>
        <p:spPr>
          <a:xfrm>
            <a:off x="4682976" y="2024844"/>
            <a:ext cx="2997200" cy="2987040"/>
          </a:xfrm>
          <a:prstGeom prst="rect">
            <a:avLst/>
          </a:prstGeom>
        </p:spPr>
      </p:pic>
    </p:spTree>
    <p:extLst>
      <p:ext uri="{BB962C8B-B14F-4D97-AF65-F5344CB8AC3E}">
        <p14:creationId xmlns:p14="http://schemas.microsoft.com/office/powerpoint/2010/main" val="2250995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normAutofit/>
          </a:bodyPr>
          <a:lstStyle/>
          <a:p>
            <a:r>
              <a:rPr lang="en-AU" dirty="0"/>
              <a:t>New Regime for Optomechanics</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dirty="0"/>
              <a:t>AIP/ANZCOP 2022</a:t>
            </a:r>
          </a:p>
          <a:p>
            <a:endParaRPr lang="en-AU" dirty="0"/>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sp>
        <p:nvSpPr>
          <p:cNvPr id="4" name="TextBox 3">
            <a:extLst>
              <a:ext uri="{FF2B5EF4-FFF2-40B4-BE49-F238E27FC236}">
                <a16:creationId xmlns:a16="http://schemas.microsoft.com/office/drawing/2014/main" id="{E201111A-66C2-53B2-6E8B-15F8B2D5921B}"/>
              </a:ext>
            </a:extLst>
          </p:cNvPr>
          <p:cNvSpPr txBox="1"/>
          <p:nvPr/>
        </p:nvSpPr>
        <p:spPr>
          <a:xfrm>
            <a:off x="819963" y="1240482"/>
            <a:ext cx="5750160" cy="3016210"/>
          </a:xfrm>
          <a:prstGeom prst="rect">
            <a:avLst/>
          </a:prstGeom>
          <a:noFill/>
        </p:spPr>
        <p:txBody>
          <a:bodyPr wrap="square" rtlCol="0">
            <a:spAutoFit/>
          </a:bodyPr>
          <a:lstStyle/>
          <a:p>
            <a:pPr marL="342900" indent="-342900">
              <a:buFont typeface="Arial" panose="020B0604020202020204" pitchFamily="34" charset="0"/>
              <a:buChar char="•"/>
            </a:pPr>
            <a:endParaRPr lang="en-US" sz="2000" dirty="0">
              <a:latin typeface="Century" panose="02040604050505020304" pitchFamily="18" charset="0"/>
              <a:cs typeface="Corporate S Light"/>
            </a:endParaRPr>
          </a:p>
          <a:p>
            <a:pPr marL="342900" indent="-342900">
              <a:lnSpc>
                <a:spcPct val="150000"/>
              </a:lnSpc>
              <a:buFont typeface="Arial" panose="020B0604020202020204" pitchFamily="34" charset="0"/>
              <a:buChar char="•"/>
            </a:pPr>
            <a:r>
              <a:rPr lang="en-US" sz="2000" dirty="0">
                <a:cs typeface="Corporate S Light"/>
              </a:rPr>
              <a:t>Can light define mechanics? </a:t>
            </a:r>
          </a:p>
          <a:p>
            <a:pPr marL="342900" indent="-342900">
              <a:lnSpc>
                <a:spcPct val="150000"/>
              </a:lnSpc>
              <a:buFont typeface="Arial" panose="020B0604020202020204" pitchFamily="34" charset="0"/>
              <a:buChar char="•"/>
            </a:pPr>
            <a:r>
              <a:rPr lang="en-US" sz="2000" dirty="0">
                <a:cs typeface="Corporate S Light"/>
              </a:rPr>
              <a:t>Need light to locally change speed of sound</a:t>
            </a:r>
          </a:p>
          <a:p>
            <a:pPr>
              <a:lnSpc>
                <a:spcPct val="150000"/>
              </a:lnSpc>
            </a:pPr>
            <a:endParaRPr lang="en-US" sz="2000" dirty="0">
              <a:latin typeface="Century" panose="02040604050505020304" pitchFamily="18" charset="0"/>
              <a:cs typeface="Corporate S Light"/>
            </a:endParaRPr>
          </a:p>
          <a:p>
            <a:pPr marL="342900" indent="-342900">
              <a:buFont typeface="Arial" panose="020B0604020202020204" pitchFamily="34" charset="0"/>
              <a:buChar char="•"/>
            </a:pPr>
            <a:endParaRPr lang="en-US" sz="2000" dirty="0">
              <a:latin typeface="Century" panose="02040604050505020304" pitchFamily="18" charset="0"/>
              <a:cs typeface="Corporate S Light"/>
            </a:endParaRPr>
          </a:p>
          <a:p>
            <a:endParaRPr lang="en-US" sz="2000" dirty="0">
              <a:latin typeface="Century" panose="02040604050505020304" pitchFamily="18" charset="0"/>
              <a:cs typeface="Corporate S Light"/>
            </a:endParaRPr>
          </a:p>
          <a:p>
            <a:pPr marL="342900" indent="-342900">
              <a:buFont typeface="Arial" panose="020B0604020202020204" pitchFamily="34" charset="0"/>
              <a:buChar char="•"/>
            </a:pPr>
            <a:endParaRPr lang="en-US" sz="2000" dirty="0">
              <a:latin typeface="Century" panose="02040604050505020304" pitchFamily="18" charset="0"/>
              <a:cs typeface="Corporate S Light"/>
            </a:endParaRPr>
          </a:p>
          <a:p>
            <a:pPr marL="342900" indent="-342900">
              <a:buFont typeface="Arial" panose="020B0604020202020204" pitchFamily="34" charset="0"/>
              <a:buChar char="•"/>
            </a:pPr>
            <a:endParaRPr lang="en-US" sz="2000" dirty="0">
              <a:latin typeface="Century" panose="02040604050505020304" pitchFamily="18" charset="0"/>
              <a:cs typeface="Corporate S Light"/>
            </a:endParaRPr>
          </a:p>
        </p:txBody>
      </p:sp>
    </p:spTree>
    <p:extLst>
      <p:ext uri="{BB962C8B-B14F-4D97-AF65-F5344CB8AC3E}">
        <p14:creationId xmlns:p14="http://schemas.microsoft.com/office/powerpoint/2010/main" val="458652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normAutofit/>
          </a:bodyPr>
          <a:lstStyle/>
          <a:p>
            <a:r>
              <a:rPr lang="en-AU" dirty="0"/>
              <a:t>New Regime for Optomechanics</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2" name="Picture 1">
            <a:extLst>
              <a:ext uri="{FF2B5EF4-FFF2-40B4-BE49-F238E27FC236}">
                <a16:creationId xmlns:a16="http://schemas.microsoft.com/office/drawing/2014/main" id="{F7F9E745-DAFE-37C7-9AC6-AE70CC562797}"/>
              </a:ext>
            </a:extLst>
          </p:cNvPr>
          <p:cNvPicPr>
            <a:picLocks noChangeAspect="1"/>
          </p:cNvPicPr>
          <p:nvPr/>
        </p:nvPicPr>
        <p:blipFill>
          <a:blip r:embed="rId2"/>
          <a:stretch>
            <a:fillRect/>
          </a:stretch>
        </p:blipFill>
        <p:spPr>
          <a:xfrm>
            <a:off x="2241127" y="4325147"/>
            <a:ext cx="8007616" cy="1832251"/>
          </a:xfrm>
          <a:prstGeom prst="rect">
            <a:avLst/>
          </a:prstGeom>
        </p:spPr>
      </p:pic>
      <p:sp>
        <p:nvSpPr>
          <p:cNvPr id="3" name="TextBox 2">
            <a:extLst>
              <a:ext uri="{FF2B5EF4-FFF2-40B4-BE49-F238E27FC236}">
                <a16:creationId xmlns:a16="http://schemas.microsoft.com/office/drawing/2014/main" id="{823C6DF0-4BAC-1264-C5E9-37E9C56C2096}"/>
              </a:ext>
            </a:extLst>
          </p:cNvPr>
          <p:cNvSpPr txBox="1"/>
          <p:nvPr/>
        </p:nvSpPr>
        <p:spPr>
          <a:xfrm>
            <a:off x="2201851" y="6045130"/>
            <a:ext cx="8736544" cy="276999"/>
          </a:xfrm>
          <a:prstGeom prst="rect">
            <a:avLst/>
          </a:prstGeom>
          <a:noFill/>
        </p:spPr>
        <p:txBody>
          <a:bodyPr wrap="square">
            <a:spAutoFit/>
          </a:bodyPr>
          <a:lstStyle/>
          <a:p>
            <a:pPr>
              <a:spcBef>
                <a:spcPts val="0"/>
              </a:spcBef>
              <a:spcAft>
                <a:spcPts val="0"/>
              </a:spcAft>
            </a:pPr>
            <a:r>
              <a:rPr lang="en-US" sz="1200" err="1">
                <a:effectLst/>
                <a:latin typeface="Century" panose="02040604050505020304" pitchFamily="18" charset="0"/>
              </a:rPr>
              <a:t>Barasheed</a:t>
            </a:r>
            <a:r>
              <a:rPr lang="en-US" sz="1200">
                <a:effectLst/>
                <a:latin typeface="Century" panose="02040604050505020304" pitchFamily="18" charset="0"/>
              </a:rPr>
              <a:t>, A. Z., Müller, T. &amp; Sankey, J. C. Optically defined mechanical geometry. </a:t>
            </a:r>
            <a:r>
              <a:rPr lang="en-US" sz="1200" i="1">
                <a:effectLst/>
                <a:latin typeface="Century" panose="02040604050505020304" pitchFamily="18" charset="0"/>
              </a:rPr>
              <a:t>Phys. Rev. A</a:t>
            </a:r>
            <a:r>
              <a:rPr lang="en-US" sz="1200">
                <a:effectLst/>
                <a:latin typeface="Century" panose="02040604050505020304" pitchFamily="18" charset="0"/>
              </a:rPr>
              <a:t> </a:t>
            </a:r>
            <a:r>
              <a:rPr lang="en-US" sz="1200" b="1">
                <a:effectLst/>
                <a:latin typeface="Century" panose="02040604050505020304" pitchFamily="18" charset="0"/>
              </a:rPr>
              <a:t>93</a:t>
            </a:r>
            <a:r>
              <a:rPr lang="en-US" sz="1200">
                <a:effectLst/>
                <a:latin typeface="Century" panose="02040604050505020304" pitchFamily="18" charset="0"/>
              </a:rPr>
              <a:t>, 053811 (2016).</a:t>
            </a:r>
          </a:p>
        </p:txBody>
      </p:sp>
      <p:sp>
        <p:nvSpPr>
          <p:cNvPr id="4" name="TextBox 3">
            <a:extLst>
              <a:ext uri="{FF2B5EF4-FFF2-40B4-BE49-F238E27FC236}">
                <a16:creationId xmlns:a16="http://schemas.microsoft.com/office/drawing/2014/main" id="{E201111A-66C2-53B2-6E8B-15F8B2D5921B}"/>
              </a:ext>
            </a:extLst>
          </p:cNvPr>
          <p:cNvSpPr txBox="1"/>
          <p:nvPr/>
        </p:nvSpPr>
        <p:spPr>
          <a:xfrm>
            <a:off x="819963" y="1240482"/>
            <a:ext cx="5750160" cy="3016210"/>
          </a:xfrm>
          <a:prstGeom prst="rect">
            <a:avLst/>
          </a:prstGeom>
          <a:noFill/>
        </p:spPr>
        <p:txBody>
          <a:bodyPr wrap="square" rtlCol="0">
            <a:spAutoFit/>
          </a:bodyPr>
          <a:lstStyle/>
          <a:p>
            <a:pPr marL="342900" indent="-342900">
              <a:buFont typeface="Arial" panose="020B0604020202020204" pitchFamily="34" charset="0"/>
              <a:buChar char="•"/>
            </a:pPr>
            <a:endParaRPr lang="en-US" sz="2000" dirty="0">
              <a:latin typeface="Century" panose="02040604050505020304" pitchFamily="18" charset="0"/>
              <a:cs typeface="Corporate S Light"/>
            </a:endParaRPr>
          </a:p>
          <a:p>
            <a:pPr marL="342900" indent="-342900">
              <a:lnSpc>
                <a:spcPct val="150000"/>
              </a:lnSpc>
              <a:buFont typeface="Arial" panose="020B0604020202020204" pitchFamily="34" charset="0"/>
              <a:buChar char="•"/>
            </a:pPr>
            <a:r>
              <a:rPr lang="en-US" sz="2000" dirty="0">
                <a:cs typeface="Corporate S Light"/>
              </a:rPr>
              <a:t>Can light define mechanics? </a:t>
            </a:r>
          </a:p>
          <a:p>
            <a:pPr marL="342900" indent="-342900">
              <a:lnSpc>
                <a:spcPct val="150000"/>
              </a:lnSpc>
              <a:buFont typeface="Arial" panose="020B0604020202020204" pitchFamily="34" charset="0"/>
              <a:buChar char="•"/>
            </a:pPr>
            <a:r>
              <a:rPr lang="en-US" sz="2000" dirty="0">
                <a:cs typeface="Corporate S Light"/>
              </a:rPr>
              <a:t>Need light to locally change speed of sound</a:t>
            </a:r>
          </a:p>
          <a:p>
            <a:pPr>
              <a:lnSpc>
                <a:spcPct val="150000"/>
              </a:lnSpc>
            </a:pPr>
            <a:endParaRPr lang="en-US" sz="2000" dirty="0">
              <a:latin typeface="Century" panose="02040604050505020304" pitchFamily="18" charset="0"/>
              <a:cs typeface="Corporate S Light"/>
            </a:endParaRPr>
          </a:p>
          <a:p>
            <a:pPr marL="342900" indent="-342900">
              <a:buFont typeface="Arial" panose="020B0604020202020204" pitchFamily="34" charset="0"/>
              <a:buChar char="•"/>
            </a:pPr>
            <a:endParaRPr lang="en-US" sz="2000" dirty="0">
              <a:latin typeface="Century" panose="02040604050505020304" pitchFamily="18" charset="0"/>
              <a:cs typeface="Corporate S Light"/>
            </a:endParaRPr>
          </a:p>
          <a:p>
            <a:endParaRPr lang="en-US" sz="2000" dirty="0">
              <a:latin typeface="Century" panose="02040604050505020304" pitchFamily="18" charset="0"/>
              <a:cs typeface="Corporate S Light"/>
            </a:endParaRPr>
          </a:p>
          <a:p>
            <a:pPr marL="342900" indent="-342900">
              <a:buFont typeface="Arial" panose="020B0604020202020204" pitchFamily="34" charset="0"/>
              <a:buChar char="•"/>
            </a:pPr>
            <a:endParaRPr lang="en-US" sz="2000" dirty="0">
              <a:latin typeface="Century" panose="02040604050505020304" pitchFamily="18" charset="0"/>
              <a:cs typeface="Corporate S Light"/>
            </a:endParaRPr>
          </a:p>
          <a:p>
            <a:pPr marL="342900" indent="-342900">
              <a:buFont typeface="Arial" panose="020B0604020202020204" pitchFamily="34" charset="0"/>
              <a:buChar char="•"/>
            </a:pPr>
            <a:endParaRPr lang="en-US" sz="2000" dirty="0">
              <a:latin typeface="Century" panose="02040604050505020304" pitchFamily="18" charset="0"/>
              <a:cs typeface="Corporate S Light"/>
            </a:endParaRPr>
          </a:p>
        </p:txBody>
      </p:sp>
      <p:sp>
        <p:nvSpPr>
          <p:cNvPr id="5" name="TextBox 4">
            <a:extLst>
              <a:ext uri="{FF2B5EF4-FFF2-40B4-BE49-F238E27FC236}">
                <a16:creationId xmlns:a16="http://schemas.microsoft.com/office/drawing/2014/main" id="{818F2D20-5C79-5743-F320-62B5EEEB5759}"/>
              </a:ext>
            </a:extLst>
          </p:cNvPr>
          <p:cNvSpPr txBox="1"/>
          <p:nvPr/>
        </p:nvSpPr>
        <p:spPr>
          <a:xfrm>
            <a:off x="6570123" y="1206260"/>
            <a:ext cx="6189615" cy="1263295"/>
          </a:xfrm>
          <a:prstGeom prst="rect">
            <a:avLst/>
          </a:prstGeom>
          <a:noFill/>
        </p:spPr>
        <p:txBody>
          <a:bodyPr wrap="square" rtlCol="0">
            <a:spAutoFit/>
          </a:bodyPr>
          <a:lstStyle/>
          <a:p>
            <a:pPr marL="342900" indent="-342900">
              <a:buFont typeface="Arial" panose="020B0604020202020204" pitchFamily="34" charset="0"/>
              <a:buChar char="•"/>
            </a:pPr>
            <a:endParaRPr lang="en-US" sz="2000" dirty="0">
              <a:latin typeface="Century" panose="02040604050505020304" pitchFamily="18" charset="0"/>
              <a:cs typeface="Corporate S Light"/>
            </a:endParaRPr>
          </a:p>
          <a:p>
            <a:pPr marL="342900" indent="-342900">
              <a:lnSpc>
                <a:spcPct val="150000"/>
              </a:lnSpc>
              <a:buFont typeface="Arial" panose="020B0604020202020204" pitchFamily="34" charset="0"/>
              <a:buChar char="•"/>
            </a:pPr>
            <a:r>
              <a:rPr lang="en-AU" sz="2000" dirty="0">
                <a:cs typeface="Corporate S Light"/>
              </a:rPr>
              <a:t>Devices have been proposed</a:t>
            </a:r>
          </a:p>
          <a:p>
            <a:pPr marL="342900" indent="-342900">
              <a:lnSpc>
                <a:spcPct val="150000"/>
              </a:lnSpc>
              <a:buFont typeface="Arial" panose="020B0604020202020204" pitchFamily="34" charset="0"/>
              <a:buChar char="•"/>
            </a:pPr>
            <a:r>
              <a:rPr lang="en-AU" sz="2000" dirty="0">
                <a:cs typeface="Corporate S Light"/>
              </a:rPr>
              <a:t>Not yet achieved</a:t>
            </a:r>
            <a:endParaRPr lang="en-US" sz="2000" dirty="0">
              <a:cs typeface="Corporate S Light"/>
            </a:endParaRPr>
          </a:p>
        </p:txBody>
      </p:sp>
    </p:spTree>
    <p:extLst>
      <p:ext uri="{BB962C8B-B14F-4D97-AF65-F5344CB8AC3E}">
        <p14:creationId xmlns:p14="http://schemas.microsoft.com/office/powerpoint/2010/main" val="3917187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4"/>
          <a:srcRect t="5648" r="50558" b="49996"/>
          <a:stretch/>
        </p:blipFill>
        <p:spPr>
          <a:xfrm>
            <a:off x="4116000" y="3115071"/>
            <a:ext cx="3960000" cy="3042000"/>
          </a:xfrm>
          <a:prstGeom prst="rect">
            <a:avLst/>
          </a:prstGeom>
        </p:spPr>
      </p:pic>
      <p:sp>
        <p:nvSpPr>
          <p:cNvPr id="10" name="Down Arrow 9"/>
          <p:cNvSpPr/>
          <p:nvPr/>
        </p:nvSpPr>
        <p:spPr>
          <a:xfrm>
            <a:off x="5339696" y="2376851"/>
            <a:ext cx="1512168" cy="576064"/>
          </a:xfrm>
          <a:prstGeom prst="downArrow">
            <a:avLst/>
          </a:prstGeom>
          <a:solidFill>
            <a:srgbClr val="ADD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4980097" y="1889345"/>
            <a:ext cx="2196435" cy="415498"/>
          </a:xfrm>
          <a:prstGeom prst="rect">
            <a:avLst/>
          </a:prstGeom>
          <a:noFill/>
        </p:spPr>
        <p:txBody>
          <a:bodyPr wrap="none" rtlCol="0">
            <a:spAutoFit/>
          </a:bodyPr>
          <a:lstStyle/>
          <a:p>
            <a:r>
              <a:rPr lang="en-US" sz="2100" dirty="0">
                <a:latin typeface="Corporate S Light"/>
                <a:cs typeface="Corporate S Light"/>
              </a:rPr>
              <a:t>radiation pressure</a:t>
            </a:r>
          </a:p>
        </p:txBody>
      </p:sp>
      <p:sp>
        <p:nvSpPr>
          <p:cNvPr id="8" name="Title 1">
            <a:extLst>
              <a:ext uri="{FF2B5EF4-FFF2-40B4-BE49-F238E27FC236}">
                <a16:creationId xmlns:a16="http://schemas.microsoft.com/office/drawing/2014/main" id="{DA93D803-7AE7-EE46-9B86-F9603ED5D473}"/>
              </a:ext>
            </a:extLst>
          </p:cNvPr>
          <p:cNvSpPr txBox="1">
            <a:spLocks/>
          </p:cNvSpPr>
          <p:nvPr/>
        </p:nvSpPr>
        <p:spPr>
          <a:xfrm>
            <a:off x="238125" y="-1163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AU" dirty="0">
              <a:latin typeface="Gill Sans Light"/>
            </a:endParaRPr>
          </a:p>
        </p:txBody>
      </p:sp>
      <p:sp>
        <p:nvSpPr>
          <p:cNvPr id="2" name="Title 1">
            <a:extLst>
              <a:ext uri="{FF2B5EF4-FFF2-40B4-BE49-F238E27FC236}">
                <a16:creationId xmlns:a16="http://schemas.microsoft.com/office/drawing/2014/main" id="{726A4BF6-4DC6-577B-8723-5CD14801F882}"/>
              </a:ext>
            </a:extLst>
          </p:cNvPr>
          <p:cNvSpPr>
            <a:spLocks noGrp="1"/>
          </p:cNvSpPr>
          <p:nvPr>
            <p:ph type="title"/>
          </p:nvPr>
        </p:nvSpPr>
        <p:spPr/>
        <p:txBody>
          <a:bodyPr>
            <a:normAutofit fontScale="90000"/>
          </a:bodyPr>
          <a:lstStyle/>
          <a:p>
            <a:r>
              <a:rPr lang="en-AU" dirty="0"/>
              <a:t>Trapping sound with light</a:t>
            </a:r>
            <a:br>
              <a:rPr lang="en-AU" dirty="0"/>
            </a:br>
            <a:endParaRPr lang="en-AU" dirty="0"/>
          </a:p>
        </p:txBody>
      </p:sp>
      <p:sp>
        <p:nvSpPr>
          <p:cNvPr id="4" name="Text Placeholder 3">
            <a:extLst>
              <a:ext uri="{FF2B5EF4-FFF2-40B4-BE49-F238E27FC236}">
                <a16:creationId xmlns:a16="http://schemas.microsoft.com/office/drawing/2014/main" id="{B7E9B8E0-1D21-D8B5-A5A0-51B06887DB1F}"/>
              </a:ext>
            </a:extLst>
          </p:cNvPr>
          <p:cNvSpPr>
            <a:spLocks noGrp="1"/>
          </p:cNvSpPr>
          <p:nvPr>
            <p:ph type="body" sz="quarter" idx="15"/>
          </p:nvPr>
        </p:nvSpPr>
        <p:spPr/>
        <p:txBody>
          <a:bodyPr/>
          <a:lstStyle/>
          <a:p>
            <a:r>
              <a:rPr lang="en-US" dirty="0"/>
              <a:t>AIP/ANZCOP 2022</a:t>
            </a:r>
          </a:p>
          <a:p>
            <a:endParaRPr lang="en-AU" dirty="0"/>
          </a:p>
        </p:txBody>
      </p:sp>
    </p:spTree>
    <p:custDataLst>
      <p:tags r:id="rId1"/>
    </p:custDataLst>
    <p:extLst>
      <p:ext uri="{BB962C8B-B14F-4D97-AF65-F5344CB8AC3E}">
        <p14:creationId xmlns:p14="http://schemas.microsoft.com/office/powerpoint/2010/main" val="1689784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a:srcRect l="49895" t="76521" r="663" b="-2767"/>
          <a:stretch/>
        </p:blipFill>
        <p:spPr>
          <a:xfrm>
            <a:off x="4112883" y="4525670"/>
            <a:ext cx="3960000" cy="1800000"/>
          </a:xfrm>
          <a:prstGeom prst="rect">
            <a:avLst/>
          </a:prstGeom>
        </p:spPr>
      </p:pic>
      <p:sp>
        <p:nvSpPr>
          <p:cNvPr id="10" name="Down Arrow 9"/>
          <p:cNvSpPr/>
          <p:nvPr/>
        </p:nvSpPr>
        <p:spPr>
          <a:xfrm>
            <a:off x="5339916" y="3894408"/>
            <a:ext cx="1512168" cy="576064"/>
          </a:xfrm>
          <a:prstGeom prst="downArrow">
            <a:avLst/>
          </a:prstGeom>
          <a:solidFill>
            <a:srgbClr val="ADD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4980317" y="3406902"/>
            <a:ext cx="2196435" cy="415498"/>
          </a:xfrm>
          <a:prstGeom prst="rect">
            <a:avLst/>
          </a:prstGeom>
          <a:noFill/>
        </p:spPr>
        <p:txBody>
          <a:bodyPr wrap="none" rtlCol="0">
            <a:spAutoFit/>
          </a:bodyPr>
          <a:lstStyle/>
          <a:p>
            <a:r>
              <a:rPr lang="en-US" sz="2100">
                <a:latin typeface="Corporate S Light"/>
                <a:cs typeface="Corporate S Light"/>
              </a:rPr>
              <a:t>radiation </a:t>
            </a:r>
            <a:r>
              <a:rPr lang="en-US" sz="2100" dirty="0">
                <a:latin typeface="Corporate S Light"/>
                <a:cs typeface="Corporate S Light"/>
              </a:rPr>
              <a:t>pressure</a:t>
            </a:r>
          </a:p>
        </p:txBody>
      </p:sp>
      <p:sp>
        <p:nvSpPr>
          <p:cNvPr id="5" name="Text Placeholder 4">
            <a:extLst>
              <a:ext uri="{FF2B5EF4-FFF2-40B4-BE49-F238E27FC236}">
                <a16:creationId xmlns:a16="http://schemas.microsoft.com/office/drawing/2014/main" id="{E4B67725-CD15-4A94-1604-490BAE37ABFF}"/>
              </a:ext>
            </a:extLst>
          </p:cNvPr>
          <p:cNvSpPr>
            <a:spLocks noGrp="1"/>
          </p:cNvSpPr>
          <p:nvPr>
            <p:ph type="body" sz="quarter" idx="15"/>
          </p:nvPr>
        </p:nvSpPr>
        <p:spPr/>
        <p:txBody>
          <a:bodyPr/>
          <a:lstStyle/>
          <a:p>
            <a:r>
              <a:rPr lang="en-US" dirty="0"/>
              <a:t>AIP/ANZCOP 2022</a:t>
            </a:r>
          </a:p>
          <a:p>
            <a:endParaRPr lang="en-AU" dirty="0"/>
          </a:p>
        </p:txBody>
      </p:sp>
      <p:sp>
        <p:nvSpPr>
          <p:cNvPr id="7" name="Title 1">
            <a:extLst>
              <a:ext uri="{FF2B5EF4-FFF2-40B4-BE49-F238E27FC236}">
                <a16:creationId xmlns:a16="http://schemas.microsoft.com/office/drawing/2014/main" id="{F62459F5-5035-EB7F-8166-72366FADBD5B}"/>
              </a:ext>
            </a:extLst>
          </p:cNvPr>
          <p:cNvSpPr>
            <a:spLocks noGrp="1"/>
          </p:cNvSpPr>
          <p:nvPr>
            <p:ph type="title"/>
          </p:nvPr>
        </p:nvSpPr>
        <p:spPr>
          <a:xfrm>
            <a:off x="695326" y="1052736"/>
            <a:ext cx="10801350" cy="469056"/>
          </a:xfrm>
        </p:spPr>
        <p:txBody>
          <a:bodyPr>
            <a:normAutofit fontScale="90000"/>
          </a:bodyPr>
          <a:lstStyle/>
          <a:p>
            <a:r>
              <a:rPr lang="en-AU" dirty="0"/>
              <a:t>Trapping sound with light</a:t>
            </a:r>
            <a:br>
              <a:rPr lang="en-AU" dirty="0"/>
            </a:br>
            <a:endParaRPr lang="en-AU" dirty="0"/>
          </a:p>
        </p:txBody>
      </p:sp>
    </p:spTree>
    <p:custDataLst>
      <p:tags r:id="rId1"/>
    </p:custDataLst>
    <p:extLst>
      <p:ext uri="{BB962C8B-B14F-4D97-AF65-F5344CB8AC3E}">
        <p14:creationId xmlns:p14="http://schemas.microsoft.com/office/powerpoint/2010/main" val="994668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726986" y="1858243"/>
            <a:ext cx="6552778" cy="1049398"/>
            <a:chOff x="2447714" y="4329100"/>
            <a:chExt cx="6552778" cy="1049398"/>
          </a:xfrm>
        </p:grpSpPr>
        <p:pic>
          <p:nvPicPr>
            <p:cNvPr id="13" name="Picture 12"/>
            <p:cNvPicPr>
              <a:picLocks noChangeAspect="1"/>
            </p:cNvPicPr>
            <p:nvPr/>
          </p:nvPicPr>
          <p:blipFill>
            <a:blip r:embed="rId4"/>
            <a:stretch>
              <a:fillRect/>
            </a:stretch>
          </p:blipFill>
          <p:spPr>
            <a:xfrm>
              <a:off x="3560812" y="4806164"/>
              <a:ext cx="2019300" cy="499110"/>
            </a:xfrm>
            <a:prstGeom prst="rect">
              <a:avLst/>
            </a:prstGeom>
          </p:spPr>
        </p:pic>
        <p:sp>
          <p:nvSpPr>
            <p:cNvPr id="16" name="Rounded Rectangle 15"/>
            <p:cNvSpPr/>
            <p:nvPr/>
          </p:nvSpPr>
          <p:spPr>
            <a:xfrm>
              <a:off x="3419872" y="4729210"/>
              <a:ext cx="1151223" cy="649288"/>
            </a:xfrm>
            <a:prstGeom prst="roundRect">
              <a:avLst/>
            </a:prstGeom>
            <a:solidFill>
              <a:schemeClr val="accent1">
                <a:lumMod val="75000"/>
                <a:alpha val="30000"/>
              </a:scheme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p>
          </p:txBody>
        </p:sp>
        <p:sp>
          <p:nvSpPr>
            <p:cNvPr id="17" name="TextBox 16"/>
            <p:cNvSpPr txBox="1"/>
            <p:nvPr/>
          </p:nvSpPr>
          <p:spPr>
            <a:xfrm>
              <a:off x="2447714" y="4329160"/>
              <a:ext cx="3600450" cy="400050"/>
            </a:xfrm>
            <a:prstGeom prst="rect">
              <a:avLst/>
            </a:prstGeom>
            <a:noFill/>
          </p:spPr>
          <p:txBody>
            <a:bodyPr>
              <a:spAutoFit/>
            </a:bodyPr>
            <a:lstStyle/>
            <a:p>
              <a:pPr>
                <a:defRPr/>
              </a:pPr>
              <a:r>
                <a:rPr lang="en-US" sz="2000" dirty="0">
                  <a:solidFill>
                    <a:schemeClr val="bg2">
                      <a:lumMod val="75000"/>
                    </a:schemeClr>
                  </a:solidFill>
                  <a:latin typeface="Corporate S Regular"/>
                  <a:cs typeface="Corporate S Regular"/>
                </a:rPr>
                <a:t>Radiation pressure</a:t>
              </a:r>
            </a:p>
          </p:txBody>
        </p:sp>
        <p:sp>
          <p:nvSpPr>
            <p:cNvPr id="18" name="TextBox 10"/>
            <p:cNvSpPr txBox="1">
              <a:spLocks noChangeArrowheads="1"/>
            </p:cNvSpPr>
            <p:nvPr/>
          </p:nvSpPr>
          <p:spPr bwMode="auto">
            <a:xfrm>
              <a:off x="5004048" y="4329100"/>
              <a:ext cx="399644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DC901C"/>
                  </a:solidFill>
                  <a:latin typeface="Corporate S Regular" charset="0"/>
                  <a:cs typeface="Corporate S Regular" charset="0"/>
                </a:rPr>
                <a:t>Young’s Modulus</a:t>
              </a:r>
            </a:p>
          </p:txBody>
        </p:sp>
        <p:sp>
          <p:nvSpPr>
            <p:cNvPr id="20" name="Rounded Rectangle 19"/>
            <p:cNvSpPr/>
            <p:nvPr/>
          </p:nvSpPr>
          <p:spPr>
            <a:xfrm>
              <a:off x="5112061" y="4691990"/>
              <a:ext cx="576064" cy="649288"/>
            </a:xfrm>
            <a:prstGeom prst="roundRect">
              <a:avLst/>
            </a:prstGeom>
            <a:solidFill>
              <a:srgbClr val="DC8300">
                <a:alpha val="30000"/>
              </a:srgb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p>
          </p:txBody>
        </p:sp>
      </p:grpSp>
      <p:sp>
        <p:nvSpPr>
          <p:cNvPr id="6" name="Text Placeholder 5">
            <a:extLst>
              <a:ext uri="{FF2B5EF4-FFF2-40B4-BE49-F238E27FC236}">
                <a16:creationId xmlns:a16="http://schemas.microsoft.com/office/drawing/2014/main" id="{69714DCB-345E-4200-C85E-55D125A968DF}"/>
              </a:ext>
            </a:extLst>
          </p:cNvPr>
          <p:cNvSpPr>
            <a:spLocks noGrp="1"/>
          </p:cNvSpPr>
          <p:nvPr>
            <p:ph type="body" sz="quarter" idx="15"/>
          </p:nvPr>
        </p:nvSpPr>
        <p:spPr/>
        <p:txBody>
          <a:bodyPr/>
          <a:lstStyle/>
          <a:p>
            <a:r>
              <a:rPr lang="en-US" dirty="0"/>
              <a:t>AIP/ANZCOP 2022</a:t>
            </a:r>
          </a:p>
          <a:p>
            <a:endParaRPr lang="en-AU" dirty="0"/>
          </a:p>
        </p:txBody>
      </p:sp>
      <p:pic>
        <p:nvPicPr>
          <p:cNvPr id="7" name="Picture 6">
            <a:extLst>
              <a:ext uri="{FF2B5EF4-FFF2-40B4-BE49-F238E27FC236}">
                <a16:creationId xmlns:a16="http://schemas.microsoft.com/office/drawing/2014/main" id="{D8153270-52F3-5717-B68B-FD828B2B9764}"/>
              </a:ext>
            </a:extLst>
          </p:cNvPr>
          <p:cNvPicPr>
            <a:picLocks noChangeAspect="1"/>
          </p:cNvPicPr>
          <p:nvPr/>
        </p:nvPicPr>
        <p:blipFill rotWithShape="1">
          <a:blip r:embed="rId5"/>
          <a:srcRect l="49895" t="76521" r="663" b="-2767"/>
          <a:stretch/>
        </p:blipFill>
        <p:spPr>
          <a:xfrm>
            <a:off x="4112883" y="4533696"/>
            <a:ext cx="3960000" cy="1800000"/>
          </a:xfrm>
          <a:prstGeom prst="rect">
            <a:avLst/>
          </a:prstGeom>
        </p:spPr>
      </p:pic>
      <p:sp>
        <p:nvSpPr>
          <p:cNvPr id="8" name="Down Arrow 9">
            <a:extLst>
              <a:ext uri="{FF2B5EF4-FFF2-40B4-BE49-F238E27FC236}">
                <a16:creationId xmlns:a16="http://schemas.microsoft.com/office/drawing/2014/main" id="{7CC12CAC-D2DF-3461-B115-377F5113EA1C}"/>
              </a:ext>
            </a:extLst>
          </p:cNvPr>
          <p:cNvSpPr/>
          <p:nvPr/>
        </p:nvSpPr>
        <p:spPr>
          <a:xfrm>
            <a:off x="5404239" y="3823461"/>
            <a:ext cx="1512168" cy="576064"/>
          </a:xfrm>
          <a:prstGeom prst="downArrow">
            <a:avLst/>
          </a:prstGeom>
          <a:solidFill>
            <a:srgbClr val="ADD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0EE71CE-2B44-7427-F75D-16686E662DE0}"/>
              </a:ext>
            </a:extLst>
          </p:cNvPr>
          <p:cNvSpPr txBox="1"/>
          <p:nvPr/>
        </p:nvSpPr>
        <p:spPr>
          <a:xfrm>
            <a:off x="5044640" y="3335955"/>
            <a:ext cx="2196435" cy="415498"/>
          </a:xfrm>
          <a:prstGeom prst="rect">
            <a:avLst/>
          </a:prstGeom>
          <a:noFill/>
        </p:spPr>
        <p:txBody>
          <a:bodyPr wrap="none" rtlCol="0">
            <a:spAutoFit/>
          </a:bodyPr>
          <a:lstStyle/>
          <a:p>
            <a:r>
              <a:rPr lang="en-US" sz="2100">
                <a:latin typeface="Corporate S Light"/>
                <a:cs typeface="Corporate S Light"/>
              </a:rPr>
              <a:t>radiation </a:t>
            </a:r>
            <a:r>
              <a:rPr lang="en-US" sz="2100" dirty="0">
                <a:latin typeface="Corporate S Light"/>
                <a:cs typeface="Corporate S Light"/>
              </a:rPr>
              <a:t>pressure</a:t>
            </a:r>
          </a:p>
        </p:txBody>
      </p:sp>
      <p:sp>
        <p:nvSpPr>
          <p:cNvPr id="11" name="Title 1">
            <a:extLst>
              <a:ext uri="{FF2B5EF4-FFF2-40B4-BE49-F238E27FC236}">
                <a16:creationId xmlns:a16="http://schemas.microsoft.com/office/drawing/2014/main" id="{663024BC-1291-294F-BBA4-04E1053855B8}"/>
              </a:ext>
            </a:extLst>
          </p:cNvPr>
          <p:cNvSpPr>
            <a:spLocks noGrp="1"/>
          </p:cNvSpPr>
          <p:nvPr>
            <p:ph type="title"/>
          </p:nvPr>
        </p:nvSpPr>
        <p:spPr>
          <a:xfrm>
            <a:off x="695326" y="1052736"/>
            <a:ext cx="10801350" cy="469056"/>
          </a:xfrm>
        </p:spPr>
        <p:txBody>
          <a:bodyPr>
            <a:normAutofit fontScale="90000"/>
          </a:bodyPr>
          <a:lstStyle/>
          <a:p>
            <a:r>
              <a:rPr lang="en-AU" dirty="0"/>
              <a:t>Trapping sound with light</a:t>
            </a:r>
            <a:br>
              <a:rPr lang="en-AU" dirty="0"/>
            </a:br>
            <a:endParaRPr lang="en-AU" dirty="0"/>
          </a:p>
        </p:txBody>
      </p:sp>
    </p:spTree>
    <p:custDataLst>
      <p:tags r:id="rId1"/>
    </p:custDataLst>
    <p:extLst>
      <p:ext uri="{BB962C8B-B14F-4D97-AF65-F5344CB8AC3E}">
        <p14:creationId xmlns:p14="http://schemas.microsoft.com/office/powerpoint/2010/main" val="74801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726986" y="1858243"/>
            <a:ext cx="6552778" cy="1049398"/>
            <a:chOff x="2447714" y="4329100"/>
            <a:chExt cx="6552778" cy="1049398"/>
          </a:xfrm>
        </p:grpSpPr>
        <p:pic>
          <p:nvPicPr>
            <p:cNvPr id="13" name="Picture 12"/>
            <p:cNvPicPr>
              <a:picLocks noChangeAspect="1"/>
            </p:cNvPicPr>
            <p:nvPr/>
          </p:nvPicPr>
          <p:blipFill>
            <a:blip r:embed="rId4"/>
            <a:stretch>
              <a:fillRect/>
            </a:stretch>
          </p:blipFill>
          <p:spPr>
            <a:xfrm>
              <a:off x="3560812" y="4806164"/>
              <a:ext cx="2019300" cy="499110"/>
            </a:xfrm>
            <a:prstGeom prst="rect">
              <a:avLst/>
            </a:prstGeom>
          </p:spPr>
        </p:pic>
        <p:sp>
          <p:nvSpPr>
            <p:cNvPr id="16" name="Rounded Rectangle 15"/>
            <p:cNvSpPr/>
            <p:nvPr/>
          </p:nvSpPr>
          <p:spPr>
            <a:xfrm>
              <a:off x="3419872" y="4729210"/>
              <a:ext cx="1151223" cy="649288"/>
            </a:xfrm>
            <a:prstGeom prst="roundRect">
              <a:avLst/>
            </a:prstGeom>
            <a:solidFill>
              <a:schemeClr val="accent1">
                <a:lumMod val="75000"/>
                <a:alpha val="30000"/>
              </a:scheme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p>
          </p:txBody>
        </p:sp>
        <p:sp>
          <p:nvSpPr>
            <p:cNvPr id="17" name="TextBox 16"/>
            <p:cNvSpPr txBox="1"/>
            <p:nvPr/>
          </p:nvSpPr>
          <p:spPr>
            <a:xfrm>
              <a:off x="2447714" y="4329160"/>
              <a:ext cx="3600450" cy="400050"/>
            </a:xfrm>
            <a:prstGeom prst="rect">
              <a:avLst/>
            </a:prstGeom>
            <a:noFill/>
          </p:spPr>
          <p:txBody>
            <a:bodyPr>
              <a:spAutoFit/>
            </a:bodyPr>
            <a:lstStyle/>
            <a:p>
              <a:pPr>
                <a:defRPr/>
              </a:pPr>
              <a:r>
                <a:rPr lang="en-US" sz="2000" dirty="0">
                  <a:solidFill>
                    <a:schemeClr val="bg2">
                      <a:lumMod val="75000"/>
                    </a:schemeClr>
                  </a:solidFill>
                  <a:latin typeface="Corporate S Regular"/>
                  <a:cs typeface="Corporate S Regular"/>
                </a:rPr>
                <a:t>Radiation pressure</a:t>
              </a:r>
            </a:p>
          </p:txBody>
        </p:sp>
        <p:sp>
          <p:nvSpPr>
            <p:cNvPr id="18" name="TextBox 10"/>
            <p:cNvSpPr txBox="1">
              <a:spLocks noChangeArrowheads="1"/>
            </p:cNvSpPr>
            <p:nvPr/>
          </p:nvSpPr>
          <p:spPr bwMode="auto">
            <a:xfrm>
              <a:off x="5004048" y="4329100"/>
              <a:ext cx="399644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DC901C"/>
                  </a:solidFill>
                  <a:latin typeface="Corporate S Regular" charset="0"/>
                  <a:cs typeface="Corporate S Regular" charset="0"/>
                </a:rPr>
                <a:t>Young’s Modulus ~ 300 </a:t>
              </a:r>
              <a:r>
                <a:rPr lang="en-US" sz="2000" dirty="0" err="1">
                  <a:solidFill>
                    <a:srgbClr val="DC901C"/>
                  </a:solidFill>
                  <a:latin typeface="Corporate S Regular" charset="0"/>
                  <a:cs typeface="Corporate S Regular" charset="0"/>
                </a:rPr>
                <a:t>GPa</a:t>
              </a:r>
              <a:r>
                <a:rPr lang="en-US" sz="2000" dirty="0">
                  <a:solidFill>
                    <a:srgbClr val="DC901C"/>
                  </a:solidFill>
                  <a:latin typeface="Corporate S Regular" charset="0"/>
                  <a:cs typeface="Corporate S Regular" charset="0"/>
                </a:rPr>
                <a:t> (</a:t>
              </a:r>
              <a:r>
                <a:rPr lang="en-US" sz="2000" dirty="0" err="1">
                  <a:solidFill>
                    <a:srgbClr val="DC901C"/>
                  </a:solidFill>
                  <a:latin typeface="Corporate S Regular" charset="0"/>
                  <a:cs typeface="Corporate S Regular" charset="0"/>
                </a:rPr>
                <a:t>SiN</a:t>
              </a:r>
              <a:r>
                <a:rPr lang="en-US" sz="2000" dirty="0">
                  <a:solidFill>
                    <a:srgbClr val="DC901C"/>
                  </a:solidFill>
                  <a:latin typeface="Corporate S Regular" charset="0"/>
                  <a:cs typeface="Corporate S Regular" charset="0"/>
                </a:rPr>
                <a:t>)</a:t>
              </a:r>
            </a:p>
          </p:txBody>
        </p:sp>
        <p:sp>
          <p:nvSpPr>
            <p:cNvPr id="20" name="Rounded Rectangle 19"/>
            <p:cNvSpPr/>
            <p:nvPr/>
          </p:nvSpPr>
          <p:spPr>
            <a:xfrm>
              <a:off x="5112061" y="4691990"/>
              <a:ext cx="576064" cy="649288"/>
            </a:xfrm>
            <a:prstGeom prst="roundRect">
              <a:avLst/>
            </a:prstGeom>
            <a:solidFill>
              <a:srgbClr val="DC8300">
                <a:alpha val="30000"/>
              </a:srgb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p>
          </p:txBody>
        </p:sp>
      </p:grpSp>
      <p:sp>
        <p:nvSpPr>
          <p:cNvPr id="6" name="Text Placeholder 5">
            <a:extLst>
              <a:ext uri="{FF2B5EF4-FFF2-40B4-BE49-F238E27FC236}">
                <a16:creationId xmlns:a16="http://schemas.microsoft.com/office/drawing/2014/main" id="{69714DCB-345E-4200-C85E-55D125A968DF}"/>
              </a:ext>
            </a:extLst>
          </p:cNvPr>
          <p:cNvSpPr>
            <a:spLocks noGrp="1"/>
          </p:cNvSpPr>
          <p:nvPr>
            <p:ph type="body" sz="quarter" idx="15"/>
          </p:nvPr>
        </p:nvSpPr>
        <p:spPr/>
        <p:txBody>
          <a:bodyPr/>
          <a:lstStyle/>
          <a:p>
            <a:r>
              <a:rPr lang="en-US" dirty="0"/>
              <a:t>AIP/ANZCOP 2022</a:t>
            </a:r>
          </a:p>
          <a:p>
            <a:endParaRPr lang="en-AU" dirty="0"/>
          </a:p>
        </p:txBody>
      </p:sp>
      <p:pic>
        <p:nvPicPr>
          <p:cNvPr id="7" name="Picture 6">
            <a:extLst>
              <a:ext uri="{FF2B5EF4-FFF2-40B4-BE49-F238E27FC236}">
                <a16:creationId xmlns:a16="http://schemas.microsoft.com/office/drawing/2014/main" id="{D8153270-52F3-5717-B68B-FD828B2B9764}"/>
              </a:ext>
            </a:extLst>
          </p:cNvPr>
          <p:cNvPicPr>
            <a:picLocks noChangeAspect="1"/>
          </p:cNvPicPr>
          <p:nvPr/>
        </p:nvPicPr>
        <p:blipFill rotWithShape="1">
          <a:blip r:embed="rId5"/>
          <a:srcRect l="49895" t="76521" r="663" b="-2767"/>
          <a:stretch/>
        </p:blipFill>
        <p:spPr>
          <a:xfrm>
            <a:off x="4112883" y="4533696"/>
            <a:ext cx="3960000" cy="1800000"/>
          </a:xfrm>
          <a:prstGeom prst="rect">
            <a:avLst/>
          </a:prstGeom>
        </p:spPr>
      </p:pic>
      <p:sp>
        <p:nvSpPr>
          <p:cNvPr id="8" name="Down Arrow 9">
            <a:extLst>
              <a:ext uri="{FF2B5EF4-FFF2-40B4-BE49-F238E27FC236}">
                <a16:creationId xmlns:a16="http://schemas.microsoft.com/office/drawing/2014/main" id="{7CC12CAC-D2DF-3461-B115-377F5113EA1C}"/>
              </a:ext>
            </a:extLst>
          </p:cNvPr>
          <p:cNvSpPr/>
          <p:nvPr/>
        </p:nvSpPr>
        <p:spPr>
          <a:xfrm>
            <a:off x="5404239" y="3823461"/>
            <a:ext cx="1512168" cy="576064"/>
          </a:xfrm>
          <a:prstGeom prst="downArrow">
            <a:avLst/>
          </a:prstGeom>
          <a:solidFill>
            <a:srgbClr val="ADD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0EE71CE-2B44-7427-F75D-16686E662DE0}"/>
              </a:ext>
            </a:extLst>
          </p:cNvPr>
          <p:cNvSpPr txBox="1"/>
          <p:nvPr/>
        </p:nvSpPr>
        <p:spPr>
          <a:xfrm>
            <a:off x="5044640" y="3335955"/>
            <a:ext cx="2196435" cy="415498"/>
          </a:xfrm>
          <a:prstGeom prst="rect">
            <a:avLst/>
          </a:prstGeom>
          <a:noFill/>
        </p:spPr>
        <p:txBody>
          <a:bodyPr wrap="none" rtlCol="0">
            <a:spAutoFit/>
          </a:bodyPr>
          <a:lstStyle/>
          <a:p>
            <a:r>
              <a:rPr lang="en-US" sz="2100">
                <a:latin typeface="Corporate S Light"/>
                <a:cs typeface="Corporate S Light"/>
              </a:rPr>
              <a:t>radiation </a:t>
            </a:r>
            <a:r>
              <a:rPr lang="en-US" sz="2100" dirty="0">
                <a:latin typeface="Corporate S Light"/>
                <a:cs typeface="Corporate S Light"/>
              </a:rPr>
              <a:t>pressure</a:t>
            </a:r>
          </a:p>
        </p:txBody>
      </p:sp>
      <p:sp>
        <p:nvSpPr>
          <p:cNvPr id="11" name="Title 1">
            <a:extLst>
              <a:ext uri="{FF2B5EF4-FFF2-40B4-BE49-F238E27FC236}">
                <a16:creationId xmlns:a16="http://schemas.microsoft.com/office/drawing/2014/main" id="{663024BC-1291-294F-BBA4-04E1053855B8}"/>
              </a:ext>
            </a:extLst>
          </p:cNvPr>
          <p:cNvSpPr>
            <a:spLocks noGrp="1"/>
          </p:cNvSpPr>
          <p:nvPr>
            <p:ph type="title"/>
          </p:nvPr>
        </p:nvSpPr>
        <p:spPr>
          <a:xfrm>
            <a:off x="695326" y="1052736"/>
            <a:ext cx="10801350" cy="469056"/>
          </a:xfrm>
        </p:spPr>
        <p:txBody>
          <a:bodyPr>
            <a:normAutofit fontScale="90000"/>
          </a:bodyPr>
          <a:lstStyle/>
          <a:p>
            <a:r>
              <a:rPr lang="en-AU" dirty="0"/>
              <a:t>Trapping sound with light</a:t>
            </a:r>
            <a:br>
              <a:rPr lang="en-AU" dirty="0"/>
            </a:br>
            <a:endParaRPr lang="en-AU" dirty="0"/>
          </a:p>
        </p:txBody>
      </p:sp>
    </p:spTree>
    <p:custDataLst>
      <p:tags r:id="rId1"/>
    </p:custDataLst>
    <p:extLst>
      <p:ext uri="{BB962C8B-B14F-4D97-AF65-F5344CB8AC3E}">
        <p14:creationId xmlns:p14="http://schemas.microsoft.com/office/powerpoint/2010/main" val="68453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726986" y="1858243"/>
            <a:ext cx="6552778" cy="1049398"/>
            <a:chOff x="2447714" y="4329100"/>
            <a:chExt cx="6552778" cy="1049398"/>
          </a:xfrm>
        </p:grpSpPr>
        <p:pic>
          <p:nvPicPr>
            <p:cNvPr id="13" name="Picture 12"/>
            <p:cNvPicPr>
              <a:picLocks noChangeAspect="1"/>
            </p:cNvPicPr>
            <p:nvPr/>
          </p:nvPicPr>
          <p:blipFill>
            <a:blip r:embed="rId4"/>
            <a:stretch>
              <a:fillRect/>
            </a:stretch>
          </p:blipFill>
          <p:spPr>
            <a:xfrm>
              <a:off x="3560812" y="4806164"/>
              <a:ext cx="2019300" cy="499110"/>
            </a:xfrm>
            <a:prstGeom prst="rect">
              <a:avLst/>
            </a:prstGeom>
          </p:spPr>
        </p:pic>
        <p:sp>
          <p:nvSpPr>
            <p:cNvPr id="16" name="Rounded Rectangle 15"/>
            <p:cNvSpPr/>
            <p:nvPr/>
          </p:nvSpPr>
          <p:spPr>
            <a:xfrm>
              <a:off x="3419872" y="4729210"/>
              <a:ext cx="1151223" cy="649288"/>
            </a:xfrm>
            <a:prstGeom prst="roundRect">
              <a:avLst/>
            </a:prstGeom>
            <a:solidFill>
              <a:schemeClr val="accent1">
                <a:lumMod val="75000"/>
                <a:alpha val="30000"/>
              </a:scheme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p>
          </p:txBody>
        </p:sp>
        <p:sp>
          <p:nvSpPr>
            <p:cNvPr id="17" name="TextBox 16"/>
            <p:cNvSpPr txBox="1"/>
            <p:nvPr/>
          </p:nvSpPr>
          <p:spPr>
            <a:xfrm>
              <a:off x="2447714" y="4329160"/>
              <a:ext cx="3600450" cy="400050"/>
            </a:xfrm>
            <a:prstGeom prst="rect">
              <a:avLst/>
            </a:prstGeom>
            <a:noFill/>
          </p:spPr>
          <p:txBody>
            <a:bodyPr>
              <a:spAutoFit/>
            </a:bodyPr>
            <a:lstStyle/>
            <a:p>
              <a:pPr>
                <a:defRPr/>
              </a:pPr>
              <a:r>
                <a:rPr lang="en-US" sz="2000" dirty="0">
                  <a:solidFill>
                    <a:schemeClr val="bg2">
                      <a:lumMod val="75000"/>
                    </a:schemeClr>
                  </a:solidFill>
                  <a:latin typeface="Corporate S Regular"/>
                  <a:cs typeface="Corporate S Regular"/>
                </a:rPr>
                <a:t>Radiation pressure</a:t>
              </a:r>
            </a:p>
          </p:txBody>
        </p:sp>
        <p:sp>
          <p:nvSpPr>
            <p:cNvPr id="18" name="TextBox 10"/>
            <p:cNvSpPr txBox="1">
              <a:spLocks noChangeArrowheads="1"/>
            </p:cNvSpPr>
            <p:nvPr/>
          </p:nvSpPr>
          <p:spPr bwMode="auto">
            <a:xfrm>
              <a:off x="5004048" y="4329100"/>
              <a:ext cx="399644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DC901C"/>
                  </a:solidFill>
                  <a:latin typeface="Corporate S Regular" charset="0"/>
                  <a:cs typeface="Corporate S Regular" charset="0"/>
                </a:rPr>
                <a:t>Young’s Modulus ~ 300 </a:t>
              </a:r>
              <a:r>
                <a:rPr lang="en-US" sz="2000" dirty="0" err="1">
                  <a:solidFill>
                    <a:srgbClr val="DC901C"/>
                  </a:solidFill>
                  <a:latin typeface="Corporate S Regular" charset="0"/>
                  <a:cs typeface="Corporate S Regular" charset="0"/>
                </a:rPr>
                <a:t>GPa</a:t>
              </a:r>
              <a:r>
                <a:rPr lang="en-US" sz="2000" dirty="0">
                  <a:solidFill>
                    <a:srgbClr val="DC901C"/>
                  </a:solidFill>
                  <a:latin typeface="Corporate S Regular" charset="0"/>
                  <a:cs typeface="Corporate S Regular" charset="0"/>
                </a:rPr>
                <a:t> (</a:t>
              </a:r>
              <a:r>
                <a:rPr lang="en-US" sz="2000" dirty="0" err="1">
                  <a:solidFill>
                    <a:srgbClr val="DC901C"/>
                  </a:solidFill>
                  <a:latin typeface="Corporate S Regular" charset="0"/>
                  <a:cs typeface="Corporate S Regular" charset="0"/>
                </a:rPr>
                <a:t>SiN</a:t>
              </a:r>
              <a:r>
                <a:rPr lang="en-US" sz="2000" dirty="0">
                  <a:solidFill>
                    <a:srgbClr val="DC901C"/>
                  </a:solidFill>
                  <a:latin typeface="Corporate S Regular" charset="0"/>
                  <a:cs typeface="Corporate S Regular" charset="0"/>
                </a:rPr>
                <a:t>)</a:t>
              </a:r>
            </a:p>
          </p:txBody>
        </p:sp>
        <p:sp>
          <p:nvSpPr>
            <p:cNvPr id="20" name="Rounded Rectangle 19"/>
            <p:cNvSpPr/>
            <p:nvPr/>
          </p:nvSpPr>
          <p:spPr>
            <a:xfrm>
              <a:off x="5112061" y="4691990"/>
              <a:ext cx="576064" cy="649288"/>
            </a:xfrm>
            <a:prstGeom prst="roundRect">
              <a:avLst/>
            </a:prstGeom>
            <a:solidFill>
              <a:srgbClr val="DC8300">
                <a:alpha val="30000"/>
              </a:srgb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p>
          </p:txBody>
        </p:sp>
      </p:grpSp>
      <p:sp>
        <p:nvSpPr>
          <p:cNvPr id="6" name="Text Placeholder 5">
            <a:extLst>
              <a:ext uri="{FF2B5EF4-FFF2-40B4-BE49-F238E27FC236}">
                <a16:creationId xmlns:a16="http://schemas.microsoft.com/office/drawing/2014/main" id="{69714DCB-345E-4200-C85E-55D125A968DF}"/>
              </a:ext>
            </a:extLst>
          </p:cNvPr>
          <p:cNvSpPr>
            <a:spLocks noGrp="1"/>
          </p:cNvSpPr>
          <p:nvPr>
            <p:ph type="body" sz="quarter" idx="15"/>
          </p:nvPr>
        </p:nvSpPr>
        <p:spPr/>
        <p:txBody>
          <a:bodyPr/>
          <a:lstStyle/>
          <a:p>
            <a:r>
              <a:rPr lang="en-US" dirty="0"/>
              <a:t>AIP/ANZCOP 2022</a:t>
            </a:r>
          </a:p>
          <a:p>
            <a:endParaRPr lang="en-AU" dirty="0"/>
          </a:p>
        </p:txBody>
      </p:sp>
      <p:pic>
        <p:nvPicPr>
          <p:cNvPr id="7" name="Picture 6">
            <a:extLst>
              <a:ext uri="{FF2B5EF4-FFF2-40B4-BE49-F238E27FC236}">
                <a16:creationId xmlns:a16="http://schemas.microsoft.com/office/drawing/2014/main" id="{D8153270-52F3-5717-B68B-FD828B2B9764}"/>
              </a:ext>
            </a:extLst>
          </p:cNvPr>
          <p:cNvPicPr>
            <a:picLocks noChangeAspect="1"/>
          </p:cNvPicPr>
          <p:nvPr/>
        </p:nvPicPr>
        <p:blipFill rotWithShape="1">
          <a:blip r:embed="rId5"/>
          <a:srcRect l="49895" t="76521" r="663" b="-2767"/>
          <a:stretch/>
        </p:blipFill>
        <p:spPr>
          <a:xfrm>
            <a:off x="4112883" y="4533696"/>
            <a:ext cx="3960000" cy="1800000"/>
          </a:xfrm>
          <a:prstGeom prst="rect">
            <a:avLst/>
          </a:prstGeom>
        </p:spPr>
      </p:pic>
      <p:sp>
        <p:nvSpPr>
          <p:cNvPr id="8" name="Down Arrow 9">
            <a:extLst>
              <a:ext uri="{FF2B5EF4-FFF2-40B4-BE49-F238E27FC236}">
                <a16:creationId xmlns:a16="http://schemas.microsoft.com/office/drawing/2014/main" id="{7CC12CAC-D2DF-3461-B115-377F5113EA1C}"/>
              </a:ext>
            </a:extLst>
          </p:cNvPr>
          <p:cNvSpPr/>
          <p:nvPr/>
        </p:nvSpPr>
        <p:spPr>
          <a:xfrm>
            <a:off x="5404239" y="3823461"/>
            <a:ext cx="1512168" cy="576064"/>
          </a:xfrm>
          <a:prstGeom prst="downArrow">
            <a:avLst/>
          </a:prstGeom>
          <a:solidFill>
            <a:srgbClr val="ADD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0EE71CE-2B44-7427-F75D-16686E662DE0}"/>
              </a:ext>
            </a:extLst>
          </p:cNvPr>
          <p:cNvSpPr txBox="1"/>
          <p:nvPr/>
        </p:nvSpPr>
        <p:spPr>
          <a:xfrm>
            <a:off x="5044640" y="3335955"/>
            <a:ext cx="2196435" cy="415498"/>
          </a:xfrm>
          <a:prstGeom prst="rect">
            <a:avLst/>
          </a:prstGeom>
          <a:noFill/>
        </p:spPr>
        <p:txBody>
          <a:bodyPr wrap="none" rtlCol="0">
            <a:spAutoFit/>
          </a:bodyPr>
          <a:lstStyle/>
          <a:p>
            <a:r>
              <a:rPr lang="en-US" sz="2100">
                <a:latin typeface="Corporate S Light"/>
                <a:cs typeface="Corporate S Light"/>
              </a:rPr>
              <a:t>radiation </a:t>
            </a:r>
            <a:r>
              <a:rPr lang="en-US" sz="2100" dirty="0">
                <a:latin typeface="Corporate S Light"/>
                <a:cs typeface="Corporate S Light"/>
              </a:rPr>
              <a:t>pressure</a:t>
            </a:r>
          </a:p>
        </p:txBody>
      </p:sp>
      <p:sp>
        <p:nvSpPr>
          <p:cNvPr id="11" name="Title 1">
            <a:extLst>
              <a:ext uri="{FF2B5EF4-FFF2-40B4-BE49-F238E27FC236}">
                <a16:creationId xmlns:a16="http://schemas.microsoft.com/office/drawing/2014/main" id="{663024BC-1291-294F-BBA4-04E1053855B8}"/>
              </a:ext>
            </a:extLst>
          </p:cNvPr>
          <p:cNvSpPr>
            <a:spLocks noGrp="1"/>
          </p:cNvSpPr>
          <p:nvPr>
            <p:ph type="title"/>
          </p:nvPr>
        </p:nvSpPr>
        <p:spPr>
          <a:xfrm>
            <a:off x="695326" y="1052736"/>
            <a:ext cx="10801350" cy="469056"/>
          </a:xfrm>
        </p:spPr>
        <p:txBody>
          <a:bodyPr>
            <a:normAutofit fontScale="90000"/>
          </a:bodyPr>
          <a:lstStyle/>
          <a:p>
            <a:r>
              <a:rPr lang="en-AU" dirty="0"/>
              <a:t>Trapping sound with light</a:t>
            </a:r>
            <a:br>
              <a:rPr lang="en-AU" dirty="0"/>
            </a:br>
            <a:endParaRPr lang="en-AU" dirty="0"/>
          </a:p>
        </p:txBody>
      </p:sp>
      <p:pic>
        <p:nvPicPr>
          <p:cNvPr id="2" name="Picture 1">
            <a:extLst>
              <a:ext uri="{FF2B5EF4-FFF2-40B4-BE49-F238E27FC236}">
                <a16:creationId xmlns:a16="http://schemas.microsoft.com/office/drawing/2014/main" id="{22562F81-794D-EF34-B0FE-E1414090851F}"/>
              </a:ext>
            </a:extLst>
          </p:cNvPr>
          <p:cNvPicPr>
            <a:picLocks noChangeAspect="1"/>
          </p:cNvPicPr>
          <p:nvPr/>
        </p:nvPicPr>
        <p:blipFill>
          <a:blip r:embed="rId6"/>
          <a:stretch>
            <a:fillRect/>
          </a:stretch>
        </p:blipFill>
        <p:spPr>
          <a:xfrm>
            <a:off x="1055912" y="2411623"/>
            <a:ext cx="2209800" cy="1066800"/>
          </a:xfrm>
          <a:prstGeom prst="rect">
            <a:avLst/>
          </a:prstGeom>
        </p:spPr>
      </p:pic>
      <p:sp>
        <p:nvSpPr>
          <p:cNvPr id="4" name="TextBox 11">
            <a:extLst>
              <a:ext uri="{FF2B5EF4-FFF2-40B4-BE49-F238E27FC236}">
                <a16:creationId xmlns:a16="http://schemas.microsoft.com/office/drawing/2014/main" id="{DD8DBD01-A9D3-DAAB-D7FE-180CDC93565E}"/>
              </a:ext>
            </a:extLst>
          </p:cNvPr>
          <p:cNvSpPr txBox="1">
            <a:spLocks noChangeArrowheads="1"/>
          </p:cNvSpPr>
          <p:nvPr/>
        </p:nvSpPr>
        <p:spPr bwMode="auto">
          <a:xfrm>
            <a:off x="1559968" y="1858243"/>
            <a:ext cx="36004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3981FF"/>
                </a:solidFill>
                <a:latin typeface="Corporate S Regular" charset="0"/>
                <a:cs typeface="Corporate S Regular" charset="0"/>
              </a:rPr>
              <a:t>Optical intensity</a:t>
            </a:r>
          </a:p>
        </p:txBody>
      </p:sp>
    </p:spTree>
    <p:custDataLst>
      <p:tags r:id="rId1"/>
    </p:custDataLst>
    <p:extLst>
      <p:ext uri="{BB962C8B-B14F-4D97-AF65-F5344CB8AC3E}">
        <p14:creationId xmlns:p14="http://schemas.microsoft.com/office/powerpoint/2010/main" val="843763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9714DCB-345E-4200-C85E-55D125A968DF}"/>
              </a:ext>
            </a:extLst>
          </p:cNvPr>
          <p:cNvSpPr>
            <a:spLocks noGrp="1"/>
          </p:cNvSpPr>
          <p:nvPr>
            <p:ph type="body" sz="quarter" idx="15"/>
          </p:nvPr>
        </p:nvSpPr>
        <p:spPr/>
        <p:txBody>
          <a:bodyPr/>
          <a:lstStyle/>
          <a:p>
            <a:r>
              <a:rPr lang="en-US" dirty="0"/>
              <a:t>AIP/ANZCOP 2022</a:t>
            </a:r>
          </a:p>
          <a:p>
            <a:endParaRPr lang="en-AU" dirty="0"/>
          </a:p>
        </p:txBody>
      </p:sp>
      <p:pic>
        <p:nvPicPr>
          <p:cNvPr id="7" name="Picture 6">
            <a:extLst>
              <a:ext uri="{FF2B5EF4-FFF2-40B4-BE49-F238E27FC236}">
                <a16:creationId xmlns:a16="http://schemas.microsoft.com/office/drawing/2014/main" id="{D8153270-52F3-5717-B68B-FD828B2B9764}"/>
              </a:ext>
            </a:extLst>
          </p:cNvPr>
          <p:cNvPicPr>
            <a:picLocks noChangeAspect="1"/>
          </p:cNvPicPr>
          <p:nvPr/>
        </p:nvPicPr>
        <p:blipFill rotWithShape="1">
          <a:blip r:embed="rId4"/>
          <a:srcRect l="49895" t="76521" r="663" b="-2767"/>
          <a:stretch/>
        </p:blipFill>
        <p:spPr>
          <a:xfrm>
            <a:off x="4112883" y="4533696"/>
            <a:ext cx="3960000" cy="1800000"/>
          </a:xfrm>
          <a:prstGeom prst="rect">
            <a:avLst/>
          </a:prstGeom>
        </p:spPr>
      </p:pic>
      <p:sp>
        <p:nvSpPr>
          <p:cNvPr id="8" name="Down Arrow 9">
            <a:extLst>
              <a:ext uri="{FF2B5EF4-FFF2-40B4-BE49-F238E27FC236}">
                <a16:creationId xmlns:a16="http://schemas.microsoft.com/office/drawing/2014/main" id="{7CC12CAC-D2DF-3461-B115-377F5113EA1C}"/>
              </a:ext>
            </a:extLst>
          </p:cNvPr>
          <p:cNvSpPr/>
          <p:nvPr/>
        </p:nvSpPr>
        <p:spPr>
          <a:xfrm>
            <a:off x="5404239" y="3823461"/>
            <a:ext cx="1512168" cy="576064"/>
          </a:xfrm>
          <a:prstGeom prst="downArrow">
            <a:avLst/>
          </a:prstGeom>
          <a:solidFill>
            <a:srgbClr val="ADD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0EE71CE-2B44-7427-F75D-16686E662DE0}"/>
              </a:ext>
            </a:extLst>
          </p:cNvPr>
          <p:cNvSpPr txBox="1"/>
          <p:nvPr/>
        </p:nvSpPr>
        <p:spPr>
          <a:xfrm>
            <a:off x="5044640" y="3335955"/>
            <a:ext cx="2196435" cy="415498"/>
          </a:xfrm>
          <a:prstGeom prst="rect">
            <a:avLst/>
          </a:prstGeom>
          <a:noFill/>
        </p:spPr>
        <p:txBody>
          <a:bodyPr wrap="none" rtlCol="0">
            <a:spAutoFit/>
          </a:bodyPr>
          <a:lstStyle/>
          <a:p>
            <a:r>
              <a:rPr lang="en-US" sz="2100">
                <a:latin typeface="Corporate S Light"/>
                <a:cs typeface="Corporate S Light"/>
              </a:rPr>
              <a:t>radiation </a:t>
            </a:r>
            <a:r>
              <a:rPr lang="en-US" sz="2100" dirty="0">
                <a:latin typeface="Corporate S Light"/>
                <a:cs typeface="Corporate S Light"/>
              </a:rPr>
              <a:t>pressure</a:t>
            </a:r>
          </a:p>
        </p:txBody>
      </p:sp>
      <p:sp>
        <p:nvSpPr>
          <p:cNvPr id="11" name="Title 1">
            <a:extLst>
              <a:ext uri="{FF2B5EF4-FFF2-40B4-BE49-F238E27FC236}">
                <a16:creationId xmlns:a16="http://schemas.microsoft.com/office/drawing/2014/main" id="{663024BC-1291-294F-BBA4-04E1053855B8}"/>
              </a:ext>
            </a:extLst>
          </p:cNvPr>
          <p:cNvSpPr>
            <a:spLocks noGrp="1"/>
          </p:cNvSpPr>
          <p:nvPr>
            <p:ph type="title"/>
          </p:nvPr>
        </p:nvSpPr>
        <p:spPr>
          <a:xfrm>
            <a:off x="695326" y="1052736"/>
            <a:ext cx="10801350" cy="469056"/>
          </a:xfrm>
        </p:spPr>
        <p:txBody>
          <a:bodyPr>
            <a:normAutofit fontScale="90000"/>
          </a:bodyPr>
          <a:lstStyle/>
          <a:p>
            <a:r>
              <a:rPr lang="en-AU" dirty="0"/>
              <a:t>Trapping sound with light</a:t>
            </a:r>
            <a:br>
              <a:rPr lang="en-AU" dirty="0"/>
            </a:br>
            <a:endParaRPr lang="en-AU" dirty="0"/>
          </a:p>
        </p:txBody>
      </p:sp>
      <p:pic>
        <p:nvPicPr>
          <p:cNvPr id="2" name="Picture 1">
            <a:extLst>
              <a:ext uri="{FF2B5EF4-FFF2-40B4-BE49-F238E27FC236}">
                <a16:creationId xmlns:a16="http://schemas.microsoft.com/office/drawing/2014/main" id="{22562F81-794D-EF34-B0FE-E1414090851F}"/>
              </a:ext>
            </a:extLst>
          </p:cNvPr>
          <p:cNvPicPr>
            <a:picLocks noChangeAspect="1"/>
          </p:cNvPicPr>
          <p:nvPr/>
        </p:nvPicPr>
        <p:blipFill>
          <a:blip r:embed="rId5"/>
          <a:stretch>
            <a:fillRect/>
          </a:stretch>
        </p:blipFill>
        <p:spPr>
          <a:xfrm>
            <a:off x="993227" y="2170126"/>
            <a:ext cx="2209800" cy="1066800"/>
          </a:xfrm>
          <a:prstGeom prst="rect">
            <a:avLst/>
          </a:prstGeom>
        </p:spPr>
      </p:pic>
      <p:sp>
        <p:nvSpPr>
          <p:cNvPr id="4" name="TextBox 11">
            <a:extLst>
              <a:ext uri="{FF2B5EF4-FFF2-40B4-BE49-F238E27FC236}">
                <a16:creationId xmlns:a16="http://schemas.microsoft.com/office/drawing/2014/main" id="{DD8DBD01-A9D3-DAAB-D7FE-180CDC93565E}"/>
              </a:ext>
            </a:extLst>
          </p:cNvPr>
          <p:cNvSpPr txBox="1">
            <a:spLocks noChangeArrowheads="1"/>
          </p:cNvSpPr>
          <p:nvPr/>
        </p:nvSpPr>
        <p:spPr bwMode="auto">
          <a:xfrm>
            <a:off x="1444190" y="1670987"/>
            <a:ext cx="360045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3981FF"/>
                </a:solidFill>
                <a:latin typeface="Corporate S Regular" charset="0"/>
                <a:cs typeface="Corporate S Regular" charset="0"/>
              </a:rPr>
              <a:t>Optical intensity</a:t>
            </a:r>
          </a:p>
        </p:txBody>
      </p:sp>
      <p:pic>
        <p:nvPicPr>
          <p:cNvPr id="5" name="Picture 4">
            <a:extLst>
              <a:ext uri="{FF2B5EF4-FFF2-40B4-BE49-F238E27FC236}">
                <a16:creationId xmlns:a16="http://schemas.microsoft.com/office/drawing/2014/main" id="{9856603C-C229-8C52-6530-6069B15B4F61}"/>
              </a:ext>
            </a:extLst>
          </p:cNvPr>
          <p:cNvPicPr>
            <a:picLocks noChangeAspect="1"/>
          </p:cNvPicPr>
          <p:nvPr/>
        </p:nvPicPr>
        <p:blipFill>
          <a:blip r:embed="rId6"/>
          <a:stretch>
            <a:fillRect/>
          </a:stretch>
        </p:blipFill>
        <p:spPr>
          <a:xfrm>
            <a:off x="5341173" y="2131088"/>
            <a:ext cx="1638300" cy="1059180"/>
          </a:xfrm>
          <a:prstGeom prst="rect">
            <a:avLst/>
          </a:prstGeom>
        </p:spPr>
      </p:pic>
      <p:pic>
        <p:nvPicPr>
          <p:cNvPr id="10" name="Picture 9">
            <a:extLst>
              <a:ext uri="{FF2B5EF4-FFF2-40B4-BE49-F238E27FC236}">
                <a16:creationId xmlns:a16="http://schemas.microsoft.com/office/drawing/2014/main" id="{C393CB3D-EF91-81FF-335D-D0EE4E90681E}"/>
              </a:ext>
            </a:extLst>
          </p:cNvPr>
          <p:cNvPicPr>
            <a:picLocks noChangeAspect="1"/>
          </p:cNvPicPr>
          <p:nvPr/>
        </p:nvPicPr>
        <p:blipFill>
          <a:blip r:embed="rId7"/>
          <a:stretch>
            <a:fillRect/>
          </a:stretch>
        </p:blipFill>
        <p:spPr>
          <a:xfrm>
            <a:off x="7326167" y="2324304"/>
            <a:ext cx="3935730" cy="632460"/>
          </a:xfrm>
          <a:prstGeom prst="rect">
            <a:avLst/>
          </a:prstGeom>
        </p:spPr>
      </p:pic>
      <p:sp>
        <p:nvSpPr>
          <p:cNvPr id="12" name="Right Arrow 21">
            <a:extLst>
              <a:ext uri="{FF2B5EF4-FFF2-40B4-BE49-F238E27FC236}">
                <a16:creationId xmlns:a16="http://schemas.microsoft.com/office/drawing/2014/main" id="{1A669560-C19D-2B90-01F3-799CE5B02205}"/>
              </a:ext>
            </a:extLst>
          </p:cNvPr>
          <p:cNvSpPr/>
          <p:nvPr/>
        </p:nvSpPr>
        <p:spPr>
          <a:xfrm>
            <a:off x="3784500" y="2397492"/>
            <a:ext cx="1260140" cy="612068"/>
          </a:xfrm>
          <a:prstGeom prst="rightArrow">
            <a:avLst/>
          </a:prstGeom>
          <a:solidFill>
            <a:srgbClr val="FAC81A"/>
          </a:solidFill>
          <a:ln>
            <a:solidFill>
              <a:srgbClr val="FAC81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128813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9714DCB-345E-4200-C85E-55D125A968DF}"/>
              </a:ext>
            </a:extLst>
          </p:cNvPr>
          <p:cNvSpPr>
            <a:spLocks noGrp="1"/>
          </p:cNvSpPr>
          <p:nvPr>
            <p:ph type="body" sz="quarter" idx="15"/>
          </p:nvPr>
        </p:nvSpPr>
        <p:spPr/>
        <p:txBody>
          <a:bodyPr/>
          <a:lstStyle/>
          <a:p>
            <a:r>
              <a:rPr lang="en-US" dirty="0"/>
              <a:t>AIP/ANZCOP 2022</a:t>
            </a:r>
          </a:p>
          <a:p>
            <a:endParaRPr lang="en-AU" dirty="0"/>
          </a:p>
        </p:txBody>
      </p:sp>
      <p:pic>
        <p:nvPicPr>
          <p:cNvPr id="7" name="Picture 6">
            <a:extLst>
              <a:ext uri="{FF2B5EF4-FFF2-40B4-BE49-F238E27FC236}">
                <a16:creationId xmlns:a16="http://schemas.microsoft.com/office/drawing/2014/main" id="{D8153270-52F3-5717-B68B-FD828B2B9764}"/>
              </a:ext>
            </a:extLst>
          </p:cNvPr>
          <p:cNvPicPr>
            <a:picLocks noChangeAspect="1"/>
          </p:cNvPicPr>
          <p:nvPr/>
        </p:nvPicPr>
        <p:blipFill rotWithShape="1">
          <a:blip r:embed="rId4"/>
          <a:srcRect l="49895" t="76521" r="663" b="-2767"/>
          <a:stretch/>
        </p:blipFill>
        <p:spPr>
          <a:xfrm>
            <a:off x="4112883" y="4533696"/>
            <a:ext cx="3960000" cy="1800000"/>
          </a:xfrm>
          <a:prstGeom prst="rect">
            <a:avLst/>
          </a:prstGeom>
        </p:spPr>
      </p:pic>
      <p:sp>
        <p:nvSpPr>
          <p:cNvPr id="8" name="Down Arrow 9">
            <a:extLst>
              <a:ext uri="{FF2B5EF4-FFF2-40B4-BE49-F238E27FC236}">
                <a16:creationId xmlns:a16="http://schemas.microsoft.com/office/drawing/2014/main" id="{7CC12CAC-D2DF-3461-B115-377F5113EA1C}"/>
              </a:ext>
            </a:extLst>
          </p:cNvPr>
          <p:cNvSpPr/>
          <p:nvPr/>
        </p:nvSpPr>
        <p:spPr>
          <a:xfrm>
            <a:off x="5404239" y="3823461"/>
            <a:ext cx="1512168" cy="576064"/>
          </a:xfrm>
          <a:prstGeom prst="downArrow">
            <a:avLst/>
          </a:prstGeom>
          <a:solidFill>
            <a:srgbClr val="ADD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0EE71CE-2B44-7427-F75D-16686E662DE0}"/>
              </a:ext>
            </a:extLst>
          </p:cNvPr>
          <p:cNvSpPr txBox="1"/>
          <p:nvPr/>
        </p:nvSpPr>
        <p:spPr>
          <a:xfrm>
            <a:off x="5044640" y="3335955"/>
            <a:ext cx="2196435" cy="415498"/>
          </a:xfrm>
          <a:prstGeom prst="rect">
            <a:avLst/>
          </a:prstGeom>
          <a:noFill/>
        </p:spPr>
        <p:txBody>
          <a:bodyPr wrap="none" rtlCol="0">
            <a:spAutoFit/>
          </a:bodyPr>
          <a:lstStyle/>
          <a:p>
            <a:r>
              <a:rPr lang="en-US" sz="2100">
                <a:latin typeface="Corporate S Light"/>
                <a:cs typeface="Corporate S Light"/>
              </a:rPr>
              <a:t>radiation </a:t>
            </a:r>
            <a:r>
              <a:rPr lang="en-US" sz="2100" dirty="0">
                <a:latin typeface="Corporate S Light"/>
                <a:cs typeface="Corporate S Light"/>
              </a:rPr>
              <a:t>pressure</a:t>
            </a:r>
          </a:p>
        </p:txBody>
      </p:sp>
      <p:sp>
        <p:nvSpPr>
          <p:cNvPr id="11" name="Title 1">
            <a:extLst>
              <a:ext uri="{FF2B5EF4-FFF2-40B4-BE49-F238E27FC236}">
                <a16:creationId xmlns:a16="http://schemas.microsoft.com/office/drawing/2014/main" id="{663024BC-1291-294F-BBA4-04E1053855B8}"/>
              </a:ext>
            </a:extLst>
          </p:cNvPr>
          <p:cNvSpPr>
            <a:spLocks noGrp="1"/>
          </p:cNvSpPr>
          <p:nvPr>
            <p:ph type="title"/>
          </p:nvPr>
        </p:nvSpPr>
        <p:spPr>
          <a:xfrm>
            <a:off x="695326" y="1052736"/>
            <a:ext cx="10801350" cy="469056"/>
          </a:xfrm>
        </p:spPr>
        <p:txBody>
          <a:bodyPr>
            <a:normAutofit fontScale="90000"/>
          </a:bodyPr>
          <a:lstStyle/>
          <a:p>
            <a:r>
              <a:rPr lang="en-AU" dirty="0"/>
              <a:t>Trapping sound with light</a:t>
            </a:r>
            <a:br>
              <a:rPr lang="en-AU" dirty="0"/>
            </a:br>
            <a:endParaRPr lang="en-AU" dirty="0"/>
          </a:p>
        </p:txBody>
      </p:sp>
      <p:pic>
        <p:nvPicPr>
          <p:cNvPr id="2" name="Picture 1">
            <a:extLst>
              <a:ext uri="{FF2B5EF4-FFF2-40B4-BE49-F238E27FC236}">
                <a16:creationId xmlns:a16="http://schemas.microsoft.com/office/drawing/2014/main" id="{22562F81-794D-EF34-B0FE-E1414090851F}"/>
              </a:ext>
            </a:extLst>
          </p:cNvPr>
          <p:cNvPicPr>
            <a:picLocks noChangeAspect="1"/>
          </p:cNvPicPr>
          <p:nvPr/>
        </p:nvPicPr>
        <p:blipFill>
          <a:blip r:embed="rId5"/>
          <a:stretch>
            <a:fillRect/>
          </a:stretch>
        </p:blipFill>
        <p:spPr>
          <a:xfrm>
            <a:off x="993227" y="2170126"/>
            <a:ext cx="2209800" cy="1066800"/>
          </a:xfrm>
          <a:prstGeom prst="rect">
            <a:avLst/>
          </a:prstGeom>
        </p:spPr>
      </p:pic>
      <p:sp>
        <p:nvSpPr>
          <p:cNvPr id="4" name="TextBox 11">
            <a:extLst>
              <a:ext uri="{FF2B5EF4-FFF2-40B4-BE49-F238E27FC236}">
                <a16:creationId xmlns:a16="http://schemas.microsoft.com/office/drawing/2014/main" id="{DD8DBD01-A9D3-DAAB-D7FE-180CDC93565E}"/>
              </a:ext>
            </a:extLst>
          </p:cNvPr>
          <p:cNvSpPr txBox="1">
            <a:spLocks noChangeArrowheads="1"/>
          </p:cNvSpPr>
          <p:nvPr/>
        </p:nvSpPr>
        <p:spPr bwMode="auto">
          <a:xfrm>
            <a:off x="1444190" y="1670987"/>
            <a:ext cx="36004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3981FF"/>
                </a:solidFill>
                <a:latin typeface="Corporate S Regular" charset="0"/>
                <a:cs typeface="Corporate S Regular" charset="0"/>
              </a:rPr>
              <a:t>Optical intensity</a:t>
            </a:r>
          </a:p>
        </p:txBody>
      </p:sp>
      <p:pic>
        <p:nvPicPr>
          <p:cNvPr id="5" name="Picture 4">
            <a:extLst>
              <a:ext uri="{FF2B5EF4-FFF2-40B4-BE49-F238E27FC236}">
                <a16:creationId xmlns:a16="http://schemas.microsoft.com/office/drawing/2014/main" id="{9856603C-C229-8C52-6530-6069B15B4F61}"/>
              </a:ext>
            </a:extLst>
          </p:cNvPr>
          <p:cNvPicPr>
            <a:picLocks noChangeAspect="1"/>
          </p:cNvPicPr>
          <p:nvPr/>
        </p:nvPicPr>
        <p:blipFill>
          <a:blip r:embed="rId6"/>
          <a:stretch>
            <a:fillRect/>
          </a:stretch>
        </p:blipFill>
        <p:spPr>
          <a:xfrm>
            <a:off x="5341173" y="2131088"/>
            <a:ext cx="1638300" cy="1059180"/>
          </a:xfrm>
          <a:prstGeom prst="rect">
            <a:avLst/>
          </a:prstGeom>
        </p:spPr>
      </p:pic>
      <p:pic>
        <p:nvPicPr>
          <p:cNvPr id="10" name="Picture 9">
            <a:extLst>
              <a:ext uri="{FF2B5EF4-FFF2-40B4-BE49-F238E27FC236}">
                <a16:creationId xmlns:a16="http://schemas.microsoft.com/office/drawing/2014/main" id="{C393CB3D-EF91-81FF-335D-D0EE4E90681E}"/>
              </a:ext>
            </a:extLst>
          </p:cNvPr>
          <p:cNvPicPr>
            <a:picLocks noChangeAspect="1"/>
          </p:cNvPicPr>
          <p:nvPr/>
        </p:nvPicPr>
        <p:blipFill>
          <a:blip r:embed="rId7"/>
          <a:stretch>
            <a:fillRect/>
          </a:stretch>
        </p:blipFill>
        <p:spPr>
          <a:xfrm>
            <a:off x="7326167" y="2324304"/>
            <a:ext cx="3935730" cy="632460"/>
          </a:xfrm>
          <a:prstGeom prst="rect">
            <a:avLst/>
          </a:prstGeom>
        </p:spPr>
      </p:pic>
      <p:sp>
        <p:nvSpPr>
          <p:cNvPr id="12" name="Right Arrow 21">
            <a:extLst>
              <a:ext uri="{FF2B5EF4-FFF2-40B4-BE49-F238E27FC236}">
                <a16:creationId xmlns:a16="http://schemas.microsoft.com/office/drawing/2014/main" id="{1A669560-C19D-2B90-01F3-799CE5B02205}"/>
              </a:ext>
            </a:extLst>
          </p:cNvPr>
          <p:cNvSpPr/>
          <p:nvPr/>
        </p:nvSpPr>
        <p:spPr>
          <a:xfrm>
            <a:off x="3784500" y="2397492"/>
            <a:ext cx="1260140" cy="612068"/>
          </a:xfrm>
          <a:prstGeom prst="rightArrow">
            <a:avLst/>
          </a:prstGeom>
          <a:solidFill>
            <a:srgbClr val="FAC81A"/>
          </a:solidFill>
          <a:ln>
            <a:solidFill>
              <a:srgbClr val="FAC81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ounded Rectangle 20">
            <a:extLst>
              <a:ext uri="{FF2B5EF4-FFF2-40B4-BE49-F238E27FC236}">
                <a16:creationId xmlns:a16="http://schemas.microsoft.com/office/drawing/2014/main" id="{4C9D8CCB-C4CB-D706-388F-8F5281B38BC4}"/>
              </a:ext>
            </a:extLst>
          </p:cNvPr>
          <p:cNvSpPr/>
          <p:nvPr/>
        </p:nvSpPr>
        <p:spPr>
          <a:xfrm>
            <a:off x="2923348" y="2018270"/>
            <a:ext cx="307020" cy="612068"/>
          </a:xfrm>
          <a:prstGeom prst="roundRect">
            <a:avLst/>
          </a:prstGeom>
          <a:solidFill>
            <a:srgbClr val="3981FF">
              <a:alpha val="30000"/>
            </a:srgb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p>
        </p:txBody>
      </p:sp>
      <p:sp>
        <p:nvSpPr>
          <p:cNvPr id="13" name="TextBox 12">
            <a:extLst>
              <a:ext uri="{FF2B5EF4-FFF2-40B4-BE49-F238E27FC236}">
                <a16:creationId xmlns:a16="http://schemas.microsoft.com/office/drawing/2014/main" id="{A286C662-D302-71B0-A61A-B622C148CFC5}"/>
              </a:ext>
            </a:extLst>
          </p:cNvPr>
          <p:cNvSpPr txBox="1">
            <a:spLocks noChangeArrowheads="1"/>
          </p:cNvSpPr>
          <p:nvPr/>
        </p:nvSpPr>
        <p:spPr bwMode="auto">
          <a:xfrm>
            <a:off x="8346311" y="1323762"/>
            <a:ext cx="3059832"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2000" dirty="0">
                <a:solidFill>
                  <a:srgbClr val="77B732"/>
                </a:solidFill>
                <a:latin typeface="Corporate S Regular" charset="0"/>
                <a:cs typeface="Corporate S Regular" charset="0"/>
              </a:rPr>
              <a:t>intensity if all light reaching earth from sun focused to 10 cm</a:t>
            </a:r>
            <a:r>
              <a:rPr lang="en-US" sz="2000" baseline="30000" dirty="0">
                <a:solidFill>
                  <a:srgbClr val="77B732"/>
                </a:solidFill>
                <a:latin typeface="Corporate S Regular" charset="0"/>
                <a:cs typeface="Corporate S Regular" charset="0"/>
              </a:rPr>
              <a:t>2</a:t>
            </a:r>
            <a:r>
              <a:rPr lang="en-US" sz="2000" dirty="0">
                <a:solidFill>
                  <a:srgbClr val="77B732"/>
                </a:solidFill>
                <a:latin typeface="Corporate S Regular" charset="0"/>
                <a:cs typeface="Corporate S Regular" charset="0"/>
              </a:rPr>
              <a:t> </a:t>
            </a:r>
          </a:p>
        </p:txBody>
      </p:sp>
      <p:sp>
        <p:nvSpPr>
          <p:cNvPr id="14" name="Rounded Rectangle 23">
            <a:extLst>
              <a:ext uri="{FF2B5EF4-FFF2-40B4-BE49-F238E27FC236}">
                <a16:creationId xmlns:a16="http://schemas.microsoft.com/office/drawing/2014/main" id="{21310F49-B29E-B814-1996-2940AC951A08}"/>
              </a:ext>
            </a:extLst>
          </p:cNvPr>
          <p:cNvSpPr/>
          <p:nvPr/>
        </p:nvSpPr>
        <p:spPr>
          <a:xfrm>
            <a:off x="7770247" y="2324245"/>
            <a:ext cx="3635896" cy="647700"/>
          </a:xfrm>
          <a:prstGeom prst="roundRect">
            <a:avLst/>
          </a:prstGeom>
          <a:solidFill>
            <a:srgbClr val="77B732">
              <a:alpha val="30000"/>
            </a:srgb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p>
        </p:txBody>
      </p:sp>
    </p:spTree>
    <p:custDataLst>
      <p:tags r:id="rId1"/>
    </p:custDataLst>
    <p:extLst>
      <p:ext uri="{BB962C8B-B14F-4D97-AF65-F5344CB8AC3E}">
        <p14:creationId xmlns:p14="http://schemas.microsoft.com/office/powerpoint/2010/main" val="743235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CA50E-49FF-4A45-BF1D-20640B75C8F5}"/>
              </a:ext>
            </a:extLst>
          </p:cNvPr>
          <p:cNvSpPr>
            <a:spLocks noGrp="1"/>
          </p:cNvSpPr>
          <p:nvPr>
            <p:ph type="title"/>
          </p:nvPr>
        </p:nvSpPr>
        <p:spPr/>
        <p:txBody>
          <a:bodyPr/>
          <a:lstStyle/>
          <a:p>
            <a:r>
              <a:rPr lang="en-GB" dirty="0"/>
              <a:t>Waveguides</a:t>
            </a:r>
            <a:endParaRPr lang="en-AU" dirty="0"/>
          </a:p>
        </p:txBody>
      </p:sp>
      <p:sp>
        <p:nvSpPr>
          <p:cNvPr id="4" name="Text Placeholder 3">
            <a:extLst>
              <a:ext uri="{FF2B5EF4-FFF2-40B4-BE49-F238E27FC236}">
                <a16:creationId xmlns:a16="http://schemas.microsoft.com/office/drawing/2014/main" id="{980A1F41-60BC-4EAE-A455-789124EDF471}"/>
              </a:ext>
            </a:extLst>
          </p:cNvPr>
          <p:cNvSpPr>
            <a:spLocks noGrp="1"/>
          </p:cNvSpPr>
          <p:nvPr>
            <p:ph type="body" sz="quarter" idx="15"/>
          </p:nvPr>
        </p:nvSpPr>
        <p:spPr/>
        <p:txBody>
          <a:bodyPr/>
          <a:lstStyle/>
          <a:p>
            <a:r>
              <a:rPr lang="en-US" dirty="0"/>
              <a:t>AIP/ANZCOP 2022</a:t>
            </a:r>
          </a:p>
          <a:p>
            <a:endParaRPr lang="en-AU" dirty="0"/>
          </a:p>
        </p:txBody>
      </p:sp>
      <p:sp>
        <p:nvSpPr>
          <p:cNvPr id="5" name="Slide Number Placeholder 4">
            <a:extLst>
              <a:ext uri="{FF2B5EF4-FFF2-40B4-BE49-F238E27FC236}">
                <a16:creationId xmlns:a16="http://schemas.microsoft.com/office/drawing/2014/main" id="{2AECB96E-0C67-4F09-A463-A26885135986}"/>
              </a:ext>
            </a:extLst>
          </p:cNvPr>
          <p:cNvSpPr>
            <a:spLocks noGrp="1"/>
          </p:cNvSpPr>
          <p:nvPr>
            <p:ph type="sldNum" sz="quarter" idx="18"/>
          </p:nvPr>
        </p:nvSpPr>
        <p:spPr/>
        <p:txBody>
          <a:bodyPr/>
          <a:lstStyle/>
          <a:p>
            <a:fld id="{E917DE0E-AFB1-41FD-BC35-27DB61CA125F}" type="slidenum">
              <a:rPr lang="en-AU" smtClean="0"/>
              <a:pPr/>
              <a:t>38</a:t>
            </a:fld>
            <a:endParaRPr lang="en-AU"/>
          </a:p>
        </p:txBody>
      </p:sp>
      <p:pic>
        <p:nvPicPr>
          <p:cNvPr id="6" name="Picture 5">
            <a:extLst>
              <a:ext uri="{FF2B5EF4-FFF2-40B4-BE49-F238E27FC236}">
                <a16:creationId xmlns:a16="http://schemas.microsoft.com/office/drawing/2014/main" id="{72795E81-3C9E-40B5-82AB-01842B2EAA49}"/>
              </a:ext>
            </a:extLst>
          </p:cNvPr>
          <p:cNvPicPr>
            <a:picLocks noChangeAspect="1"/>
          </p:cNvPicPr>
          <p:nvPr/>
        </p:nvPicPr>
        <p:blipFill>
          <a:blip r:embed="rId2"/>
          <a:stretch>
            <a:fillRect/>
          </a:stretch>
        </p:blipFill>
        <p:spPr>
          <a:xfrm>
            <a:off x="439543" y="2681585"/>
            <a:ext cx="5261118" cy="1905163"/>
          </a:xfrm>
          <a:prstGeom prst="rect">
            <a:avLst/>
          </a:prstGeom>
        </p:spPr>
      </p:pic>
      <p:pic>
        <p:nvPicPr>
          <p:cNvPr id="7" name="Picture 6">
            <a:extLst>
              <a:ext uri="{FF2B5EF4-FFF2-40B4-BE49-F238E27FC236}">
                <a16:creationId xmlns:a16="http://schemas.microsoft.com/office/drawing/2014/main" id="{F89008FE-27D4-43CE-B662-52DC579B62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369533" y="2440285"/>
            <a:ext cx="4489928" cy="2447258"/>
          </a:xfrm>
          <a:prstGeom prst="rect">
            <a:avLst/>
          </a:prstGeom>
        </p:spPr>
      </p:pic>
    </p:spTree>
    <p:extLst>
      <p:ext uri="{BB962C8B-B14F-4D97-AF65-F5344CB8AC3E}">
        <p14:creationId xmlns:p14="http://schemas.microsoft.com/office/powerpoint/2010/main" val="2094397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normAutofit fontScale="90000"/>
          </a:bodyPr>
          <a:lstStyle/>
          <a:p>
            <a:r>
              <a:rPr lang="en-AU" dirty="0"/>
              <a:t>Trapping sound with light</a:t>
            </a:r>
            <a:br>
              <a:rPr lang="en-AU" dirty="0"/>
            </a:br>
            <a:endParaRPr lang="en-AU" dirty="0"/>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a:xfrm>
            <a:off x="-393762" y="6639280"/>
            <a:ext cx="3384667" cy="241300"/>
          </a:xfrm>
        </p:spPr>
        <p:txBody>
          <a:bodyPr/>
          <a:lstStyle/>
          <a:p>
            <a:r>
              <a:rPr lang="en-US" dirty="0"/>
              <a:t>AIP/ANZCOP 2022</a:t>
            </a:r>
          </a:p>
          <a:p>
            <a:endParaRPr lang="en-AU" dirty="0"/>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sp>
        <p:nvSpPr>
          <p:cNvPr id="39" name="Rectangle 38">
            <a:extLst>
              <a:ext uri="{FF2B5EF4-FFF2-40B4-BE49-F238E27FC236}">
                <a16:creationId xmlns:a16="http://schemas.microsoft.com/office/drawing/2014/main" id="{BE639611-838A-46C3-B057-7E86D3E11727}"/>
              </a:ext>
            </a:extLst>
          </p:cNvPr>
          <p:cNvSpPr/>
          <p:nvPr/>
        </p:nvSpPr>
        <p:spPr>
          <a:xfrm>
            <a:off x="4972051" y="3213172"/>
            <a:ext cx="6483764" cy="1031513"/>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0" name="Rectangle 39">
            <a:extLst>
              <a:ext uri="{FF2B5EF4-FFF2-40B4-BE49-F238E27FC236}">
                <a16:creationId xmlns:a16="http://schemas.microsoft.com/office/drawing/2014/main" id="{A58BE24A-8874-4139-8CE6-BF55C08669AB}"/>
              </a:ext>
            </a:extLst>
          </p:cNvPr>
          <p:cNvSpPr/>
          <p:nvPr/>
        </p:nvSpPr>
        <p:spPr>
          <a:xfrm>
            <a:off x="4967252" y="2765762"/>
            <a:ext cx="6488562" cy="44741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41" name="Group 40">
            <a:extLst>
              <a:ext uri="{FF2B5EF4-FFF2-40B4-BE49-F238E27FC236}">
                <a16:creationId xmlns:a16="http://schemas.microsoft.com/office/drawing/2014/main" id="{DEC1ECC6-2D0F-45D5-80A6-4BD874B277C4}"/>
              </a:ext>
            </a:extLst>
          </p:cNvPr>
          <p:cNvGrpSpPr/>
          <p:nvPr/>
        </p:nvGrpSpPr>
        <p:grpSpPr>
          <a:xfrm>
            <a:off x="695324" y="1520788"/>
            <a:ext cx="3059832" cy="1908212"/>
            <a:chOff x="7680684" y="1160748"/>
            <a:chExt cx="3059832" cy="1908212"/>
          </a:xfrm>
        </p:grpSpPr>
        <p:pic>
          <p:nvPicPr>
            <p:cNvPr id="42" name="Picture 41">
              <a:extLst>
                <a:ext uri="{FF2B5EF4-FFF2-40B4-BE49-F238E27FC236}">
                  <a16:creationId xmlns:a16="http://schemas.microsoft.com/office/drawing/2014/main" id="{041708B7-E7C9-4364-BBD5-9F4A5786A1AA}"/>
                </a:ext>
              </a:extLst>
            </p:cNvPr>
            <p:cNvPicPr>
              <a:picLocks noChangeAspect="1"/>
            </p:cNvPicPr>
            <p:nvPr/>
          </p:nvPicPr>
          <p:blipFill>
            <a:blip r:embed="rId2"/>
            <a:stretch>
              <a:fillRect/>
            </a:stretch>
          </p:blipFill>
          <p:spPr>
            <a:xfrm>
              <a:off x="8372350" y="1591580"/>
              <a:ext cx="2152650" cy="1078230"/>
            </a:xfrm>
            <a:prstGeom prst="rect">
              <a:avLst/>
            </a:prstGeom>
          </p:spPr>
        </p:pic>
        <p:sp>
          <p:nvSpPr>
            <p:cNvPr id="43" name="TextBox 12">
              <a:extLst>
                <a:ext uri="{FF2B5EF4-FFF2-40B4-BE49-F238E27FC236}">
                  <a16:creationId xmlns:a16="http://schemas.microsoft.com/office/drawing/2014/main" id="{22C15FFB-E9FA-4FBB-BE55-DE250F91E12B}"/>
                </a:ext>
              </a:extLst>
            </p:cNvPr>
            <p:cNvSpPr txBox="1">
              <a:spLocks noChangeArrowheads="1"/>
            </p:cNvSpPr>
            <p:nvPr/>
          </p:nvSpPr>
          <p:spPr bwMode="auto">
            <a:xfrm>
              <a:off x="7680684" y="1160748"/>
              <a:ext cx="305983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solidFill>
                    <a:srgbClr val="FAC81A"/>
                  </a:solidFill>
                  <a:latin typeface="Corporate S Regular" charset="0"/>
                  <a:cs typeface="Corporate S Regular" charset="0"/>
                </a:rPr>
                <a:t>Van der Waals coefficient</a:t>
              </a:r>
            </a:p>
          </p:txBody>
        </p:sp>
        <p:sp>
          <p:nvSpPr>
            <p:cNvPr id="44" name="Rounded Rectangle 34">
              <a:extLst>
                <a:ext uri="{FF2B5EF4-FFF2-40B4-BE49-F238E27FC236}">
                  <a16:creationId xmlns:a16="http://schemas.microsoft.com/office/drawing/2014/main" id="{252E9784-1FF9-4744-BB1F-EBE88B9344CE}"/>
                </a:ext>
              </a:extLst>
            </p:cNvPr>
            <p:cNvSpPr/>
            <p:nvPr/>
          </p:nvSpPr>
          <p:spPr>
            <a:xfrm>
              <a:off x="9948428" y="1520788"/>
              <a:ext cx="504056" cy="432048"/>
            </a:xfrm>
            <a:prstGeom prst="roundRect">
              <a:avLst/>
            </a:prstGeom>
            <a:solidFill>
              <a:srgbClr val="FFC000">
                <a:alpha val="30000"/>
              </a:srgb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p>
          </p:txBody>
        </p:sp>
        <p:sp>
          <p:nvSpPr>
            <p:cNvPr id="45" name="Rounded Rectangle 35">
              <a:extLst>
                <a:ext uri="{FF2B5EF4-FFF2-40B4-BE49-F238E27FC236}">
                  <a16:creationId xmlns:a16="http://schemas.microsoft.com/office/drawing/2014/main" id="{CE8D7FD6-D897-44CE-AC80-442FD74069B0}"/>
                </a:ext>
              </a:extLst>
            </p:cNvPr>
            <p:cNvSpPr/>
            <p:nvPr/>
          </p:nvSpPr>
          <p:spPr>
            <a:xfrm>
              <a:off x="9768409" y="2060102"/>
              <a:ext cx="564529" cy="684822"/>
            </a:xfrm>
            <a:prstGeom prst="roundRect">
              <a:avLst/>
            </a:prstGeom>
            <a:solidFill>
              <a:srgbClr val="ADD02F">
                <a:alpha val="30000"/>
              </a:srgb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dirty="0"/>
            </a:p>
          </p:txBody>
        </p:sp>
        <p:sp>
          <p:nvSpPr>
            <p:cNvPr id="46" name="TextBox 45">
              <a:extLst>
                <a:ext uri="{FF2B5EF4-FFF2-40B4-BE49-F238E27FC236}">
                  <a16:creationId xmlns:a16="http://schemas.microsoft.com/office/drawing/2014/main" id="{2FE86A8C-F7D3-4B95-A5DE-F0A632E674DB}"/>
                </a:ext>
              </a:extLst>
            </p:cNvPr>
            <p:cNvSpPr txBox="1"/>
            <p:nvPr/>
          </p:nvSpPr>
          <p:spPr>
            <a:xfrm>
              <a:off x="8148736" y="2668850"/>
              <a:ext cx="2339752" cy="400110"/>
            </a:xfrm>
            <a:prstGeom prst="rect">
              <a:avLst/>
            </a:prstGeom>
            <a:noFill/>
          </p:spPr>
          <p:txBody>
            <a:bodyPr wrap="square">
              <a:spAutoFit/>
            </a:bodyPr>
            <a:lstStyle/>
            <a:p>
              <a:pPr algn="r">
                <a:defRPr/>
              </a:pPr>
              <a:r>
                <a:rPr lang="en-US" sz="2000">
                  <a:solidFill>
                    <a:srgbClr val="ADD02F"/>
                  </a:solidFill>
                  <a:latin typeface="Corporate S Regular"/>
                  <a:cs typeface="Corporate S Regular"/>
                </a:rPr>
                <a:t>bare film thickness</a:t>
              </a:r>
            </a:p>
          </p:txBody>
        </p:sp>
      </p:grpSp>
    </p:spTree>
    <p:extLst>
      <p:ext uri="{BB962C8B-B14F-4D97-AF65-F5344CB8AC3E}">
        <p14:creationId xmlns:p14="http://schemas.microsoft.com/office/powerpoint/2010/main" val="3121364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normAutofit fontScale="90000"/>
          </a:bodyPr>
          <a:lstStyle/>
          <a:p>
            <a:r>
              <a:rPr lang="en-AU" dirty="0"/>
              <a:t>Trapping sound with light</a:t>
            </a:r>
            <a:br>
              <a:rPr lang="en-AU" dirty="0"/>
            </a:br>
            <a:endParaRPr lang="en-AU" dirty="0"/>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a:xfrm>
            <a:off x="-393762" y="6639280"/>
            <a:ext cx="3384667" cy="241300"/>
          </a:xfrm>
        </p:spPr>
        <p:txBody>
          <a:bodyPr/>
          <a:lstStyle/>
          <a:p>
            <a:r>
              <a:rPr lang="en-US" dirty="0"/>
              <a:t>AIP/ANZCOP 2022</a:t>
            </a:r>
          </a:p>
          <a:p>
            <a:endParaRPr lang="en-AU" dirty="0"/>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sp>
        <p:nvSpPr>
          <p:cNvPr id="28" name="Rectangle 27">
            <a:extLst>
              <a:ext uri="{FF2B5EF4-FFF2-40B4-BE49-F238E27FC236}">
                <a16:creationId xmlns:a16="http://schemas.microsoft.com/office/drawing/2014/main" id="{E677AE1A-B734-4F10-A2D1-F4A10924D6DC}"/>
              </a:ext>
            </a:extLst>
          </p:cNvPr>
          <p:cNvSpPr/>
          <p:nvPr/>
        </p:nvSpPr>
        <p:spPr>
          <a:xfrm>
            <a:off x="4972051" y="3213172"/>
            <a:ext cx="6483764" cy="1031513"/>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Rectangle 28">
            <a:extLst>
              <a:ext uri="{FF2B5EF4-FFF2-40B4-BE49-F238E27FC236}">
                <a16:creationId xmlns:a16="http://schemas.microsoft.com/office/drawing/2014/main" id="{1507566B-D6BD-4AB3-8673-6A972A621A13}"/>
              </a:ext>
            </a:extLst>
          </p:cNvPr>
          <p:cNvSpPr/>
          <p:nvPr/>
        </p:nvSpPr>
        <p:spPr>
          <a:xfrm>
            <a:off x="4967252" y="2765762"/>
            <a:ext cx="6488562" cy="44741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30" name="Group 29">
            <a:extLst>
              <a:ext uri="{FF2B5EF4-FFF2-40B4-BE49-F238E27FC236}">
                <a16:creationId xmlns:a16="http://schemas.microsoft.com/office/drawing/2014/main" id="{E23CE3F9-9190-4031-A3A6-E7BAE92B995D}"/>
              </a:ext>
            </a:extLst>
          </p:cNvPr>
          <p:cNvGrpSpPr/>
          <p:nvPr/>
        </p:nvGrpSpPr>
        <p:grpSpPr>
          <a:xfrm>
            <a:off x="695324" y="1520788"/>
            <a:ext cx="3059832" cy="1908212"/>
            <a:chOff x="7680684" y="1160748"/>
            <a:chExt cx="3059832" cy="1908212"/>
          </a:xfrm>
        </p:grpSpPr>
        <p:pic>
          <p:nvPicPr>
            <p:cNvPr id="31" name="Picture 30">
              <a:extLst>
                <a:ext uri="{FF2B5EF4-FFF2-40B4-BE49-F238E27FC236}">
                  <a16:creationId xmlns:a16="http://schemas.microsoft.com/office/drawing/2014/main" id="{D1FDF2EB-7EB0-4A22-8592-822737A40960}"/>
                </a:ext>
              </a:extLst>
            </p:cNvPr>
            <p:cNvPicPr>
              <a:picLocks noChangeAspect="1"/>
            </p:cNvPicPr>
            <p:nvPr/>
          </p:nvPicPr>
          <p:blipFill>
            <a:blip r:embed="rId2"/>
            <a:stretch>
              <a:fillRect/>
            </a:stretch>
          </p:blipFill>
          <p:spPr>
            <a:xfrm>
              <a:off x="8372350" y="1591580"/>
              <a:ext cx="2152650" cy="1078230"/>
            </a:xfrm>
            <a:prstGeom prst="rect">
              <a:avLst/>
            </a:prstGeom>
          </p:spPr>
        </p:pic>
        <p:sp>
          <p:nvSpPr>
            <p:cNvPr id="32" name="TextBox 12">
              <a:extLst>
                <a:ext uri="{FF2B5EF4-FFF2-40B4-BE49-F238E27FC236}">
                  <a16:creationId xmlns:a16="http://schemas.microsoft.com/office/drawing/2014/main" id="{C3C58796-A84E-46CD-A861-CE835D769542}"/>
                </a:ext>
              </a:extLst>
            </p:cNvPr>
            <p:cNvSpPr txBox="1">
              <a:spLocks noChangeArrowheads="1"/>
            </p:cNvSpPr>
            <p:nvPr/>
          </p:nvSpPr>
          <p:spPr bwMode="auto">
            <a:xfrm>
              <a:off x="7680684" y="1160748"/>
              <a:ext cx="305983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solidFill>
                    <a:srgbClr val="FAC81A"/>
                  </a:solidFill>
                  <a:latin typeface="Corporate S Regular" charset="0"/>
                  <a:cs typeface="Corporate S Regular" charset="0"/>
                </a:rPr>
                <a:t>Van der Waals coefficient</a:t>
              </a:r>
            </a:p>
          </p:txBody>
        </p:sp>
        <p:sp>
          <p:nvSpPr>
            <p:cNvPr id="33" name="Rounded Rectangle 34">
              <a:extLst>
                <a:ext uri="{FF2B5EF4-FFF2-40B4-BE49-F238E27FC236}">
                  <a16:creationId xmlns:a16="http://schemas.microsoft.com/office/drawing/2014/main" id="{1C8363FF-465D-4C8A-B505-FCD5D42C32BC}"/>
                </a:ext>
              </a:extLst>
            </p:cNvPr>
            <p:cNvSpPr/>
            <p:nvPr/>
          </p:nvSpPr>
          <p:spPr>
            <a:xfrm>
              <a:off x="9948428" y="1520788"/>
              <a:ext cx="504056" cy="432048"/>
            </a:xfrm>
            <a:prstGeom prst="roundRect">
              <a:avLst/>
            </a:prstGeom>
            <a:solidFill>
              <a:srgbClr val="FFC000">
                <a:alpha val="30000"/>
              </a:srgb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p>
          </p:txBody>
        </p:sp>
        <p:sp>
          <p:nvSpPr>
            <p:cNvPr id="34" name="Rounded Rectangle 35">
              <a:extLst>
                <a:ext uri="{FF2B5EF4-FFF2-40B4-BE49-F238E27FC236}">
                  <a16:creationId xmlns:a16="http://schemas.microsoft.com/office/drawing/2014/main" id="{1085A818-B581-43A9-9EFE-BB5D8D35CF52}"/>
                </a:ext>
              </a:extLst>
            </p:cNvPr>
            <p:cNvSpPr/>
            <p:nvPr/>
          </p:nvSpPr>
          <p:spPr>
            <a:xfrm>
              <a:off x="9768409" y="2060102"/>
              <a:ext cx="564529" cy="684822"/>
            </a:xfrm>
            <a:prstGeom prst="roundRect">
              <a:avLst/>
            </a:prstGeom>
            <a:solidFill>
              <a:srgbClr val="ADD02F">
                <a:alpha val="30000"/>
              </a:srgb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dirty="0"/>
            </a:p>
          </p:txBody>
        </p:sp>
        <p:sp>
          <p:nvSpPr>
            <p:cNvPr id="35" name="TextBox 34">
              <a:extLst>
                <a:ext uri="{FF2B5EF4-FFF2-40B4-BE49-F238E27FC236}">
                  <a16:creationId xmlns:a16="http://schemas.microsoft.com/office/drawing/2014/main" id="{D4885038-2D7C-43F4-ACA3-6E8C0E9720A4}"/>
                </a:ext>
              </a:extLst>
            </p:cNvPr>
            <p:cNvSpPr txBox="1"/>
            <p:nvPr/>
          </p:nvSpPr>
          <p:spPr>
            <a:xfrm>
              <a:off x="8148736" y="2668850"/>
              <a:ext cx="2339752" cy="400110"/>
            </a:xfrm>
            <a:prstGeom prst="rect">
              <a:avLst/>
            </a:prstGeom>
            <a:noFill/>
          </p:spPr>
          <p:txBody>
            <a:bodyPr wrap="square">
              <a:spAutoFit/>
            </a:bodyPr>
            <a:lstStyle/>
            <a:p>
              <a:pPr algn="r">
                <a:defRPr/>
              </a:pPr>
              <a:r>
                <a:rPr lang="en-US" sz="2000">
                  <a:solidFill>
                    <a:srgbClr val="ADD02F"/>
                  </a:solidFill>
                  <a:latin typeface="Corporate S Regular"/>
                  <a:cs typeface="Corporate S Regular"/>
                </a:rPr>
                <a:t>bare film thickness</a:t>
              </a:r>
            </a:p>
          </p:txBody>
        </p:sp>
      </p:grpSp>
      <p:sp>
        <p:nvSpPr>
          <p:cNvPr id="14" name="Rectangle 13">
            <a:extLst>
              <a:ext uri="{FF2B5EF4-FFF2-40B4-BE49-F238E27FC236}">
                <a16:creationId xmlns:a16="http://schemas.microsoft.com/office/drawing/2014/main" id="{DC634BC4-E418-4845-9388-7D5DB0495FCA}"/>
              </a:ext>
            </a:extLst>
          </p:cNvPr>
          <p:cNvSpPr/>
          <p:nvPr/>
        </p:nvSpPr>
        <p:spPr>
          <a:xfrm>
            <a:off x="8484034" y="1745674"/>
            <a:ext cx="1944216" cy="2499012"/>
          </a:xfrm>
          <a:prstGeom prst="rect">
            <a:avLst/>
          </a:prstGeom>
          <a:solidFill>
            <a:schemeClr val="accent4">
              <a:lumMod val="75000"/>
              <a:alpha val="59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2267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3F2E0C3E-792B-45D7-BD48-62862B142BDA}"/>
              </a:ext>
            </a:extLst>
          </p:cNvPr>
          <p:cNvGrpSpPr/>
          <p:nvPr/>
        </p:nvGrpSpPr>
        <p:grpSpPr>
          <a:xfrm>
            <a:off x="5061389" y="4319891"/>
            <a:ext cx="6722752" cy="2124074"/>
            <a:chOff x="2796170" y="596456"/>
            <a:chExt cx="6722752" cy="2124074"/>
          </a:xfrm>
        </p:grpSpPr>
        <p:pic>
          <p:nvPicPr>
            <p:cNvPr id="27" name="Picture 26">
              <a:extLst>
                <a:ext uri="{FF2B5EF4-FFF2-40B4-BE49-F238E27FC236}">
                  <a16:creationId xmlns:a16="http://schemas.microsoft.com/office/drawing/2014/main" id="{75BDF314-525E-4EB1-ABCF-C48615482EA0}"/>
                </a:ext>
              </a:extLst>
            </p:cNvPr>
            <p:cNvPicPr>
              <a:picLocks noChangeAspect="1"/>
            </p:cNvPicPr>
            <p:nvPr/>
          </p:nvPicPr>
          <p:blipFill>
            <a:blip r:embed="rId2"/>
            <a:stretch>
              <a:fillRect/>
            </a:stretch>
          </p:blipFill>
          <p:spPr>
            <a:xfrm>
              <a:off x="2921431" y="1157913"/>
              <a:ext cx="6597491" cy="1410979"/>
            </a:xfrm>
            <a:prstGeom prst="rect">
              <a:avLst/>
            </a:prstGeom>
          </p:spPr>
        </p:pic>
        <p:sp>
          <p:nvSpPr>
            <p:cNvPr id="36" name="Rounded Rectangle 22">
              <a:extLst>
                <a:ext uri="{FF2B5EF4-FFF2-40B4-BE49-F238E27FC236}">
                  <a16:creationId xmlns:a16="http://schemas.microsoft.com/office/drawing/2014/main" id="{18E6050F-D2BB-4E54-B607-C057C3DCB24C}"/>
                </a:ext>
              </a:extLst>
            </p:cNvPr>
            <p:cNvSpPr/>
            <p:nvPr/>
          </p:nvSpPr>
          <p:spPr>
            <a:xfrm>
              <a:off x="6492094" y="2023628"/>
              <a:ext cx="720080" cy="649288"/>
            </a:xfrm>
            <a:prstGeom prst="roundRect">
              <a:avLst/>
            </a:prstGeom>
            <a:solidFill>
              <a:schemeClr val="accent1">
                <a:lumMod val="75000"/>
                <a:alpha val="30000"/>
              </a:scheme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p>
          </p:txBody>
        </p:sp>
        <p:sp>
          <p:nvSpPr>
            <p:cNvPr id="37" name="TextBox 36">
              <a:extLst>
                <a:ext uri="{FF2B5EF4-FFF2-40B4-BE49-F238E27FC236}">
                  <a16:creationId xmlns:a16="http://schemas.microsoft.com/office/drawing/2014/main" id="{092A265A-5287-4F99-AA60-F1B0EC0934E0}"/>
                </a:ext>
              </a:extLst>
            </p:cNvPr>
            <p:cNvSpPr txBox="1"/>
            <p:nvPr/>
          </p:nvSpPr>
          <p:spPr>
            <a:xfrm>
              <a:off x="4819134" y="2012644"/>
              <a:ext cx="1712949" cy="707886"/>
            </a:xfrm>
            <a:prstGeom prst="rect">
              <a:avLst/>
            </a:prstGeom>
            <a:noFill/>
          </p:spPr>
          <p:txBody>
            <a:bodyPr wrap="square">
              <a:spAutoFit/>
            </a:bodyPr>
            <a:lstStyle/>
            <a:p>
              <a:pPr algn="r">
                <a:defRPr/>
              </a:pPr>
              <a:r>
                <a:rPr lang="en-US" sz="2000" dirty="0">
                  <a:solidFill>
                    <a:schemeClr val="bg2">
                      <a:lumMod val="50000"/>
                    </a:schemeClr>
                  </a:solidFill>
                  <a:latin typeface="Corporate S Regular"/>
                  <a:cs typeface="Corporate S Regular"/>
                </a:rPr>
                <a:t>Van der Waal</a:t>
              </a:r>
            </a:p>
            <a:p>
              <a:pPr algn="r">
                <a:defRPr/>
              </a:pPr>
              <a:r>
                <a:rPr lang="en-US" sz="2000" dirty="0">
                  <a:solidFill>
                    <a:schemeClr val="bg2">
                      <a:lumMod val="50000"/>
                    </a:schemeClr>
                  </a:solidFill>
                  <a:latin typeface="Corporate S Regular"/>
                  <a:cs typeface="Corporate S Regular"/>
                </a:rPr>
                <a:t>pressure</a:t>
              </a:r>
            </a:p>
          </p:txBody>
        </p:sp>
        <p:sp>
          <p:nvSpPr>
            <p:cNvPr id="38" name="TextBox 11">
              <a:extLst>
                <a:ext uri="{FF2B5EF4-FFF2-40B4-BE49-F238E27FC236}">
                  <a16:creationId xmlns:a16="http://schemas.microsoft.com/office/drawing/2014/main" id="{DF25051B-D9DB-4415-B100-C96BCDC1B2A4}"/>
                </a:ext>
              </a:extLst>
            </p:cNvPr>
            <p:cNvSpPr txBox="1">
              <a:spLocks noChangeArrowheads="1"/>
            </p:cNvSpPr>
            <p:nvPr/>
          </p:nvSpPr>
          <p:spPr bwMode="auto">
            <a:xfrm>
              <a:off x="2796170" y="975446"/>
              <a:ext cx="36004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3981FF"/>
                  </a:solidFill>
                  <a:latin typeface="Corporate S Regular" charset="0"/>
                  <a:cs typeface="Corporate S Regular" charset="0"/>
                </a:rPr>
                <a:t>relative bulging of film</a:t>
              </a:r>
            </a:p>
          </p:txBody>
        </p:sp>
        <p:sp>
          <p:nvSpPr>
            <p:cNvPr id="39" name="Rounded Rectangle 25">
              <a:extLst>
                <a:ext uri="{FF2B5EF4-FFF2-40B4-BE49-F238E27FC236}">
                  <a16:creationId xmlns:a16="http://schemas.microsoft.com/office/drawing/2014/main" id="{477D2D55-7156-47A2-9EAA-B45F46756AC0}"/>
                </a:ext>
              </a:extLst>
            </p:cNvPr>
            <p:cNvSpPr/>
            <p:nvPr/>
          </p:nvSpPr>
          <p:spPr>
            <a:xfrm>
              <a:off x="2868228" y="1339552"/>
              <a:ext cx="648072" cy="1296144"/>
            </a:xfrm>
            <a:prstGeom prst="roundRect">
              <a:avLst/>
            </a:prstGeom>
            <a:solidFill>
              <a:srgbClr val="3981FF">
                <a:alpha val="30000"/>
              </a:srgb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p>
          </p:txBody>
        </p:sp>
        <p:sp>
          <p:nvSpPr>
            <p:cNvPr id="41" name="TextBox 40">
              <a:extLst>
                <a:ext uri="{FF2B5EF4-FFF2-40B4-BE49-F238E27FC236}">
                  <a16:creationId xmlns:a16="http://schemas.microsoft.com/office/drawing/2014/main" id="{60EA4D63-D6C8-4F45-9FC3-9C209C7B07A0}"/>
                </a:ext>
              </a:extLst>
            </p:cNvPr>
            <p:cNvSpPr txBox="1"/>
            <p:nvPr/>
          </p:nvSpPr>
          <p:spPr>
            <a:xfrm>
              <a:off x="6417275" y="596456"/>
              <a:ext cx="2524667" cy="707886"/>
            </a:xfrm>
            <a:prstGeom prst="rect">
              <a:avLst/>
            </a:prstGeom>
            <a:noFill/>
          </p:spPr>
          <p:txBody>
            <a:bodyPr wrap="square">
              <a:spAutoFit/>
            </a:bodyPr>
            <a:lstStyle/>
            <a:p>
              <a:pPr algn="ctr">
                <a:defRPr/>
              </a:pPr>
              <a:r>
                <a:rPr lang="en-US" sz="2000" dirty="0">
                  <a:solidFill>
                    <a:schemeClr val="accent2"/>
                  </a:solidFill>
                  <a:latin typeface="Corporate S Regular"/>
                  <a:cs typeface="Corporate S Regular"/>
                </a:rPr>
                <a:t>fountain (entropic) pressure</a:t>
              </a:r>
            </a:p>
          </p:txBody>
        </p:sp>
        <mc:AlternateContent xmlns:mc="http://schemas.openxmlformats.org/markup-compatibility/2006" xmlns:a14="http://schemas.microsoft.com/office/drawing/2010/main">
          <mc:Choice Requires="a14">
            <p:sp>
              <p:nvSpPr>
                <p:cNvPr id="40" name="Rounded Rectangle 26">
                  <a:extLst>
                    <a:ext uri="{FF2B5EF4-FFF2-40B4-BE49-F238E27FC236}">
                      <a16:creationId xmlns:a16="http://schemas.microsoft.com/office/drawing/2014/main" id="{1D7CBC6F-3E0E-45EE-8D2B-2B7C3649A682}"/>
                    </a:ext>
                  </a:extLst>
                </p:cNvPr>
                <p:cNvSpPr/>
                <p:nvPr/>
              </p:nvSpPr>
              <p:spPr>
                <a:xfrm>
                  <a:off x="7110733" y="1270316"/>
                  <a:ext cx="1040764" cy="649288"/>
                </a:xfrm>
                <a:prstGeom prst="roundRect">
                  <a:avLst/>
                </a:prstGeom>
                <a:solidFill>
                  <a:schemeClr val="accent4">
                    <a:lumMod val="60000"/>
                    <a:lumOff val="40000"/>
                  </a:scheme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14:m>
                    <m:oMathPara xmlns:m="http://schemas.openxmlformats.org/officeDocument/2006/math">
                      <m:oMathParaPr>
                        <m:jc m:val="centerGroup"/>
                      </m:oMathParaPr>
                      <m:oMath xmlns:m="http://schemas.openxmlformats.org/officeDocument/2006/math">
                        <m:sSub>
                          <m:sSubPr>
                            <m:ctrlPr>
                              <a:rPr lang="en-US" sz="4000" i="1" smtClean="0">
                                <a:latin typeface="Cambria Math" panose="02040503050406030204" pitchFamily="18" charset="0"/>
                              </a:rPr>
                            </m:ctrlPr>
                          </m:sSubPr>
                          <m:e>
                            <m:r>
                              <a:rPr lang="en-GB" sz="4000" b="0" i="1" smtClean="0">
                                <a:latin typeface="Cambria Math" panose="02040503050406030204" pitchFamily="18" charset="0"/>
                              </a:rPr>
                              <m:t>𝑃</m:t>
                            </m:r>
                          </m:e>
                          <m:sub>
                            <m:r>
                              <a:rPr lang="en-GB" sz="4000" b="0" i="1" smtClean="0">
                                <a:latin typeface="Cambria Math" panose="02040503050406030204" pitchFamily="18" charset="0"/>
                              </a:rPr>
                              <m:t>𝑓</m:t>
                            </m:r>
                          </m:sub>
                        </m:sSub>
                      </m:oMath>
                    </m:oMathPara>
                  </a14:m>
                  <a:endParaRPr lang="en-US" dirty="0"/>
                </a:p>
              </p:txBody>
            </p:sp>
          </mc:Choice>
          <mc:Fallback xmlns="">
            <p:sp>
              <p:nvSpPr>
                <p:cNvPr id="40" name="Rounded Rectangle 26">
                  <a:extLst>
                    <a:ext uri="{FF2B5EF4-FFF2-40B4-BE49-F238E27FC236}">
                      <a16:creationId xmlns:a16="http://schemas.microsoft.com/office/drawing/2014/main" id="{1D7CBC6F-3E0E-45EE-8D2B-2B7C3649A682}"/>
                    </a:ext>
                  </a:extLst>
                </p:cNvPr>
                <p:cNvSpPr>
                  <a:spLocks noRot="1" noChangeAspect="1" noMove="1" noResize="1" noEditPoints="1" noAdjustHandles="1" noChangeArrowheads="1" noChangeShapeType="1" noTextEdit="1"/>
                </p:cNvSpPr>
                <p:nvPr/>
              </p:nvSpPr>
              <p:spPr>
                <a:xfrm>
                  <a:off x="7110733" y="1270316"/>
                  <a:ext cx="1040764" cy="649288"/>
                </a:xfrm>
                <a:prstGeom prst="roundRect">
                  <a:avLst/>
                </a:prstGeom>
                <a:blipFill>
                  <a:blip r:embed="rId3"/>
                  <a:stretch>
                    <a:fillRect b="-1869"/>
                  </a:stretch>
                </a:blipFill>
                <a:ln>
                  <a:noFill/>
                </a:ln>
              </p:spPr>
              <p:txBody>
                <a:bodyPr/>
                <a:lstStyle/>
                <a:p>
                  <a:r>
                    <a:rPr lang="en-AU">
                      <a:noFill/>
                    </a:rPr>
                    <a:t> </a:t>
                  </a:r>
                </a:p>
              </p:txBody>
            </p:sp>
          </mc:Fallback>
        </mc:AlternateContent>
      </p:grpSp>
      <p:pic>
        <p:nvPicPr>
          <p:cNvPr id="3" name="Picture 2">
            <a:extLst>
              <a:ext uri="{FF2B5EF4-FFF2-40B4-BE49-F238E27FC236}">
                <a16:creationId xmlns:a16="http://schemas.microsoft.com/office/drawing/2014/main" id="{07969410-A6BD-40B6-A09F-FA001DD556E4}"/>
              </a:ext>
            </a:extLst>
          </p:cNvPr>
          <p:cNvPicPr>
            <a:picLocks noChangeAspect="1"/>
          </p:cNvPicPr>
          <p:nvPr/>
        </p:nvPicPr>
        <p:blipFill rotWithShape="1">
          <a:blip r:embed="rId4"/>
          <a:srcRect b="49951"/>
          <a:stretch/>
        </p:blipFill>
        <p:spPr>
          <a:xfrm>
            <a:off x="8484034" y="2109231"/>
            <a:ext cx="1956986" cy="671278"/>
          </a:xfrm>
          <a:prstGeom prst="rect">
            <a:avLst/>
          </a:prstGeom>
        </p:spPr>
      </p:pic>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normAutofit fontScale="90000"/>
          </a:bodyPr>
          <a:lstStyle/>
          <a:p>
            <a:r>
              <a:rPr lang="en-AU" dirty="0"/>
              <a:t>Trapping sound with light</a:t>
            </a:r>
            <a:br>
              <a:rPr lang="en-AU" dirty="0"/>
            </a:br>
            <a:endParaRPr lang="en-AU" dirty="0"/>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a:xfrm>
            <a:off x="-393762" y="6639280"/>
            <a:ext cx="3384667" cy="241300"/>
          </a:xfrm>
        </p:spPr>
        <p:txBody>
          <a:bodyPr/>
          <a:lstStyle/>
          <a:p>
            <a:r>
              <a:rPr lang="en-US" dirty="0"/>
              <a:t>AIP/ANZCOP 2022</a:t>
            </a:r>
          </a:p>
          <a:p>
            <a:endParaRPr lang="en-AU" dirty="0"/>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sp>
        <p:nvSpPr>
          <p:cNvPr id="28" name="Rectangle 27">
            <a:extLst>
              <a:ext uri="{FF2B5EF4-FFF2-40B4-BE49-F238E27FC236}">
                <a16:creationId xmlns:a16="http://schemas.microsoft.com/office/drawing/2014/main" id="{E677AE1A-B734-4F10-A2D1-F4A10924D6DC}"/>
              </a:ext>
            </a:extLst>
          </p:cNvPr>
          <p:cNvSpPr/>
          <p:nvPr/>
        </p:nvSpPr>
        <p:spPr>
          <a:xfrm>
            <a:off x="4972051" y="3213172"/>
            <a:ext cx="6483764" cy="1031513"/>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Rectangle 28">
            <a:extLst>
              <a:ext uri="{FF2B5EF4-FFF2-40B4-BE49-F238E27FC236}">
                <a16:creationId xmlns:a16="http://schemas.microsoft.com/office/drawing/2014/main" id="{1507566B-D6BD-4AB3-8673-6A972A621A13}"/>
              </a:ext>
            </a:extLst>
          </p:cNvPr>
          <p:cNvSpPr/>
          <p:nvPr/>
        </p:nvSpPr>
        <p:spPr>
          <a:xfrm>
            <a:off x="4967252" y="2765762"/>
            <a:ext cx="6488562" cy="44741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Rectangle 13">
            <a:extLst>
              <a:ext uri="{FF2B5EF4-FFF2-40B4-BE49-F238E27FC236}">
                <a16:creationId xmlns:a16="http://schemas.microsoft.com/office/drawing/2014/main" id="{DC634BC4-E418-4845-9388-7D5DB0495FCA}"/>
              </a:ext>
            </a:extLst>
          </p:cNvPr>
          <p:cNvSpPr/>
          <p:nvPr/>
        </p:nvSpPr>
        <p:spPr>
          <a:xfrm>
            <a:off x="8484033" y="1745673"/>
            <a:ext cx="1944216" cy="2499012"/>
          </a:xfrm>
          <a:prstGeom prst="rect">
            <a:avLst/>
          </a:prstGeom>
          <a:solidFill>
            <a:schemeClr val="accent4">
              <a:lumMod val="75000"/>
              <a:alpha val="4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D6D9963F-C27E-4F32-B070-1041235FE818}"/>
              </a:ext>
            </a:extLst>
          </p:cNvPr>
          <p:cNvCxnSpPr/>
          <p:nvPr/>
        </p:nvCxnSpPr>
        <p:spPr>
          <a:xfrm>
            <a:off x="6861821" y="2571386"/>
            <a:ext cx="1692188" cy="0"/>
          </a:xfrm>
          <a:prstGeom prst="straightConnector1">
            <a:avLst/>
          </a:prstGeom>
          <a:ln w="25400">
            <a:solidFill>
              <a:srgbClr val="00B0F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D75B8A35-37C8-4968-8769-1C7E499202B3}"/>
              </a:ext>
            </a:extLst>
          </p:cNvPr>
          <p:cNvCxnSpPr>
            <a:cxnSpLocks/>
          </p:cNvCxnSpPr>
          <p:nvPr/>
        </p:nvCxnSpPr>
        <p:spPr>
          <a:xfrm flipH="1">
            <a:off x="10310631" y="2566555"/>
            <a:ext cx="1140151" cy="4831"/>
          </a:xfrm>
          <a:prstGeom prst="straightConnector1">
            <a:avLst/>
          </a:prstGeom>
          <a:ln w="25400">
            <a:solidFill>
              <a:srgbClr val="00B0F0"/>
            </a:solidFill>
            <a:tailEnd type="arrow"/>
          </a:ln>
        </p:spPr>
        <p:style>
          <a:lnRef idx="2">
            <a:schemeClr val="accent1"/>
          </a:lnRef>
          <a:fillRef idx="0">
            <a:schemeClr val="accent1"/>
          </a:fillRef>
          <a:effectRef idx="1">
            <a:schemeClr val="accent1"/>
          </a:effectRef>
          <a:fontRef idx="minor">
            <a:schemeClr val="tx1"/>
          </a:fontRef>
        </p:style>
      </p:cxnSp>
      <p:grpSp>
        <p:nvGrpSpPr>
          <p:cNvPr id="48" name="Group 47">
            <a:extLst>
              <a:ext uri="{FF2B5EF4-FFF2-40B4-BE49-F238E27FC236}">
                <a16:creationId xmlns:a16="http://schemas.microsoft.com/office/drawing/2014/main" id="{4BA3B329-36DD-4C06-B487-E27E5B3F4E18}"/>
              </a:ext>
            </a:extLst>
          </p:cNvPr>
          <p:cNvGrpSpPr/>
          <p:nvPr/>
        </p:nvGrpSpPr>
        <p:grpSpPr>
          <a:xfrm>
            <a:off x="695324" y="1520788"/>
            <a:ext cx="3059832" cy="1908212"/>
            <a:chOff x="7680684" y="1160748"/>
            <a:chExt cx="3059832" cy="1908212"/>
          </a:xfrm>
        </p:grpSpPr>
        <p:pic>
          <p:nvPicPr>
            <p:cNvPr id="49" name="Picture 48">
              <a:extLst>
                <a:ext uri="{FF2B5EF4-FFF2-40B4-BE49-F238E27FC236}">
                  <a16:creationId xmlns:a16="http://schemas.microsoft.com/office/drawing/2014/main" id="{E5BFC348-5565-4402-8031-1AAE7B7AD677}"/>
                </a:ext>
              </a:extLst>
            </p:cNvPr>
            <p:cNvPicPr>
              <a:picLocks noChangeAspect="1"/>
            </p:cNvPicPr>
            <p:nvPr/>
          </p:nvPicPr>
          <p:blipFill>
            <a:blip r:embed="rId5"/>
            <a:stretch>
              <a:fillRect/>
            </a:stretch>
          </p:blipFill>
          <p:spPr>
            <a:xfrm>
              <a:off x="8372350" y="1591580"/>
              <a:ext cx="2152650" cy="1078230"/>
            </a:xfrm>
            <a:prstGeom prst="rect">
              <a:avLst/>
            </a:prstGeom>
          </p:spPr>
        </p:pic>
        <p:sp>
          <p:nvSpPr>
            <p:cNvPr id="50" name="TextBox 12">
              <a:extLst>
                <a:ext uri="{FF2B5EF4-FFF2-40B4-BE49-F238E27FC236}">
                  <a16:creationId xmlns:a16="http://schemas.microsoft.com/office/drawing/2014/main" id="{BAF426AE-3BB0-4935-A74A-E98ECEFD391C}"/>
                </a:ext>
              </a:extLst>
            </p:cNvPr>
            <p:cNvSpPr txBox="1">
              <a:spLocks noChangeArrowheads="1"/>
            </p:cNvSpPr>
            <p:nvPr/>
          </p:nvSpPr>
          <p:spPr bwMode="auto">
            <a:xfrm>
              <a:off x="7680684" y="1160748"/>
              <a:ext cx="305983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solidFill>
                    <a:srgbClr val="FAC81A"/>
                  </a:solidFill>
                  <a:latin typeface="Corporate S Regular" charset="0"/>
                  <a:cs typeface="Corporate S Regular" charset="0"/>
                </a:rPr>
                <a:t>Van der Waals coefficient</a:t>
              </a:r>
            </a:p>
          </p:txBody>
        </p:sp>
        <p:sp>
          <p:nvSpPr>
            <p:cNvPr id="51" name="Rounded Rectangle 34">
              <a:extLst>
                <a:ext uri="{FF2B5EF4-FFF2-40B4-BE49-F238E27FC236}">
                  <a16:creationId xmlns:a16="http://schemas.microsoft.com/office/drawing/2014/main" id="{8B497F72-F431-49B4-AC54-D17C40ABE77A}"/>
                </a:ext>
              </a:extLst>
            </p:cNvPr>
            <p:cNvSpPr/>
            <p:nvPr/>
          </p:nvSpPr>
          <p:spPr>
            <a:xfrm>
              <a:off x="9948428" y="1520788"/>
              <a:ext cx="504056" cy="432048"/>
            </a:xfrm>
            <a:prstGeom prst="roundRect">
              <a:avLst/>
            </a:prstGeom>
            <a:solidFill>
              <a:srgbClr val="FFC000">
                <a:alpha val="30000"/>
              </a:srgb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p>
          </p:txBody>
        </p:sp>
        <p:sp>
          <p:nvSpPr>
            <p:cNvPr id="52" name="Rounded Rectangle 35">
              <a:extLst>
                <a:ext uri="{FF2B5EF4-FFF2-40B4-BE49-F238E27FC236}">
                  <a16:creationId xmlns:a16="http://schemas.microsoft.com/office/drawing/2014/main" id="{A5168D14-ACE6-46BE-BC80-5546785960B1}"/>
                </a:ext>
              </a:extLst>
            </p:cNvPr>
            <p:cNvSpPr/>
            <p:nvPr/>
          </p:nvSpPr>
          <p:spPr>
            <a:xfrm>
              <a:off x="9768409" y="2060102"/>
              <a:ext cx="564529" cy="684822"/>
            </a:xfrm>
            <a:prstGeom prst="roundRect">
              <a:avLst/>
            </a:prstGeom>
            <a:solidFill>
              <a:srgbClr val="ADD02F">
                <a:alpha val="30000"/>
              </a:srgb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dirty="0"/>
            </a:p>
          </p:txBody>
        </p:sp>
        <p:sp>
          <p:nvSpPr>
            <p:cNvPr id="53" name="TextBox 52">
              <a:extLst>
                <a:ext uri="{FF2B5EF4-FFF2-40B4-BE49-F238E27FC236}">
                  <a16:creationId xmlns:a16="http://schemas.microsoft.com/office/drawing/2014/main" id="{5E60139D-D5A4-4956-B915-01F330661266}"/>
                </a:ext>
              </a:extLst>
            </p:cNvPr>
            <p:cNvSpPr txBox="1"/>
            <p:nvPr/>
          </p:nvSpPr>
          <p:spPr>
            <a:xfrm>
              <a:off x="8148736" y="2668850"/>
              <a:ext cx="2339752" cy="400110"/>
            </a:xfrm>
            <a:prstGeom prst="rect">
              <a:avLst/>
            </a:prstGeom>
            <a:noFill/>
          </p:spPr>
          <p:txBody>
            <a:bodyPr wrap="square">
              <a:spAutoFit/>
            </a:bodyPr>
            <a:lstStyle/>
            <a:p>
              <a:pPr algn="r">
                <a:defRPr/>
              </a:pPr>
              <a:r>
                <a:rPr lang="en-US" sz="2000">
                  <a:solidFill>
                    <a:srgbClr val="ADD02F"/>
                  </a:solidFill>
                  <a:latin typeface="Corporate S Regular"/>
                  <a:cs typeface="Corporate S Regular"/>
                </a:rPr>
                <a:t>bare film thickness</a:t>
              </a:r>
            </a:p>
          </p:txBody>
        </p:sp>
      </p:grpSp>
    </p:spTree>
    <p:extLst>
      <p:ext uri="{BB962C8B-B14F-4D97-AF65-F5344CB8AC3E}">
        <p14:creationId xmlns:p14="http://schemas.microsoft.com/office/powerpoint/2010/main" val="528793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969410-A6BD-40B6-A09F-FA001DD556E4}"/>
              </a:ext>
            </a:extLst>
          </p:cNvPr>
          <p:cNvPicPr>
            <a:picLocks noChangeAspect="1"/>
          </p:cNvPicPr>
          <p:nvPr/>
        </p:nvPicPr>
        <p:blipFill rotWithShape="1">
          <a:blip r:embed="rId2"/>
          <a:srcRect b="49951"/>
          <a:stretch/>
        </p:blipFill>
        <p:spPr>
          <a:xfrm>
            <a:off x="8484034" y="2109231"/>
            <a:ext cx="1956986" cy="671278"/>
          </a:xfrm>
          <a:prstGeom prst="rect">
            <a:avLst/>
          </a:prstGeom>
        </p:spPr>
      </p:pic>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normAutofit fontScale="90000"/>
          </a:bodyPr>
          <a:lstStyle/>
          <a:p>
            <a:r>
              <a:rPr lang="en-AU" dirty="0"/>
              <a:t>Trapping sound with light</a:t>
            </a:r>
            <a:br>
              <a:rPr lang="en-AU" dirty="0"/>
            </a:br>
            <a:endParaRPr lang="en-AU" dirty="0"/>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a:xfrm>
            <a:off x="-372659" y="6638740"/>
            <a:ext cx="3384667" cy="241300"/>
          </a:xfrm>
        </p:spPr>
        <p:txBody>
          <a:bodyPr/>
          <a:lstStyle/>
          <a:p>
            <a:r>
              <a:rPr lang="en-US" dirty="0"/>
              <a:t>AIP/ANZCOP 2022</a:t>
            </a:r>
          </a:p>
          <a:p>
            <a:endParaRPr lang="en-AU" dirty="0"/>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sp>
        <p:nvSpPr>
          <p:cNvPr id="28" name="Rectangle 27">
            <a:extLst>
              <a:ext uri="{FF2B5EF4-FFF2-40B4-BE49-F238E27FC236}">
                <a16:creationId xmlns:a16="http://schemas.microsoft.com/office/drawing/2014/main" id="{E677AE1A-B734-4F10-A2D1-F4A10924D6DC}"/>
              </a:ext>
            </a:extLst>
          </p:cNvPr>
          <p:cNvSpPr/>
          <p:nvPr/>
        </p:nvSpPr>
        <p:spPr>
          <a:xfrm>
            <a:off x="4972051" y="3213172"/>
            <a:ext cx="6483764" cy="1031513"/>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Rectangle 28">
            <a:extLst>
              <a:ext uri="{FF2B5EF4-FFF2-40B4-BE49-F238E27FC236}">
                <a16:creationId xmlns:a16="http://schemas.microsoft.com/office/drawing/2014/main" id="{1507566B-D6BD-4AB3-8673-6A972A621A13}"/>
              </a:ext>
            </a:extLst>
          </p:cNvPr>
          <p:cNvSpPr/>
          <p:nvPr/>
        </p:nvSpPr>
        <p:spPr>
          <a:xfrm>
            <a:off x="4967252" y="2765762"/>
            <a:ext cx="6488562" cy="44741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30" name="Group 29">
            <a:extLst>
              <a:ext uri="{FF2B5EF4-FFF2-40B4-BE49-F238E27FC236}">
                <a16:creationId xmlns:a16="http://schemas.microsoft.com/office/drawing/2014/main" id="{E23CE3F9-9190-4031-A3A6-E7BAE92B995D}"/>
              </a:ext>
            </a:extLst>
          </p:cNvPr>
          <p:cNvGrpSpPr/>
          <p:nvPr/>
        </p:nvGrpSpPr>
        <p:grpSpPr>
          <a:xfrm>
            <a:off x="879854" y="2050273"/>
            <a:ext cx="3059832" cy="1908212"/>
            <a:chOff x="7680684" y="1160748"/>
            <a:chExt cx="3059832" cy="1908212"/>
          </a:xfrm>
        </p:grpSpPr>
        <p:pic>
          <p:nvPicPr>
            <p:cNvPr id="31" name="Picture 30">
              <a:extLst>
                <a:ext uri="{FF2B5EF4-FFF2-40B4-BE49-F238E27FC236}">
                  <a16:creationId xmlns:a16="http://schemas.microsoft.com/office/drawing/2014/main" id="{D1FDF2EB-7EB0-4A22-8592-822737A40960}"/>
                </a:ext>
              </a:extLst>
            </p:cNvPr>
            <p:cNvPicPr>
              <a:picLocks noChangeAspect="1"/>
            </p:cNvPicPr>
            <p:nvPr/>
          </p:nvPicPr>
          <p:blipFill>
            <a:blip r:embed="rId3"/>
            <a:stretch>
              <a:fillRect/>
            </a:stretch>
          </p:blipFill>
          <p:spPr>
            <a:xfrm>
              <a:off x="8372350" y="1591580"/>
              <a:ext cx="2152650" cy="1078230"/>
            </a:xfrm>
            <a:prstGeom prst="rect">
              <a:avLst/>
            </a:prstGeom>
          </p:spPr>
        </p:pic>
        <p:sp>
          <p:nvSpPr>
            <p:cNvPr id="32" name="TextBox 12">
              <a:extLst>
                <a:ext uri="{FF2B5EF4-FFF2-40B4-BE49-F238E27FC236}">
                  <a16:creationId xmlns:a16="http://schemas.microsoft.com/office/drawing/2014/main" id="{C3C58796-A84E-46CD-A861-CE835D769542}"/>
                </a:ext>
              </a:extLst>
            </p:cNvPr>
            <p:cNvSpPr txBox="1">
              <a:spLocks noChangeArrowheads="1"/>
            </p:cNvSpPr>
            <p:nvPr/>
          </p:nvSpPr>
          <p:spPr bwMode="auto">
            <a:xfrm>
              <a:off x="7680684" y="1160748"/>
              <a:ext cx="305983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solidFill>
                    <a:srgbClr val="FAC81A"/>
                  </a:solidFill>
                  <a:latin typeface="Corporate S Regular" charset="0"/>
                  <a:cs typeface="Corporate S Regular" charset="0"/>
                </a:rPr>
                <a:t>Van der Waals coefficient</a:t>
              </a:r>
            </a:p>
          </p:txBody>
        </p:sp>
        <p:sp>
          <p:nvSpPr>
            <p:cNvPr id="33" name="Rounded Rectangle 34">
              <a:extLst>
                <a:ext uri="{FF2B5EF4-FFF2-40B4-BE49-F238E27FC236}">
                  <a16:creationId xmlns:a16="http://schemas.microsoft.com/office/drawing/2014/main" id="{1C8363FF-465D-4C8A-B505-FCD5D42C32BC}"/>
                </a:ext>
              </a:extLst>
            </p:cNvPr>
            <p:cNvSpPr/>
            <p:nvPr/>
          </p:nvSpPr>
          <p:spPr>
            <a:xfrm>
              <a:off x="9948428" y="1520788"/>
              <a:ext cx="504056" cy="432048"/>
            </a:xfrm>
            <a:prstGeom prst="roundRect">
              <a:avLst/>
            </a:prstGeom>
            <a:solidFill>
              <a:srgbClr val="FFC000">
                <a:alpha val="30000"/>
              </a:srgb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p>
          </p:txBody>
        </p:sp>
        <p:sp>
          <p:nvSpPr>
            <p:cNvPr id="34" name="Rounded Rectangle 35">
              <a:extLst>
                <a:ext uri="{FF2B5EF4-FFF2-40B4-BE49-F238E27FC236}">
                  <a16:creationId xmlns:a16="http://schemas.microsoft.com/office/drawing/2014/main" id="{1085A818-B581-43A9-9EFE-BB5D8D35CF52}"/>
                </a:ext>
              </a:extLst>
            </p:cNvPr>
            <p:cNvSpPr/>
            <p:nvPr/>
          </p:nvSpPr>
          <p:spPr>
            <a:xfrm>
              <a:off x="9768409" y="2060102"/>
              <a:ext cx="564529" cy="684822"/>
            </a:xfrm>
            <a:prstGeom prst="roundRect">
              <a:avLst/>
            </a:prstGeom>
            <a:solidFill>
              <a:srgbClr val="ADD02F">
                <a:alpha val="30000"/>
              </a:srgb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dirty="0"/>
            </a:p>
          </p:txBody>
        </p:sp>
        <p:sp>
          <p:nvSpPr>
            <p:cNvPr id="35" name="TextBox 34">
              <a:extLst>
                <a:ext uri="{FF2B5EF4-FFF2-40B4-BE49-F238E27FC236}">
                  <a16:creationId xmlns:a16="http://schemas.microsoft.com/office/drawing/2014/main" id="{D4885038-2D7C-43F4-ACA3-6E8C0E9720A4}"/>
                </a:ext>
              </a:extLst>
            </p:cNvPr>
            <p:cNvSpPr txBox="1"/>
            <p:nvPr/>
          </p:nvSpPr>
          <p:spPr>
            <a:xfrm>
              <a:off x="8148736" y="2668850"/>
              <a:ext cx="2339752" cy="400110"/>
            </a:xfrm>
            <a:prstGeom prst="rect">
              <a:avLst/>
            </a:prstGeom>
            <a:noFill/>
          </p:spPr>
          <p:txBody>
            <a:bodyPr wrap="square">
              <a:spAutoFit/>
            </a:bodyPr>
            <a:lstStyle/>
            <a:p>
              <a:pPr algn="r">
                <a:defRPr/>
              </a:pPr>
              <a:r>
                <a:rPr lang="en-US" sz="2000">
                  <a:solidFill>
                    <a:srgbClr val="ADD02F"/>
                  </a:solidFill>
                  <a:latin typeface="Corporate S Regular"/>
                  <a:cs typeface="Corporate S Regular"/>
                </a:rPr>
                <a:t>bare film thickness</a:t>
              </a:r>
            </a:p>
          </p:txBody>
        </p:sp>
      </p:grpSp>
      <p:sp>
        <p:nvSpPr>
          <p:cNvPr id="14" name="Rectangle 13">
            <a:extLst>
              <a:ext uri="{FF2B5EF4-FFF2-40B4-BE49-F238E27FC236}">
                <a16:creationId xmlns:a16="http://schemas.microsoft.com/office/drawing/2014/main" id="{DC634BC4-E418-4845-9388-7D5DB0495FCA}"/>
              </a:ext>
            </a:extLst>
          </p:cNvPr>
          <p:cNvSpPr/>
          <p:nvPr/>
        </p:nvSpPr>
        <p:spPr>
          <a:xfrm>
            <a:off x="8484033" y="1745673"/>
            <a:ext cx="1944216" cy="2499012"/>
          </a:xfrm>
          <a:prstGeom prst="rect">
            <a:avLst/>
          </a:prstGeom>
          <a:solidFill>
            <a:schemeClr val="accent4">
              <a:lumMod val="75000"/>
              <a:alpha val="4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D6D9963F-C27E-4F32-B070-1041235FE818}"/>
              </a:ext>
            </a:extLst>
          </p:cNvPr>
          <p:cNvCxnSpPr/>
          <p:nvPr/>
        </p:nvCxnSpPr>
        <p:spPr>
          <a:xfrm>
            <a:off x="6861821" y="2571386"/>
            <a:ext cx="1692188" cy="0"/>
          </a:xfrm>
          <a:prstGeom prst="straightConnector1">
            <a:avLst/>
          </a:prstGeom>
          <a:ln w="25400">
            <a:solidFill>
              <a:srgbClr val="00B0F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D75B8A35-37C8-4968-8769-1C7E499202B3}"/>
              </a:ext>
            </a:extLst>
          </p:cNvPr>
          <p:cNvCxnSpPr>
            <a:cxnSpLocks/>
          </p:cNvCxnSpPr>
          <p:nvPr/>
        </p:nvCxnSpPr>
        <p:spPr>
          <a:xfrm flipH="1">
            <a:off x="10310631" y="2566555"/>
            <a:ext cx="1140151" cy="4831"/>
          </a:xfrm>
          <a:prstGeom prst="straightConnector1">
            <a:avLst/>
          </a:prstGeom>
          <a:ln w="25400">
            <a:solidFill>
              <a:srgbClr val="00B0F0"/>
            </a:solidFill>
            <a:tailEnd type="arrow"/>
          </a:ln>
        </p:spPr>
        <p:style>
          <a:lnRef idx="2">
            <a:schemeClr val="accent1"/>
          </a:lnRef>
          <a:fillRef idx="0">
            <a:schemeClr val="accent1"/>
          </a:fillRef>
          <a:effectRef idx="1">
            <a:schemeClr val="accent1"/>
          </a:effectRef>
          <a:fontRef idx="minor">
            <a:schemeClr val="tx1"/>
          </a:fontRef>
        </p:style>
      </p:cxnSp>
      <p:grpSp>
        <p:nvGrpSpPr>
          <p:cNvPr id="25" name="Group 24">
            <a:extLst>
              <a:ext uri="{FF2B5EF4-FFF2-40B4-BE49-F238E27FC236}">
                <a16:creationId xmlns:a16="http://schemas.microsoft.com/office/drawing/2014/main" id="{8EDF991D-348B-45C8-9257-2BCD758C4A88}"/>
              </a:ext>
            </a:extLst>
          </p:cNvPr>
          <p:cNvGrpSpPr/>
          <p:nvPr/>
        </p:nvGrpSpPr>
        <p:grpSpPr>
          <a:xfrm>
            <a:off x="39873" y="4492572"/>
            <a:ext cx="5110748" cy="1612621"/>
            <a:chOff x="3367732" y="1087539"/>
            <a:chExt cx="5110748" cy="1612621"/>
          </a:xfrm>
        </p:grpSpPr>
        <p:pic>
          <p:nvPicPr>
            <p:cNvPr id="42" name="Picture 41">
              <a:extLst>
                <a:ext uri="{FF2B5EF4-FFF2-40B4-BE49-F238E27FC236}">
                  <a16:creationId xmlns:a16="http://schemas.microsoft.com/office/drawing/2014/main" id="{C692AA41-4544-4AE7-8F29-E3786023EA31}"/>
                </a:ext>
              </a:extLst>
            </p:cNvPr>
            <p:cNvPicPr>
              <a:picLocks noChangeAspect="1"/>
            </p:cNvPicPr>
            <p:nvPr/>
          </p:nvPicPr>
          <p:blipFill>
            <a:blip r:embed="rId4"/>
            <a:stretch>
              <a:fillRect/>
            </a:stretch>
          </p:blipFill>
          <p:spPr>
            <a:xfrm>
              <a:off x="4647534" y="1087539"/>
              <a:ext cx="2821140" cy="1212757"/>
            </a:xfrm>
            <a:prstGeom prst="rect">
              <a:avLst/>
            </a:prstGeom>
          </p:spPr>
        </p:pic>
        <p:sp>
          <p:nvSpPr>
            <p:cNvPr id="43" name="Rounded Rectangle 40">
              <a:extLst>
                <a:ext uri="{FF2B5EF4-FFF2-40B4-BE49-F238E27FC236}">
                  <a16:creationId xmlns:a16="http://schemas.microsoft.com/office/drawing/2014/main" id="{677174DE-DD2A-48AB-9A31-92E79C466D4E}"/>
                </a:ext>
              </a:extLst>
            </p:cNvPr>
            <p:cNvSpPr/>
            <p:nvPr/>
          </p:nvSpPr>
          <p:spPr>
            <a:xfrm>
              <a:off x="4483348" y="1475268"/>
              <a:ext cx="504056" cy="504056"/>
            </a:xfrm>
            <a:prstGeom prst="roundRect">
              <a:avLst/>
            </a:prstGeom>
            <a:solidFill>
              <a:schemeClr val="accent1">
                <a:alpha val="30000"/>
              </a:scheme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p>
          </p:txBody>
        </p:sp>
        <p:sp>
          <p:nvSpPr>
            <p:cNvPr id="44" name="TextBox 43">
              <a:extLst>
                <a:ext uri="{FF2B5EF4-FFF2-40B4-BE49-F238E27FC236}">
                  <a16:creationId xmlns:a16="http://schemas.microsoft.com/office/drawing/2014/main" id="{3B869AF1-3B13-4B4A-BC34-B6471FE9D8F1}"/>
                </a:ext>
              </a:extLst>
            </p:cNvPr>
            <p:cNvSpPr txBox="1"/>
            <p:nvPr/>
          </p:nvSpPr>
          <p:spPr>
            <a:xfrm>
              <a:off x="3367732" y="1907316"/>
              <a:ext cx="2339752" cy="400050"/>
            </a:xfrm>
            <a:prstGeom prst="rect">
              <a:avLst/>
            </a:prstGeom>
            <a:noFill/>
          </p:spPr>
          <p:txBody>
            <a:bodyPr wrap="square">
              <a:spAutoFit/>
            </a:bodyPr>
            <a:lstStyle/>
            <a:p>
              <a:pPr>
                <a:defRPr/>
              </a:pPr>
              <a:r>
                <a:rPr lang="en-US" sz="2000" dirty="0">
                  <a:solidFill>
                    <a:schemeClr val="accent1"/>
                  </a:solidFill>
                  <a:latin typeface="Corporate S Regular"/>
                  <a:cs typeface="Corporate S Regular"/>
                </a:rPr>
                <a:t>Sound velocity</a:t>
              </a:r>
            </a:p>
          </p:txBody>
        </p:sp>
        <p:sp>
          <p:nvSpPr>
            <p:cNvPr id="45" name="Rounded Rectangle 42">
              <a:extLst>
                <a:ext uri="{FF2B5EF4-FFF2-40B4-BE49-F238E27FC236}">
                  <a16:creationId xmlns:a16="http://schemas.microsoft.com/office/drawing/2014/main" id="{F7DB7B3E-F148-47B2-B6B9-49ED19F78302}"/>
                </a:ext>
              </a:extLst>
            </p:cNvPr>
            <p:cNvSpPr/>
            <p:nvPr/>
          </p:nvSpPr>
          <p:spPr>
            <a:xfrm>
              <a:off x="6842010" y="1385149"/>
              <a:ext cx="720080" cy="649288"/>
            </a:xfrm>
            <a:prstGeom prst="roundRect">
              <a:avLst/>
            </a:prstGeom>
            <a:solidFill>
              <a:srgbClr val="7030A0">
                <a:alpha val="30000"/>
              </a:srgb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p>
          </p:txBody>
        </p:sp>
        <p:sp>
          <p:nvSpPr>
            <p:cNvPr id="46" name="TextBox 45">
              <a:extLst>
                <a:ext uri="{FF2B5EF4-FFF2-40B4-BE49-F238E27FC236}">
                  <a16:creationId xmlns:a16="http://schemas.microsoft.com/office/drawing/2014/main" id="{C21F75AF-7425-44AA-9510-AE55C08CCC47}"/>
                </a:ext>
              </a:extLst>
            </p:cNvPr>
            <p:cNvSpPr txBox="1"/>
            <p:nvPr/>
          </p:nvSpPr>
          <p:spPr>
            <a:xfrm>
              <a:off x="6765531" y="1992274"/>
              <a:ext cx="1712949" cy="707886"/>
            </a:xfrm>
            <a:prstGeom prst="rect">
              <a:avLst/>
            </a:prstGeom>
            <a:noFill/>
          </p:spPr>
          <p:txBody>
            <a:bodyPr wrap="square">
              <a:spAutoFit/>
            </a:bodyPr>
            <a:lstStyle/>
            <a:p>
              <a:pPr>
                <a:defRPr/>
              </a:pPr>
              <a:r>
                <a:rPr lang="en-US" sz="2000" dirty="0">
                  <a:solidFill>
                    <a:srgbClr val="7030A0"/>
                  </a:solidFill>
                  <a:latin typeface="Corporate S Regular"/>
                  <a:cs typeface="Corporate S Regular"/>
                </a:rPr>
                <a:t>Van der Waal</a:t>
              </a:r>
            </a:p>
            <a:p>
              <a:pPr>
                <a:defRPr/>
              </a:pPr>
              <a:r>
                <a:rPr lang="en-US" sz="2000" dirty="0">
                  <a:solidFill>
                    <a:srgbClr val="7030A0"/>
                  </a:solidFill>
                  <a:latin typeface="Corporate S Regular"/>
                  <a:cs typeface="Corporate S Regular"/>
                </a:rPr>
                <a:t>pressure</a:t>
              </a:r>
            </a:p>
          </p:txBody>
        </p:sp>
      </p:grpSp>
      <mc:AlternateContent xmlns:mc="http://schemas.openxmlformats.org/markup-compatibility/2006" xmlns:a14="http://schemas.microsoft.com/office/drawing/2010/main">
        <mc:Choice Requires="a14">
          <p:sp>
            <p:nvSpPr>
              <p:cNvPr id="47" name="Rounded Rectangle 26">
                <a:extLst>
                  <a:ext uri="{FF2B5EF4-FFF2-40B4-BE49-F238E27FC236}">
                    <a16:creationId xmlns:a16="http://schemas.microsoft.com/office/drawing/2014/main" id="{8A330DF3-F1F8-4C96-AFAB-35E1E0931801}"/>
                  </a:ext>
                </a:extLst>
              </p:cNvPr>
              <p:cNvSpPr/>
              <p:nvPr/>
            </p:nvSpPr>
            <p:spPr>
              <a:xfrm>
                <a:off x="9375952" y="4993751"/>
                <a:ext cx="1040764" cy="649288"/>
              </a:xfrm>
              <a:prstGeom prst="roundRect">
                <a:avLst/>
              </a:prstGeom>
              <a:solidFill>
                <a:schemeClr val="accent4">
                  <a:lumMod val="60000"/>
                  <a:lumOff val="40000"/>
                </a:scheme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14:m>
                  <m:oMathPara xmlns:m="http://schemas.openxmlformats.org/officeDocument/2006/math">
                    <m:oMathParaPr>
                      <m:jc m:val="centerGroup"/>
                    </m:oMathParaPr>
                    <m:oMath xmlns:m="http://schemas.openxmlformats.org/officeDocument/2006/math">
                      <m:sSub>
                        <m:sSubPr>
                          <m:ctrlPr>
                            <a:rPr lang="en-US" sz="4000" i="1" smtClean="0">
                              <a:latin typeface="Cambria Math" panose="02040503050406030204" pitchFamily="18" charset="0"/>
                            </a:rPr>
                          </m:ctrlPr>
                        </m:sSubPr>
                        <m:e>
                          <m:r>
                            <a:rPr lang="en-GB" sz="4000" b="0" i="1" smtClean="0">
                              <a:latin typeface="Cambria Math" panose="02040503050406030204" pitchFamily="18" charset="0"/>
                            </a:rPr>
                            <m:t>𝑃</m:t>
                          </m:r>
                        </m:e>
                        <m:sub>
                          <m:r>
                            <a:rPr lang="en-GB" sz="4000" b="0" i="1" smtClean="0">
                              <a:latin typeface="Cambria Math" panose="02040503050406030204" pitchFamily="18" charset="0"/>
                            </a:rPr>
                            <m:t>𝑓</m:t>
                          </m:r>
                        </m:sub>
                      </m:sSub>
                    </m:oMath>
                  </m:oMathPara>
                </a14:m>
                <a:endParaRPr lang="en-US" dirty="0"/>
              </a:p>
            </p:txBody>
          </p:sp>
        </mc:Choice>
        <mc:Fallback xmlns="">
          <p:sp>
            <p:nvSpPr>
              <p:cNvPr id="47" name="Rounded Rectangle 26">
                <a:extLst>
                  <a:ext uri="{FF2B5EF4-FFF2-40B4-BE49-F238E27FC236}">
                    <a16:creationId xmlns:a16="http://schemas.microsoft.com/office/drawing/2014/main" id="{8A330DF3-F1F8-4C96-AFAB-35E1E0931801}"/>
                  </a:ext>
                </a:extLst>
              </p:cNvPr>
              <p:cNvSpPr>
                <a:spLocks noRot="1" noChangeAspect="1" noMove="1" noResize="1" noEditPoints="1" noAdjustHandles="1" noChangeArrowheads="1" noChangeShapeType="1" noTextEdit="1"/>
              </p:cNvSpPr>
              <p:nvPr/>
            </p:nvSpPr>
            <p:spPr>
              <a:xfrm>
                <a:off x="9375952" y="4993751"/>
                <a:ext cx="1040764" cy="649288"/>
              </a:xfrm>
              <a:prstGeom prst="roundRect">
                <a:avLst/>
              </a:prstGeom>
              <a:blipFill>
                <a:blip r:embed="rId5"/>
                <a:stretch>
                  <a:fillRect b="-1869"/>
                </a:stretch>
              </a:blipFill>
              <a:ln>
                <a:noFill/>
              </a:ln>
            </p:spPr>
            <p:txBody>
              <a:bodyPr/>
              <a:lstStyle/>
              <a:p>
                <a:r>
                  <a:rPr lang="en-AU">
                    <a:noFill/>
                  </a:rPr>
                  <a:t> </a:t>
                </a:r>
              </a:p>
            </p:txBody>
          </p:sp>
        </mc:Fallback>
      </mc:AlternateContent>
      <p:grpSp>
        <p:nvGrpSpPr>
          <p:cNvPr id="48" name="Group 47">
            <a:extLst>
              <a:ext uri="{FF2B5EF4-FFF2-40B4-BE49-F238E27FC236}">
                <a16:creationId xmlns:a16="http://schemas.microsoft.com/office/drawing/2014/main" id="{3B0924B6-BA91-4424-B7CD-1F83A3031C41}"/>
              </a:ext>
            </a:extLst>
          </p:cNvPr>
          <p:cNvGrpSpPr/>
          <p:nvPr/>
        </p:nvGrpSpPr>
        <p:grpSpPr>
          <a:xfrm>
            <a:off x="5061389" y="4319891"/>
            <a:ext cx="6722752" cy="2124074"/>
            <a:chOff x="2796170" y="596456"/>
            <a:chExt cx="6722752" cy="2124074"/>
          </a:xfrm>
        </p:grpSpPr>
        <p:pic>
          <p:nvPicPr>
            <p:cNvPr id="49" name="Picture 48">
              <a:extLst>
                <a:ext uri="{FF2B5EF4-FFF2-40B4-BE49-F238E27FC236}">
                  <a16:creationId xmlns:a16="http://schemas.microsoft.com/office/drawing/2014/main" id="{FDCEE780-8CC0-40E1-8E25-D47D8C3E5E94}"/>
                </a:ext>
              </a:extLst>
            </p:cNvPr>
            <p:cNvPicPr>
              <a:picLocks noChangeAspect="1"/>
            </p:cNvPicPr>
            <p:nvPr/>
          </p:nvPicPr>
          <p:blipFill>
            <a:blip r:embed="rId6"/>
            <a:stretch>
              <a:fillRect/>
            </a:stretch>
          </p:blipFill>
          <p:spPr>
            <a:xfrm>
              <a:off x="2921431" y="1157913"/>
              <a:ext cx="6597491" cy="1410979"/>
            </a:xfrm>
            <a:prstGeom prst="rect">
              <a:avLst/>
            </a:prstGeom>
          </p:spPr>
        </p:pic>
        <p:sp>
          <p:nvSpPr>
            <p:cNvPr id="50" name="Rounded Rectangle 22">
              <a:extLst>
                <a:ext uri="{FF2B5EF4-FFF2-40B4-BE49-F238E27FC236}">
                  <a16:creationId xmlns:a16="http://schemas.microsoft.com/office/drawing/2014/main" id="{85E5DBF7-23DE-4D0A-96AB-8886D0B97155}"/>
                </a:ext>
              </a:extLst>
            </p:cNvPr>
            <p:cNvSpPr/>
            <p:nvPr/>
          </p:nvSpPr>
          <p:spPr>
            <a:xfrm>
              <a:off x="6492094" y="2023628"/>
              <a:ext cx="720080" cy="649288"/>
            </a:xfrm>
            <a:prstGeom prst="roundRect">
              <a:avLst/>
            </a:prstGeom>
            <a:solidFill>
              <a:schemeClr val="accent1">
                <a:lumMod val="75000"/>
                <a:alpha val="30000"/>
              </a:scheme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p>
          </p:txBody>
        </p:sp>
        <p:sp>
          <p:nvSpPr>
            <p:cNvPr id="51" name="TextBox 50">
              <a:extLst>
                <a:ext uri="{FF2B5EF4-FFF2-40B4-BE49-F238E27FC236}">
                  <a16:creationId xmlns:a16="http://schemas.microsoft.com/office/drawing/2014/main" id="{A61F5E37-BEA2-45F6-B5E4-ADAA631DB486}"/>
                </a:ext>
              </a:extLst>
            </p:cNvPr>
            <p:cNvSpPr txBox="1"/>
            <p:nvPr/>
          </p:nvSpPr>
          <p:spPr>
            <a:xfrm>
              <a:off x="4819134" y="2012644"/>
              <a:ext cx="1712949" cy="707886"/>
            </a:xfrm>
            <a:prstGeom prst="rect">
              <a:avLst/>
            </a:prstGeom>
            <a:noFill/>
          </p:spPr>
          <p:txBody>
            <a:bodyPr wrap="square">
              <a:spAutoFit/>
            </a:bodyPr>
            <a:lstStyle/>
            <a:p>
              <a:pPr algn="r">
                <a:defRPr/>
              </a:pPr>
              <a:r>
                <a:rPr lang="en-US" sz="2000" dirty="0">
                  <a:solidFill>
                    <a:schemeClr val="bg2">
                      <a:lumMod val="50000"/>
                    </a:schemeClr>
                  </a:solidFill>
                  <a:latin typeface="Corporate S Regular"/>
                  <a:cs typeface="Corporate S Regular"/>
                </a:rPr>
                <a:t>Van der Waal</a:t>
              </a:r>
            </a:p>
            <a:p>
              <a:pPr algn="r">
                <a:defRPr/>
              </a:pPr>
              <a:r>
                <a:rPr lang="en-US" sz="2000" dirty="0">
                  <a:solidFill>
                    <a:schemeClr val="bg2">
                      <a:lumMod val="50000"/>
                    </a:schemeClr>
                  </a:solidFill>
                  <a:latin typeface="Corporate S Regular"/>
                  <a:cs typeface="Corporate S Regular"/>
                </a:rPr>
                <a:t>pressure</a:t>
              </a:r>
            </a:p>
          </p:txBody>
        </p:sp>
        <p:sp>
          <p:nvSpPr>
            <p:cNvPr id="52" name="TextBox 11">
              <a:extLst>
                <a:ext uri="{FF2B5EF4-FFF2-40B4-BE49-F238E27FC236}">
                  <a16:creationId xmlns:a16="http://schemas.microsoft.com/office/drawing/2014/main" id="{979D7209-AFEB-4B13-A844-111C53FA459C}"/>
                </a:ext>
              </a:extLst>
            </p:cNvPr>
            <p:cNvSpPr txBox="1">
              <a:spLocks noChangeArrowheads="1"/>
            </p:cNvSpPr>
            <p:nvPr/>
          </p:nvSpPr>
          <p:spPr bwMode="auto">
            <a:xfrm>
              <a:off x="2796170" y="975446"/>
              <a:ext cx="36004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3981FF"/>
                  </a:solidFill>
                  <a:latin typeface="Corporate S Regular" charset="0"/>
                  <a:cs typeface="Corporate S Regular" charset="0"/>
                </a:rPr>
                <a:t>relative bulging of film</a:t>
              </a:r>
            </a:p>
          </p:txBody>
        </p:sp>
        <p:sp>
          <p:nvSpPr>
            <p:cNvPr id="53" name="Rounded Rectangle 25">
              <a:extLst>
                <a:ext uri="{FF2B5EF4-FFF2-40B4-BE49-F238E27FC236}">
                  <a16:creationId xmlns:a16="http://schemas.microsoft.com/office/drawing/2014/main" id="{7D5D650F-4E06-457E-BA19-2FDDCFF281F1}"/>
                </a:ext>
              </a:extLst>
            </p:cNvPr>
            <p:cNvSpPr/>
            <p:nvPr/>
          </p:nvSpPr>
          <p:spPr>
            <a:xfrm>
              <a:off x="2868228" y="1339552"/>
              <a:ext cx="648072" cy="1296144"/>
            </a:xfrm>
            <a:prstGeom prst="roundRect">
              <a:avLst/>
            </a:prstGeom>
            <a:solidFill>
              <a:srgbClr val="3981FF">
                <a:alpha val="30000"/>
              </a:srgb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p>
          </p:txBody>
        </p:sp>
        <p:sp>
          <p:nvSpPr>
            <p:cNvPr id="54" name="TextBox 53">
              <a:extLst>
                <a:ext uri="{FF2B5EF4-FFF2-40B4-BE49-F238E27FC236}">
                  <a16:creationId xmlns:a16="http://schemas.microsoft.com/office/drawing/2014/main" id="{D66D5EEE-0EA9-49A5-8CA9-9BF87275F290}"/>
                </a:ext>
              </a:extLst>
            </p:cNvPr>
            <p:cNvSpPr txBox="1"/>
            <p:nvPr/>
          </p:nvSpPr>
          <p:spPr>
            <a:xfrm>
              <a:off x="6417275" y="596456"/>
              <a:ext cx="2524667" cy="707886"/>
            </a:xfrm>
            <a:prstGeom prst="rect">
              <a:avLst/>
            </a:prstGeom>
            <a:noFill/>
          </p:spPr>
          <p:txBody>
            <a:bodyPr wrap="square">
              <a:spAutoFit/>
            </a:bodyPr>
            <a:lstStyle/>
            <a:p>
              <a:pPr algn="ctr">
                <a:defRPr/>
              </a:pPr>
              <a:r>
                <a:rPr lang="en-US" sz="2000" dirty="0">
                  <a:solidFill>
                    <a:schemeClr val="accent2"/>
                  </a:solidFill>
                  <a:latin typeface="Corporate S Regular"/>
                  <a:cs typeface="Corporate S Regular"/>
                </a:rPr>
                <a:t>fountain (entropic) pressure</a:t>
              </a:r>
            </a:p>
          </p:txBody>
        </p:sp>
        <mc:AlternateContent xmlns:mc="http://schemas.openxmlformats.org/markup-compatibility/2006" xmlns:a14="http://schemas.microsoft.com/office/drawing/2010/main">
          <mc:Choice Requires="a14">
            <p:sp>
              <p:nvSpPr>
                <p:cNvPr id="55" name="Rounded Rectangle 26">
                  <a:extLst>
                    <a:ext uri="{FF2B5EF4-FFF2-40B4-BE49-F238E27FC236}">
                      <a16:creationId xmlns:a16="http://schemas.microsoft.com/office/drawing/2014/main" id="{6196C843-070B-4B1D-B558-E9AD4671EE41}"/>
                    </a:ext>
                  </a:extLst>
                </p:cNvPr>
                <p:cNvSpPr/>
                <p:nvPr/>
              </p:nvSpPr>
              <p:spPr>
                <a:xfrm>
                  <a:off x="7110733" y="1270316"/>
                  <a:ext cx="1040764" cy="649288"/>
                </a:xfrm>
                <a:prstGeom prst="roundRect">
                  <a:avLst/>
                </a:prstGeom>
                <a:solidFill>
                  <a:schemeClr val="accent4">
                    <a:lumMod val="60000"/>
                    <a:lumOff val="40000"/>
                  </a:schemeClr>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14:m>
                    <m:oMathPara xmlns:m="http://schemas.openxmlformats.org/officeDocument/2006/math">
                      <m:oMathParaPr>
                        <m:jc m:val="centerGroup"/>
                      </m:oMathParaPr>
                      <m:oMath xmlns:m="http://schemas.openxmlformats.org/officeDocument/2006/math">
                        <m:sSub>
                          <m:sSubPr>
                            <m:ctrlPr>
                              <a:rPr lang="en-US" sz="4000" i="1" smtClean="0">
                                <a:latin typeface="Cambria Math" panose="02040503050406030204" pitchFamily="18" charset="0"/>
                              </a:rPr>
                            </m:ctrlPr>
                          </m:sSubPr>
                          <m:e>
                            <m:r>
                              <a:rPr lang="en-GB" sz="4000" b="0" i="1" smtClean="0">
                                <a:latin typeface="Cambria Math" panose="02040503050406030204" pitchFamily="18" charset="0"/>
                              </a:rPr>
                              <m:t>𝑃</m:t>
                            </m:r>
                          </m:e>
                          <m:sub>
                            <m:r>
                              <a:rPr lang="en-GB" sz="4000" b="0" i="1" smtClean="0">
                                <a:latin typeface="Cambria Math" panose="02040503050406030204" pitchFamily="18" charset="0"/>
                              </a:rPr>
                              <m:t>𝑓</m:t>
                            </m:r>
                          </m:sub>
                        </m:sSub>
                      </m:oMath>
                    </m:oMathPara>
                  </a14:m>
                  <a:endParaRPr lang="en-US" dirty="0"/>
                </a:p>
              </p:txBody>
            </p:sp>
          </mc:Choice>
          <mc:Fallback xmlns="">
            <p:sp>
              <p:nvSpPr>
                <p:cNvPr id="55" name="Rounded Rectangle 26">
                  <a:extLst>
                    <a:ext uri="{FF2B5EF4-FFF2-40B4-BE49-F238E27FC236}">
                      <a16:creationId xmlns:a16="http://schemas.microsoft.com/office/drawing/2014/main" id="{6196C843-070B-4B1D-B558-E9AD4671EE41}"/>
                    </a:ext>
                  </a:extLst>
                </p:cNvPr>
                <p:cNvSpPr>
                  <a:spLocks noRot="1" noChangeAspect="1" noMove="1" noResize="1" noEditPoints="1" noAdjustHandles="1" noChangeArrowheads="1" noChangeShapeType="1" noTextEdit="1"/>
                </p:cNvSpPr>
                <p:nvPr/>
              </p:nvSpPr>
              <p:spPr>
                <a:xfrm>
                  <a:off x="7110733" y="1270316"/>
                  <a:ext cx="1040764" cy="649288"/>
                </a:xfrm>
                <a:prstGeom prst="roundRect">
                  <a:avLst/>
                </a:prstGeom>
                <a:blipFill>
                  <a:blip r:embed="rId5"/>
                  <a:stretch>
                    <a:fillRect b="-1869"/>
                  </a:stretch>
                </a:blipFill>
                <a:ln>
                  <a:noFill/>
                </a:ln>
              </p:spPr>
              <p:txBody>
                <a:bodyPr/>
                <a:lstStyle/>
                <a:p>
                  <a:r>
                    <a:rPr lang="en-AU">
                      <a:noFill/>
                    </a:rPr>
                    <a:t> </a:t>
                  </a:r>
                </a:p>
              </p:txBody>
            </p:sp>
          </mc:Fallback>
        </mc:AlternateContent>
      </p:grpSp>
    </p:spTree>
    <p:extLst>
      <p:ext uri="{BB962C8B-B14F-4D97-AF65-F5344CB8AC3E}">
        <p14:creationId xmlns:p14="http://schemas.microsoft.com/office/powerpoint/2010/main" val="1036968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DBF8FF-5EEE-470E-A996-206E95671F4F}"/>
              </a:ext>
            </a:extLst>
          </p:cNvPr>
          <p:cNvSpPr>
            <a:spLocks noGrp="1"/>
          </p:cNvSpPr>
          <p:nvPr>
            <p:ph type="title"/>
          </p:nvPr>
        </p:nvSpPr>
        <p:spPr/>
        <p:txBody>
          <a:bodyPr/>
          <a:lstStyle/>
          <a:p>
            <a:r>
              <a:rPr lang="en-GB" dirty="0"/>
              <a:t>Brillouin scattering</a:t>
            </a:r>
            <a:endParaRPr lang="en-AU" dirty="0"/>
          </a:p>
        </p:txBody>
      </p:sp>
      <p:sp>
        <p:nvSpPr>
          <p:cNvPr id="4" name="Text Placeholder 3">
            <a:extLst>
              <a:ext uri="{FF2B5EF4-FFF2-40B4-BE49-F238E27FC236}">
                <a16:creationId xmlns:a16="http://schemas.microsoft.com/office/drawing/2014/main" id="{FD055261-DB70-486D-A433-B5E52653AC35}"/>
              </a:ext>
            </a:extLst>
          </p:cNvPr>
          <p:cNvSpPr>
            <a:spLocks noGrp="1"/>
          </p:cNvSpPr>
          <p:nvPr>
            <p:ph type="body" sz="quarter" idx="15"/>
          </p:nvPr>
        </p:nvSpPr>
        <p:spPr/>
        <p:txBody>
          <a:bodyPr/>
          <a:lstStyle/>
          <a:p>
            <a:r>
              <a:rPr lang="en-US" dirty="0"/>
              <a:t>AIP/ANZCOP 2022</a:t>
            </a:r>
          </a:p>
          <a:p>
            <a:endParaRPr lang="en-AU" dirty="0"/>
          </a:p>
        </p:txBody>
      </p:sp>
      <p:sp>
        <p:nvSpPr>
          <p:cNvPr id="5" name="Slide Number Placeholder 4">
            <a:extLst>
              <a:ext uri="{FF2B5EF4-FFF2-40B4-BE49-F238E27FC236}">
                <a16:creationId xmlns:a16="http://schemas.microsoft.com/office/drawing/2014/main" id="{1045BD3F-2557-42E6-97D1-11A91608F683}"/>
              </a:ext>
            </a:extLst>
          </p:cNvPr>
          <p:cNvSpPr>
            <a:spLocks noGrp="1"/>
          </p:cNvSpPr>
          <p:nvPr>
            <p:ph type="sldNum" sz="quarter" idx="18"/>
          </p:nvPr>
        </p:nvSpPr>
        <p:spPr/>
        <p:txBody>
          <a:bodyPr/>
          <a:lstStyle/>
          <a:p>
            <a:fld id="{E917DE0E-AFB1-41FD-BC35-27DB61CA125F}" type="slidenum">
              <a:rPr lang="en-AU" smtClean="0"/>
              <a:pPr/>
              <a:t>43</a:t>
            </a:fld>
            <a:endParaRPr lang="en-AU"/>
          </a:p>
        </p:txBody>
      </p:sp>
      <p:sp>
        <p:nvSpPr>
          <p:cNvPr id="8" name="Rectangle 7">
            <a:extLst>
              <a:ext uri="{FF2B5EF4-FFF2-40B4-BE49-F238E27FC236}">
                <a16:creationId xmlns:a16="http://schemas.microsoft.com/office/drawing/2014/main" id="{883AF0CB-992B-4513-A5DD-D0820BBA5A8E}"/>
              </a:ext>
            </a:extLst>
          </p:cNvPr>
          <p:cNvSpPr/>
          <p:nvPr/>
        </p:nvSpPr>
        <p:spPr>
          <a:xfrm>
            <a:off x="388512" y="5094256"/>
            <a:ext cx="5748327" cy="46166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200" dirty="0" err="1"/>
              <a:t>Eggleton</a:t>
            </a:r>
            <a:r>
              <a:rPr lang="en-AU" sz="1200" dirty="0"/>
              <a:t>, B. J., Poulton, C. G., </a:t>
            </a:r>
            <a:r>
              <a:rPr lang="en-AU" sz="1200" dirty="0" err="1"/>
              <a:t>Rakich</a:t>
            </a:r>
            <a:r>
              <a:rPr lang="en-AU" sz="1200" dirty="0"/>
              <a:t>, P. T., Steel, M., &amp; </a:t>
            </a:r>
            <a:r>
              <a:rPr lang="en-AU" sz="1200" dirty="0" err="1"/>
              <a:t>Bahl</a:t>
            </a:r>
            <a:r>
              <a:rPr lang="en-AU" sz="1200" dirty="0"/>
              <a:t>, G. (2019). Brillouin integrated photonics. </a:t>
            </a:r>
            <a:r>
              <a:rPr lang="en-AU" sz="1200" i="1" dirty="0"/>
              <a:t>Nature Photonics</a:t>
            </a:r>
            <a:r>
              <a:rPr lang="en-AU" sz="1200" dirty="0"/>
              <a:t>, </a:t>
            </a:r>
            <a:r>
              <a:rPr lang="en-AU" sz="1200" i="1" dirty="0"/>
              <a:t>13</a:t>
            </a:r>
            <a:r>
              <a:rPr lang="en-AU" sz="1200" dirty="0"/>
              <a:t>(10), 664-677.</a:t>
            </a:r>
            <a:endParaRPr lang="en-US" sz="1200" dirty="0"/>
          </a:p>
        </p:txBody>
      </p:sp>
      <p:pic>
        <p:nvPicPr>
          <p:cNvPr id="10" name="Picture 9" descr="Diagram&#10;&#10;Description automatically generated">
            <a:extLst>
              <a:ext uri="{FF2B5EF4-FFF2-40B4-BE49-F238E27FC236}">
                <a16:creationId xmlns:a16="http://schemas.microsoft.com/office/drawing/2014/main" id="{D25697AC-3858-44B9-94F3-0107CD72E3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471" y="1682712"/>
            <a:ext cx="4759841" cy="3250623"/>
          </a:xfrm>
          <a:prstGeom prst="rect">
            <a:avLst/>
          </a:prstGeom>
        </p:spPr>
      </p:pic>
      <p:sp>
        <p:nvSpPr>
          <p:cNvPr id="12" name="TextBox 11">
            <a:extLst>
              <a:ext uri="{FF2B5EF4-FFF2-40B4-BE49-F238E27FC236}">
                <a16:creationId xmlns:a16="http://schemas.microsoft.com/office/drawing/2014/main" id="{FE0BE9E8-BCB2-4AED-B723-FB87CBB7EBC9}"/>
              </a:ext>
            </a:extLst>
          </p:cNvPr>
          <p:cNvSpPr txBox="1"/>
          <p:nvPr/>
        </p:nvSpPr>
        <p:spPr>
          <a:xfrm>
            <a:off x="6821632" y="4955756"/>
            <a:ext cx="4674968" cy="646331"/>
          </a:xfrm>
          <a:prstGeom prst="rect">
            <a:avLst/>
          </a:prstGeom>
          <a:noFill/>
        </p:spPr>
        <p:txBody>
          <a:bodyPr wrap="square">
            <a:spAutoFit/>
          </a:bodyPr>
          <a:lstStyle/>
          <a:p>
            <a:r>
              <a:rPr lang="en-AU" sz="1200" dirty="0"/>
              <a:t>He, X., Harris, G. I., Baker, C. G., Sawadsky, A., Sfendla, Y. L., </a:t>
            </a:r>
            <a:r>
              <a:rPr lang="en-AU" sz="1200" dirty="0" err="1"/>
              <a:t>Sachkou</a:t>
            </a:r>
            <a:r>
              <a:rPr lang="en-AU" sz="1200" dirty="0"/>
              <a:t>, Y. P., ... &amp; Bowen, W. P. (2020). Strong optical coupling through superfluid Brillouin lasing. </a:t>
            </a:r>
            <a:r>
              <a:rPr lang="en-AU" sz="1200" i="1" dirty="0"/>
              <a:t>Nature Physics</a:t>
            </a:r>
            <a:r>
              <a:rPr lang="en-AU" sz="1200" dirty="0"/>
              <a:t>, </a:t>
            </a:r>
            <a:r>
              <a:rPr lang="en-AU" sz="1200" i="1" dirty="0"/>
              <a:t>16</a:t>
            </a:r>
            <a:r>
              <a:rPr lang="en-AU" sz="1200" dirty="0"/>
              <a:t>(4), 417-421.</a:t>
            </a:r>
          </a:p>
        </p:txBody>
      </p:sp>
      <p:pic>
        <p:nvPicPr>
          <p:cNvPr id="14" name="Picture 13" descr="A picture containing text, indoor&#10;&#10;Description automatically generated">
            <a:extLst>
              <a:ext uri="{FF2B5EF4-FFF2-40B4-BE49-F238E27FC236}">
                <a16:creationId xmlns:a16="http://schemas.microsoft.com/office/drawing/2014/main" id="{D847E225-D8A7-452A-91F5-0CA2A3EA7B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1632" y="1523817"/>
            <a:ext cx="4546023" cy="3409517"/>
          </a:xfrm>
          <a:prstGeom prst="rect">
            <a:avLst/>
          </a:prstGeom>
        </p:spPr>
      </p:pic>
    </p:spTree>
    <p:extLst>
      <p:ext uri="{BB962C8B-B14F-4D97-AF65-F5344CB8AC3E}">
        <p14:creationId xmlns:p14="http://schemas.microsoft.com/office/powerpoint/2010/main" val="3980359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FD7BD-BDB0-8B29-3D82-B714D7A35DC8}"/>
              </a:ext>
            </a:extLst>
          </p:cNvPr>
          <p:cNvSpPr>
            <a:spLocks noGrp="1"/>
          </p:cNvSpPr>
          <p:nvPr>
            <p:ph type="title"/>
          </p:nvPr>
        </p:nvSpPr>
        <p:spPr/>
        <p:txBody>
          <a:bodyPr/>
          <a:lstStyle/>
          <a:p>
            <a:r>
              <a:rPr lang="en-AU" dirty="0"/>
              <a:t>Optically defined eigenmodes</a:t>
            </a:r>
          </a:p>
        </p:txBody>
      </p:sp>
      <p:sp>
        <p:nvSpPr>
          <p:cNvPr id="3" name="Text Placeholder 2">
            <a:extLst>
              <a:ext uri="{FF2B5EF4-FFF2-40B4-BE49-F238E27FC236}">
                <a16:creationId xmlns:a16="http://schemas.microsoft.com/office/drawing/2014/main" id="{4CF7D7D2-C416-01B2-215F-4E2104C55F13}"/>
              </a:ext>
            </a:extLst>
          </p:cNvPr>
          <p:cNvSpPr>
            <a:spLocks noGrp="1"/>
          </p:cNvSpPr>
          <p:nvPr>
            <p:ph type="body" sz="quarter" idx="10"/>
          </p:nvPr>
        </p:nvSpPr>
        <p:spPr/>
        <p:txBody>
          <a:bodyPr/>
          <a:lstStyle/>
          <a:p>
            <a:r>
              <a:rPr lang="en-AU" dirty="0"/>
              <a:t>Requires highly compliant medium</a:t>
            </a:r>
          </a:p>
          <a:p>
            <a:r>
              <a:rPr lang="en-AU" dirty="0"/>
              <a:t>Local change in speed of sound guides acoustics</a:t>
            </a:r>
          </a:p>
        </p:txBody>
      </p:sp>
    </p:spTree>
    <p:extLst>
      <p:ext uri="{BB962C8B-B14F-4D97-AF65-F5344CB8AC3E}">
        <p14:creationId xmlns:p14="http://schemas.microsoft.com/office/powerpoint/2010/main" val="195850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16B31EBA-3EDF-4CD4-9C72-F8985F10F232}"/>
              </a:ext>
            </a:extLst>
          </p:cNvPr>
          <p:cNvSpPr>
            <a:spLocks noGrp="1"/>
          </p:cNvSpPr>
          <p:nvPr>
            <p:ph sz="quarter" idx="10"/>
          </p:nvPr>
        </p:nvSpPr>
        <p:spPr/>
        <p:txBody>
          <a:bodyPr/>
          <a:lstStyle/>
          <a:p>
            <a:pPr marL="285750" indent="-285750">
              <a:buFont typeface="Arial" panose="020B0604020202020204" pitchFamily="34" charset="0"/>
              <a:buChar char="•"/>
            </a:pPr>
            <a:r>
              <a:rPr lang="en-AU" dirty="0"/>
              <a:t>Past experiment showed large bulging!</a:t>
            </a:r>
          </a:p>
          <a:p>
            <a:pPr marL="285750" indent="-285750">
              <a:buFont typeface="Arial" panose="020B0604020202020204" pitchFamily="34" charset="0"/>
              <a:buChar char="•"/>
            </a:pPr>
            <a:r>
              <a:rPr lang="en-AU" dirty="0"/>
              <a:t>What caused this mode? </a:t>
            </a:r>
          </a:p>
          <a:p>
            <a:endParaRPr lang="en-AU" dirty="0"/>
          </a:p>
        </p:txBody>
      </p:sp>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Thin Film Bulge on Disk</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grpSp>
        <p:nvGrpSpPr>
          <p:cNvPr id="2" name="Group 1">
            <a:extLst>
              <a:ext uri="{FF2B5EF4-FFF2-40B4-BE49-F238E27FC236}">
                <a16:creationId xmlns:a16="http://schemas.microsoft.com/office/drawing/2014/main" id="{BE4A1A05-EDFD-69DC-EA7F-407B7863DB50}"/>
              </a:ext>
            </a:extLst>
          </p:cNvPr>
          <p:cNvGrpSpPr/>
          <p:nvPr/>
        </p:nvGrpSpPr>
        <p:grpSpPr>
          <a:xfrm>
            <a:off x="388512" y="2619485"/>
            <a:ext cx="7174952" cy="3074935"/>
            <a:chOff x="68630" y="1043671"/>
            <a:chExt cx="8907477" cy="3357783"/>
          </a:xfrm>
        </p:grpSpPr>
        <p:grpSp>
          <p:nvGrpSpPr>
            <p:cNvPr id="3" name="Group 2">
              <a:extLst>
                <a:ext uri="{FF2B5EF4-FFF2-40B4-BE49-F238E27FC236}">
                  <a16:creationId xmlns:a16="http://schemas.microsoft.com/office/drawing/2014/main" id="{7D3DEB5F-C222-81FF-39C0-4CB3B271F39D}"/>
                </a:ext>
              </a:extLst>
            </p:cNvPr>
            <p:cNvGrpSpPr/>
            <p:nvPr/>
          </p:nvGrpSpPr>
          <p:grpSpPr>
            <a:xfrm>
              <a:off x="184637" y="1043671"/>
              <a:ext cx="8791470" cy="2746762"/>
              <a:chOff x="184637" y="2032001"/>
              <a:chExt cx="8791470" cy="2746762"/>
            </a:xfrm>
          </p:grpSpPr>
          <p:grpSp>
            <p:nvGrpSpPr>
              <p:cNvPr id="6" name="Group 5">
                <a:extLst>
                  <a:ext uri="{FF2B5EF4-FFF2-40B4-BE49-F238E27FC236}">
                    <a16:creationId xmlns:a16="http://schemas.microsoft.com/office/drawing/2014/main" id="{772D2719-D6FC-3957-39BB-75165DDADC32}"/>
                  </a:ext>
                </a:extLst>
              </p:cNvPr>
              <p:cNvGrpSpPr/>
              <p:nvPr/>
            </p:nvGrpSpPr>
            <p:grpSpPr>
              <a:xfrm>
                <a:off x="184637" y="2064453"/>
                <a:ext cx="4796586" cy="2696498"/>
                <a:chOff x="-6137142" y="1104899"/>
                <a:chExt cx="9144000" cy="5140486"/>
              </a:xfrm>
            </p:grpSpPr>
            <p:pic>
              <p:nvPicPr>
                <p:cNvPr id="12" name="Picture 11">
                  <a:extLst>
                    <a:ext uri="{FF2B5EF4-FFF2-40B4-BE49-F238E27FC236}">
                      <a16:creationId xmlns:a16="http://schemas.microsoft.com/office/drawing/2014/main" id="{691A581B-8508-25F3-63AC-ED3447A75F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37142" y="1104899"/>
                  <a:ext cx="9144000" cy="5140486"/>
                </a:xfrm>
                <a:prstGeom prst="rect">
                  <a:avLst/>
                </a:prstGeom>
              </p:spPr>
            </p:pic>
            <p:sp>
              <p:nvSpPr>
                <p:cNvPr id="14" name="Rectangle 13">
                  <a:extLst>
                    <a:ext uri="{FF2B5EF4-FFF2-40B4-BE49-F238E27FC236}">
                      <a16:creationId xmlns:a16="http://schemas.microsoft.com/office/drawing/2014/main" id="{D39F9CC3-C56E-C5EC-40DD-722E964CCB3E}"/>
                    </a:ext>
                  </a:extLst>
                </p:cNvPr>
                <p:cNvSpPr/>
                <p:nvPr/>
              </p:nvSpPr>
              <p:spPr>
                <a:xfrm>
                  <a:off x="951271" y="1941257"/>
                  <a:ext cx="1880420" cy="1614948"/>
                </a:xfrm>
                <a:prstGeom prst="rect">
                  <a:avLst/>
                </a:prstGeom>
                <a:noFill/>
                <a:ln w="1905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a:latin typeface="Gill Sans Light"/>
                    <a:cs typeface="Gill Sans Light"/>
                  </a:endParaRPr>
                </a:p>
              </p:txBody>
            </p:sp>
          </p:grpSp>
          <p:cxnSp>
            <p:nvCxnSpPr>
              <p:cNvPr id="7" name="Straight Connector 6">
                <a:extLst>
                  <a:ext uri="{FF2B5EF4-FFF2-40B4-BE49-F238E27FC236}">
                    <a16:creationId xmlns:a16="http://schemas.microsoft.com/office/drawing/2014/main" id="{722E505A-C7CD-6B20-7232-C16D3EFEABAB}"/>
                  </a:ext>
                </a:extLst>
              </p:cNvPr>
              <p:cNvCxnSpPr>
                <a:cxnSpLocks/>
                <a:stCxn id="14" idx="0"/>
              </p:cNvCxnSpPr>
              <p:nvPr/>
            </p:nvCxnSpPr>
            <p:spPr>
              <a:xfrm flipV="1">
                <a:off x="4396140" y="2054871"/>
                <a:ext cx="986395" cy="448302"/>
              </a:xfrm>
              <a:prstGeom prst="line">
                <a:avLst/>
              </a:prstGeom>
              <a:ln w="28575" cmpd="sng">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934E368-B2F3-4851-455C-D604177FA7C7}"/>
                  </a:ext>
                </a:extLst>
              </p:cNvPr>
              <p:cNvCxnSpPr>
                <a:cxnSpLocks/>
                <a:endCxn id="14" idx="2"/>
              </p:cNvCxnSpPr>
              <p:nvPr/>
            </p:nvCxnSpPr>
            <p:spPr>
              <a:xfrm flipH="1" flipV="1">
                <a:off x="4396140" y="3350311"/>
                <a:ext cx="961497" cy="1420222"/>
              </a:xfrm>
              <a:prstGeom prst="line">
                <a:avLst/>
              </a:prstGeom>
              <a:ln w="28575" cmpd="sng">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D8843FFF-803D-0F3D-023E-53E4A91B0BA0}"/>
                  </a:ext>
                </a:extLst>
              </p:cNvPr>
              <p:cNvGrpSpPr/>
              <p:nvPr/>
            </p:nvGrpSpPr>
            <p:grpSpPr>
              <a:xfrm>
                <a:off x="5382536" y="2032001"/>
                <a:ext cx="3593571" cy="2746762"/>
                <a:chOff x="3467505" y="1104899"/>
                <a:chExt cx="6863741" cy="5246331"/>
              </a:xfrm>
            </p:grpSpPr>
            <p:pic>
              <p:nvPicPr>
                <p:cNvPr id="10" name="Picture 9">
                  <a:extLst>
                    <a:ext uri="{FF2B5EF4-FFF2-40B4-BE49-F238E27FC236}">
                      <a16:creationId xmlns:a16="http://schemas.microsoft.com/office/drawing/2014/main" id="{152977F3-0AF7-F426-2F5C-DB629CE6D791}"/>
                    </a:ext>
                  </a:extLst>
                </p:cNvPr>
                <p:cNvPicPr>
                  <a:picLocks noChangeAspect="1"/>
                </p:cNvPicPr>
                <p:nvPr/>
              </p:nvPicPr>
              <p:blipFill rotWithShape="1">
                <a:blip r:embed="rId3">
                  <a:extLst>
                    <a:ext uri="{28A0092B-C50C-407E-A947-70E740481C1C}">
                      <a14:useLocalDpi xmlns:a14="http://schemas.microsoft.com/office/drawing/2010/main" val="0"/>
                    </a:ext>
                  </a:extLst>
                </a:blip>
                <a:srcRect l="71130" r="4158" b="49810"/>
                <a:stretch/>
              </p:blipFill>
              <p:spPr>
                <a:xfrm>
                  <a:off x="3467505" y="1104899"/>
                  <a:ext cx="6863741" cy="5246331"/>
                </a:xfrm>
                <a:prstGeom prst="rect">
                  <a:avLst/>
                </a:prstGeom>
              </p:spPr>
            </p:pic>
            <p:sp>
              <p:nvSpPr>
                <p:cNvPr id="11" name="Freeform 28">
                  <a:extLst>
                    <a:ext uri="{FF2B5EF4-FFF2-40B4-BE49-F238E27FC236}">
                      <a16:creationId xmlns:a16="http://schemas.microsoft.com/office/drawing/2014/main" id="{38CF0303-7F1B-B4D2-B222-CBAAC4B9C7EC}"/>
                    </a:ext>
                  </a:extLst>
                </p:cNvPr>
                <p:cNvSpPr/>
                <p:nvPr/>
              </p:nvSpPr>
              <p:spPr>
                <a:xfrm>
                  <a:off x="3577406" y="2578297"/>
                  <a:ext cx="5730493" cy="1672875"/>
                </a:xfrm>
                <a:custGeom>
                  <a:avLst/>
                  <a:gdLst>
                    <a:gd name="connsiteX0" fmla="*/ 22860 w 7756490"/>
                    <a:gd name="connsiteY0" fmla="*/ 290142 h 2230500"/>
                    <a:gd name="connsiteX1" fmla="*/ 586740 w 7756490"/>
                    <a:gd name="connsiteY1" fmla="*/ 290142 h 2230500"/>
                    <a:gd name="connsiteX2" fmla="*/ 1386840 w 7756490"/>
                    <a:gd name="connsiteY2" fmla="*/ 305382 h 2230500"/>
                    <a:gd name="connsiteX3" fmla="*/ 2529840 w 7756490"/>
                    <a:gd name="connsiteY3" fmla="*/ 351102 h 2230500"/>
                    <a:gd name="connsiteX4" fmla="*/ 3749040 w 7756490"/>
                    <a:gd name="connsiteY4" fmla="*/ 366342 h 2230500"/>
                    <a:gd name="connsiteX5" fmla="*/ 4274820 w 7756490"/>
                    <a:gd name="connsiteY5" fmla="*/ 358722 h 2230500"/>
                    <a:gd name="connsiteX6" fmla="*/ 4655820 w 7756490"/>
                    <a:gd name="connsiteY6" fmla="*/ 473022 h 2230500"/>
                    <a:gd name="connsiteX7" fmla="*/ 4853940 w 7756490"/>
                    <a:gd name="connsiteY7" fmla="*/ 533982 h 2230500"/>
                    <a:gd name="connsiteX8" fmla="*/ 5074920 w 7756490"/>
                    <a:gd name="connsiteY8" fmla="*/ 579702 h 2230500"/>
                    <a:gd name="connsiteX9" fmla="*/ 5288280 w 7756490"/>
                    <a:gd name="connsiteY9" fmla="*/ 556842 h 2230500"/>
                    <a:gd name="connsiteX10" fmla="*/ 5478780 w 7756490"/>
                    <a:gd name="connsiteY10" fmla="*/ 473022 h 2230500"/>
                    <a:gd name="connsiteX11" fmla="*/ 5692140 w 7756490"/>
                    <a:gd name="connsiteY11" fmla="*/ 373962 h 2230500"/>
                    <a:gd name="connsiteX12" fmla="*/ 5913120 w 7756490"/>
                    <a:gd name="connsiteY12" fmla="*/ 252042 h 2230500"/>
                    <a:gd name="connsiteX13" fmla="*/ 6187440 w 7756490"/>
                    <a:gd name="connsiteY13" fmla="*/ 130122 h 2230500"/>
                    <a:gd name="connsiteX14" fmla="*/ 6385560 w 7756490"/>
                    <a:gd name="connsiteY14" fmla="*/ 46302 h 2230500"/>
                    <a:gd name="connsiteX15" fmla="*/ 6621780 w 7756490"/>
                    <a:gd name="connsiteY15" fmla="*/ 582 h 2230500"/>
                    <a:gd name="connsiteX16" fmla="*/ 6804660 w 7756490"/>
                    <a:gd name="connsiteY16" fmla="*/ 76782 h 2230500"/>
                    <a:gd name="connsiteX17" fmla="*/ 6926580 w 7756490"/>
                    <a:gd name="connsiteY17" fmla="*/ 175842 h 2230500"/>
                    <a:gd name="connsiteX18" fmla="*/ 7033260 w 7756490"/>
                    <a:gd name="connsiteY18" fmla="*/ 396822 h 2230500"/>
                    <a:gd name="connsiteX19" fmla="*/ 7086600 w 7756490"/>
                    <a:gd name="connsiteY19" fmla="*/ 564462 h 2230500"/>
                    <a:gd name="connsiteX20" fmla="*/ 7109460 w 7756490"/>
                    <a:gd name="connsiteY20" fmla="*/ 747342 h 2230500"/>
                    <a:gd name="connsiteX21" fmla="*/ 7124700 w 7756490"/>
                    <a:gd name="connsiteY21" fmla="*/ 930222 h 2230500"/>
                    <a:gd name="connsiteX22" fmla="*/ 7185660 w 7756490"/>
                    <a:gd name="connsiteY22" fmla="*/ 1090242 h 2230500"/>
                    <a:gd name="connsiteX23" fmla="*/ 7231380 w 7756490"/>
                    <a:gd name="connsiteY23" fmla="*/ 1189302 h 2230500"/>
                    <a:gd name="connsiteX24" fmla="*/ 7360920 w 7756490"/>
                    <a:gd name="connsiteY24" fmla="*/ 1265502 h 2230500"/>
                    <a:gd name="connsiteX25" fmla="*/ 7551420 w 7756490"/>
                    <a:gd name="connsiteY25" fmla="*/ 1356942 h 2230500"/>
                    <a:gd name="connsiteX26" fmla="*/ 7673340 w 7756490"/>
                    <a:gd name="connsiteY26" fmla="*/ 1440762 h 2230500"/>
                    <a:gd name="connsiteX27" fmla="*/ 7749540 w 7756490"/>
                    <a:gd name="connsiteY27" fmla="*/ 1486482 h 2230500"/>
                    <a:gd name="connsiteX28" fmla="*/ 7749540 w 7756490"/>
                    <a:gd name="connsiteY28" fmla="*/ 1600782 h 2230500"/>
                    <a:gd name="connsiteX29" fmla="*/ 7719060 w 7756490"/>
                    <a:gd name="connsiteY29" fmla="*/ 1661742 h 2230500"/>
                    <a:gd name="connsiteX30" fmla="*/ 7627620 w 7756490"/>
                    <a:gd name="connsiteY30" fmla="*/ 1692222 h 2230500"/>
                    <a:gd name="connsiteX31" fmla="*/ 7421880 w 7756490"/>
                    <a:gd name="connsiteY31" fmla="*/ 1715082 h 2230500"/>
                    <a:gd name="connsiteX32" fmla="*/ 7147560 w 7756490"/>
                    <a:gd name="connsiteY32" fmla="*/ 1684602 h 2230500"/>
                    <a:gd name="connsiteX33" fmla="*/ 6972300 w 7756490"/>
                    <a:gd name="connsiteY33" fmla="*/ 1646502 h 2230500"/>
                    <a:gd name="connsiteX34" fmla="*/ 6819900 w 7756490"/>
                    <a:gd name="connsiteY34" fmla="*/ 1646502 h 2230500"/>
                    <a:gd name="connsiteX35" fmla="*/ 6766560 w 7756490"/>
                    <a:gd name="connsiteY35" fmla="*/ 1737942 h 2230500"/>
                    <a:gd name="connsiteX36" fmla="*/ 6629400 w 7756490"/>
                    <a:gd name="connsiteY36" fmla="*/ 1890342 h 2230500"/>
                    <a:gd name="connsiteX37" fmla="*/ 6499860 w 7756490"/>
                    <a:gd name="connsiteY37" fmla="*/ 1974162 h 2230500"/>
                    <a:gd name="connsiteX38" fmla="*/ 6408420 w 7756490"/>
                    <a:gd name="connsiteY38" fmla="*/ 2096082 h 2230500"/>
                    <a:gd name="connsiteX39" fmla="*/ 6256020 w 7756490"/>
                    <a:gd name="connsiteY39" fmla="*/ 2210382 h 2230500"/>
                    <a:gd name="connsiteX40" fmla="*/ 5996940 w 7756490"/>
                    <a:gd name="connsiteY40" fmla="*/ 2218002 h 2230500"/>
                    <a:gd name="connsiteX41" fmla="*/ 5745480 w 7756490"/>
                    <a:gd name="connsiteY41" fmla="*/ 2080842 h 2230500"/>
                    <a:gd name="connsiteX42" fmla="*/ 5585460 w 7756490"/>
                    <a:gd name="connsiteY42" fmla="*/ 1958922 h 2230500"/>
                    <a:gd name="connsiteX43" fmla="*/ 5288280 w 7756490"/>
                    <a:gd name="connsiteY43" fmla="*/ 1829382 h 2230500"/>
                    <a:gd name="connsiteX44" fmla="*/ 4869180 w 7756490"/>
                    <a:gd name="connsiteY44" fmla="*/ 1661742 h 2230500"/>
                    <a:gd name="connsiteX45" fmla="*/ 4594860 w 7756490"/>
                    <a:gd name="connsiteY45" fmla="*/ 1661742 h 2230500"/>
                    <a:gd name="connsiteX46" fmla="*/ 4175760 w 7756490"/>
                    <a:gd name="connsiteY46" fmla="*/ 1593162 h 2230500"/>
                    <a:gd name="connsiteX47" fmla="*/ 3947160 w 7756490"/>
                    <a:gd name="connsiteY47" fmla="*/ 1600782 h 2230500"/>
                    <a:gd name="connsiteX48" fmla="*/ 3474720 w 7756490"/>
                    <a:gd name="connsiteY48" fmla="*/ 1593162 h 2230500"/>
                    <a:gd name="connsiteX49" fmla="*/ 2766060 w 7756490"/>
                    <a:gd name="connsiteY49" fmla="*/ 1555062 h 2230500"/>
                    <a:gd name="connsiteX50" fmla="*/ 2125980 w 7756490"/>
                    <a:gd name="connsiteY50" fmla="*/ 1555062 h 2230500"/>
                    <a:gd name="connsiteX51" fmla="*/ 0 w 7756490"/>
                    <a:gd name="connsiteY51" fmla="*/ 1516962 h 2230500"/>
                    <a:gd name="connsiteX0" fmla="*/ 22860 w 7756490"/>
                    <a:gd name="connsiteY0" fmla="*/ 290142 h 2230500"/>
                    <a:gd name="connsiteX1" fmla="*/ 586740 w 7756490"/>
                    <a:gd name="connsiteY1" fmla="*/ 290142 h 2230500"/>
                    <a:gd name="connsiteX2" fmla="*/ 1386840 w 7756490"/>
                    <a:gd name="connsiteY2" fmla="*/ 305382 h 2230500"/>
                    <a:gd name="connsiteX3" fmla="*/ 2529840 w 7756490"/>
                    <a:gd name="connsiteY3" fmla="*/ 351102 h 2230500"/>
                    <a:gd name="connsiteX4" fmla="*/ 3749040 w 7756490"/>
                    <a:gd name="connsiteY4" fmla="*/ 366342 h 2230500"/>
                    <a:gd name="connsiteX5" fmla="*/ 4274820 w 7756490"/>
                    <a:gd name="connsiteY5" fmla="*/ 358722 h 2230500"/>
                    <a:gd name="connsiteX6" fmla="*/ 4655820 w 7756490"/>
                    <a:gd name="connsiteY6" fmla="*/ 473022 h 2230500"/>
                    <a:gd name="connsiteX7" fmla="*/ 4853940 w 7756490"/>
                    <a:gd name="connsiteY7" fmla="*/ 533982 h 2230500"/>
                    <a:gd name="connsiteX8" fmla="*/ 5074920 w 7756490"/>
                    <a:gd name="connsiteY8" fmla="*/ 579702 h 2230500"/>
                    <a:gd name="connsiteX9" fmla="*/ 5288280 w 7756490"/>
                    <a:gd name="connsiteY9" fmla="*/ 556842 h 2230500"/>
                    <a:gd name="connsiteX10" fmla="*/ 5478780 w 7756490"/>
                    <a:gd name="connsiteY10" fmla="*/ 473022 h 2230500"/>
                    <a:gd name="connsiteX11" fmla="*/ 5692140 w 7756490"/>
                    <a:gd name="connsiteY11" fmla="*/ 373962 h 2230500"/>
                    <a:gd name="connsiteX12" fmla="*/ 5913120 w 7756490"/>
                    <a:gd name="connsiteY12" fmla="*/ 252042 h 2230500"/>
                    <a:gd name="connsiteX13" fmla="*/ 6187440 w 7756490"/>
                    <a:gd name="connsiteY13" fmla="*/ 130122 h 2230500"/>
                    <a:gd name="connsiteX14" fmla="*/ 6385560 w 7756490"/>
                    <a:gd name="connsiteY14" fmla="*/ 46302 h 2230500"/>
                    <a:gd name="connsiteX15" fmla="*/ 6621780 w 7756490"/>
                    <a:gd name="connsiteY15" fmla="*/ 582 h 2230500"/>
                    <a:gd name="connsiteX16" fmla="*/ 6804660 w 7756490"/>
                    <a:gd name="connsiteY16" fmla="*/ 76782 h 2230500"/>
                    <a:gd name="connsiteX17" fmla="*/ 6926580 w 7756490"/>
                    <a:gd name="connsiteY17" fmla="*/ 175842 h 2230500"/>
                    <a:gd name="connsiteX18" fmla="*/ 7033260 w 7756490"/>
                    <a:gd name="connsiteY18" fmla="*/ 396822 h 2230500"/>
                    <a:gd name="connsiteX19" fmla="*/ 7086600 w 7756490"/>
                    <a:gd name="connsiteY19" fmla="*/ 564462 h 2230500"/>
                    <a:gd name="connsiteX20" fmla="*/ 7109460 w 7756490"/>
                    <a:gd name="connsiteY20" fmla="*/ 747342 h 2230500"/>
                    <a:gd name="connsiteX21" fmla="*/ 7124700 w 7756490"/>
                    <a:gd name="connsiteY21" fmla="*/ 930222 h 2230500"/>
                    <a:gd name="connsiteX22" fmla="*/ 7185660 w 7756490"/>
                    <a:gd name="connsiteY22" fmla="*/ 1090242 h 2230500"/>
                    <a:gd name="connsiteX23" fmla="*/ 7231380 w 7756490"/>
                    <a:gd name="connsiteY23" fmla="*/ 1189302 h 2230500"/>
                    <a:gd name="connsiteX24" fmla="*/ 7360920 w 7756490"/>
                    <a:gd name="connsiteY24" fmla="*/ 1265502 h 2230500"/>
                    <a:gd name="connsiteX25" fmla="*/ 7551420 w 7756490"/>
                    <a:gd name="connsiteY25" fmla="*/ 1356942 h 2230500"/>
                    <a:gd name="connsiteX26" fmla="*/ 7673340 w 7756490"/>
                    <a:gd name="connsiteY26" fmla="*/ 1440762 h 2230500"/>
                    <a:gd name="connsiteX27" fmla="*/ 7749540 w 7756490"/>
                    <a:gd name="connsiteY27" fmla="*/ 1486482 h 2230500"/>
                    <a:gd name="connsiteX28" fmla="*/ 7749540 w 7756490"/>
                    <a:gd name="connsiteY28" fmla="*/ 1600782 h 2230500"/>
                    <a:gd name="connsiteX29" fmla="*/ 7719060 w 7756490"/>
                    <a:gd name="connsiteY29" fmla="*/ 1661742 h 2230500"/>
                    <a:gd name="connsiteX30" fmla="*/ 7627620 w 7756490"/>
                    <a:gd name="connsiteY30" fmla="*/ 1692222 h 2230500"/>
                    <a:gd name="connsiteX31" fmla="*/ 7421880 w 7756490"/>
                    <a:gd name="connsiteY31" fmla="*/ 1715082 h 2230500"/>
                    <a:gd name="connsiteX32" fmla="*/ 7147560 w 7756490"/>
                    <a:gd name="connsiteY32" fmla="*/ 1684602 h 2230500"/>
                    <a:gd name="connsiteX33" fmla="*/ 6972300 w 7756490"/>
                    <a:gd name="connsiteY33" fmla="*/ 1646502 h 2230500"/>
                    <a:gd name="connsiteX34" fmla="*/ 6819900 w 7756490"/>
                    <a:gd name="connsiteY34" fmla="*/ 1646502 h 2230500"/>
                    <a:gd name="connsiteX35" fmla="*/ 6766560 w 7756490"/>
                    <a:gd name="connsiteY35" fmla="*/ 1737942 h 2230500"/>
                    <a:gd name="connsiteX36" fmla="*/ 6629400 w 7756490"/>
                    <a:gd name="connsiteY36" fmla="*/ 1890342 h 2230500"/>
                    <a:gd name="connsiteX37" fmla="*/ 6522720 w 7756490"/>
                    <a:gd name="connsiteY37" fmla="*/ 2004642 h 2230500"/>
                    <a:gd name="connsiteX38" fmla="*/ 6408420 w 7756490"/>
                    <a:gd name="connsiteY38" fmla="*/ 2096082 h 2230500"/>
                    <a:gd name="connsiteX39" fmla="*/ 6256020 w 7756490"/>
                    <a:gd name="connsiteY39" fmla="*/ 2210382 h 2230500"/>
                    <a:gd name="connsiteX40" fmla="*/ 5996940 w 7756490"/>
                    <a:gd name="connsiteY40" fmla="*/ 2218002 h 2230500"/>
                    <a:gd name="connsiteX41" fmla="*/ 5745480 w 7756490"/>
                    <a:gd name="connsiteY41" fmla="*/ 2080842 h 2230500"/>
                    <a:gd name="connsiteX42" fmla="*/ 5585460 w 7756490"/>
                    <a:gd name="connsiteY42" fmla="*/ 1958922 h 2230500"/>
                    <a:gd name="connsiteX43" fmla="*/ 5288280 w 7756490"/>
                    <a:gd name="connsiteY43" fmla="*/ 1829382 h 2230500"/>
                    <a:gd name="connsiteX44" fmla="*/ 4869180 w 7756490"/>
                    <a:gd name="connsiteY44" fmla="*/ 1661742 h 2230500"/>
                    <a:gd name="connsiteX45" fmla="*/ 4594860 w 7756490"/>
                    <a:gd name="connsiteY45" fmla="*/ 1661742 h 2230500"/>
                    <a:gd name="connsiteX46" fmla="*/ 4175760 w 7756490"/>
                    <a:gd name="connsiteY46" fmla="*/ 1593162 h 2230500"/>
                    <a:gd name="connsiteX47" fmla="*/ 3947160 w 7756490"/>
                    <a:gd name="connsiteY47" fmla="*/ 1600782 h 2230500"/>
                    <a:gd name="connsiteX48" fmla="*/ 3474720 w 7756490"/>
                    <a:gd name="connsiteY48" fmla="*/ 1593162 h 2230500"/>
                    <a:gd name="connsiteX49" fmla="*/ 2766060 w 7756490"/>
                    <a:gd name="connsiteY49" fmla="*/ 1555062 h 2230500"/>
                    <a:gd name="connsiteX50" fmla="*/ 2125980 w 7756490"/>
                    <a:gd name="connsiteY50" fmla="*/ 1555062 h 2230500"/>
                    <a:gd name="connsiteX51" fmla="*/ 0 w 7756490"/>
                    <a:gd name="connsiteY51" fmla="*/ 1516962 h 2230500"/>
                    <a:gd name="connsiteX0" fmla="*/ 22860 w 7756490"/>
                    <a:gd name="connsiteY0" fmla="*/ 290142 h 2230500"/>
                    <a:gd name="connsiteX1" fmla="*/ 586740 w 7756490"/>
                    <a:gd name="connsiteY1" fmla="*/ 290142 h 2230500"/>
                    <a:gd name="connsiteX2" fmla="*/ 1386840 w 7756490"/>
                    <a:gd name="connsiteY2" fmla="*/ 305382 h 2230500"/>
                    <a:gd name="connsiteX3" fmla="*/ 2529840 w 7756490"/>
                    <a:gd name="connsiteY3" fmla="*/ 351102 h 2230500"/>
                    <a:gd name="connsiteX4" fmla="*/ 3749040 w 7756490"/>
                    <a:gd name="connsiteY4" fmla="*/ 366342 h 2230500"/>
                    <a:gd name="connsiteX5" fmla="*/ 4274820 w 7756490"/>
                    <a:gd name="connsiteY5" fmla="*/ 358722 h 2230500"/>
                    <a:gd name="connsiteX6" fmla="*/ 4655820 w 7756490"/>
                    <a:gd name="connsiteY6" fmla="*/ 473022 h 2230500"/>
                    <a:gd name="connsiteX7" fmla="*/ 4853940 w 7756490"/>
                    <a:gd name="connsiteY7" fmla="*/ 533982 h 2230500"/>
                    <a:gd name="connsiteX8" fmla="*/ 5074920 w 7756490"/>
                    <a:gd name="connsiteY8" fmla="*/ 579702 h 2230500"/>
                    <a:gd name="connsiteX9" fmla="*/ 5288280 w 7756490"/>
                    <a:gd name="connsiteY9" fmla="*/ 556842 h 2230500"/>
                    <a:gd name="connsiteX10" fmla="*/ 5478780 w 7756490"/>
                    <a:gd name="connsiteY10" fmla="*/ 473022 h 2230500"/>
                    <a:gd name="connsiteX11" fmla="*/ 5692140 w 7756490"/>
                    <a:gd name="connsiteY11" fmla="*/ 373962 h 2230500"/>
                    <a:gd name="connsiteX12" fmla="*/ 5913120 w 7756490"/>
                    <a:gd name="connsiteY12" fmla="*/ 252042 h 2230500"/>
                    <a:gd name="connsiteX13" fmla="*/ 6187440 w 7756490"/>
                    <a:gd name="connsiteY13" fmla="*/ 130122 h 2230500"/>
                    <a:gd name="connsiteX14" fmla="*/ 6385560 w 7756490"/>
                    <a:gd name="connsiteY14" fmla="*/ 46302 h 2230500"/>
                    <a:gd name="connsiteX15" fmla="*/ 6621780 w 7756490"/>
                    <a:gd name="connsiteY15" fmla="*/ 582 h 2230500"/>
                    <a:gd name="connsiteX16" fmla="*/ 6804660 w 7756490"/>
                    <a:gd name="connsiteY16" fmla="*/ 76782 h 2230500"/>
                    <a:gd name="connsiteX17" fmla="*/ 6926580 w 7756490"/>
                    <a:gd name="connsiteY17" fmla="*/ 175842 h 2230500"/>
                    <a:gd name="connsiteX18" fmla="*/ 7033260 w 7756490"/>
                    <a:gd name="connsiteY18" fmla="*/ 396822 h 2230500"/>
                    <a:gd name="connsiteX19" fmla="*/ 7086600 w 7756490"/>
                    <a:gd name="connsiteY19" fmla="*/ 564462 h 2230500"/>
                    <a:gd name="connsiteX20" fmla="*/ 7109460 w 7756490"/>
                    <a:gd name="connsiteY20" fmla="*/ 747342 h 2230500"/>
                    <a:gd name="connsiteX21" fmla="*/ 7124700 w 7756490"/>
                    <a:gd name="connsiteY21" fmla="*/ 930222 h 2230500"/>
                    <a:gd name="connsiteX22" fmla="*/ 7185660 w 7756490"/>
                    <a:gd name="connsiteY22" fmla="*/ 1090242 h 2230500"/>
                    <a:gd name="connsiteX23" fmla="*/ 7231380 w 7756490"/>
                    <a:gd name="connsiteY23" fmla="*/ 1189302 h 2230500"/>
                    <a:gd name="connsiteX24" fmla="*/ 7360920 w 7756490"/>
                    <a:gd name="connsiteY24" fmla="*/ 1265502 h 2230500"/>
                    <a:gd name="connsiteX25" fmla="*/ 7551420 w 7756490"/>
                    <a:gd name="connsiteY25" fmla="*/ 1356942 h 2230500"/>
                    <a:gd name="connsiteX26" fmla="*/ 7673340 w 7756490"/>
                    <a:gd name="connsiteY26" fmla="*/ 1440762 h 2230500"/>
                    <a:gd name="connsiteX27" fmla="*/ 7749540 w 7756490"/>
                    <a:gd name="connsiteY27" fmla="*/ 1486482 h 2230500"/>
                    <a:gd name="connsiteX28" fmla="*/ 7749540 w 7756490"/>
                    <a:gd name="connsiteY28" fmla="*/ 1600782 h 2230500"/>
                    <a:gd name="connsiteX29" fmla="*/ 7719060 w 7756490"/>
                    <a:gd name="connsiteY29" fmla="*/ 1661742 h 2230500"/>
                    <a:gd name="connsiteX30" fmla="*/ 7627620 w 7756490"/>
                    <a:gd name="connsiteY30" fmla="*/ 1692222 h 2230500"/>
                    <a:gd name="connsiteX31" fmla="*/ 7421880 w 7756490"/>
                    <a:gd name="connsiteY31" fmla="*/ 1715082 h 2230500"/>
                    <a:gd name="connsiteX32" fmla="*/ 7147560 w 7756490"/>
                    <a:gd name="connsiteY32" fmla="*/ 1684602 h 2230500"/>
                    <a:gd name="connsiteX33" fmla="*/ 6972300 w 7756490"/>
                    <a:gd name="connsiteY33" fmla="*/ 1646502 h 2230500"/>
                    <a:gd name="connsiteX34" fmla="*/ 6819900 w 7756490"/>
                    <a:gd name="connsiteY34" fmla="*/ 1646502 h 2230500"/>
                    <a:gd name="connsiteX35" fmla="*/ 6766560 w 7756490"/>
                    <a:gd name="connsiteY35" fmla="*/ 1737942 h 2230500"/>
                    <a:gd name="connsiteX36" fmla="*/ 6629400 w 7756490"/>
                    <a:gd name="connsiteY36" fmla="*/ 1890342 h 2230500"/>
                    <a:gd name="connsiteX37" fmla="*/ 6522720 w 7756490"/>
                    <a:gd name="connsiteY37" fmla="*/ 2004642 h 2230500"/>
                    <a:gd name="connsiteX38" fmla="*/ 6408420 w 7756490"/>
                    <a:gd name="connsiteY38" fmla="*/ 2096082 h 2230500"/>
                    <a:gd name="connsiteX39" fmla="*/ 6256020 w 7756490"/>
                    <a:gd name="connsiteY39" fmla="*/ 2210382 h 2230500"/>
                    <a:gd name="connsiteX40" fmla="*/ 5996940 w 7756490"/>
                    <a:gd name="connsiteY40" fmla="*/ 2218002 h 2230500"/>
                    <a:gd name="connsiteX41" fmla="*/ 5745480 w 7756490"/>
                    <a:gd name="connsiteY41" fmla="*/ 2080842 h 2230500"/>
                    <a:gd name="connsiteX42" fmla="*/ 5585460 w 7756490"/>
                    <a:gd name="connsiteY42" fmla="*/ 1958922 h 2230500"/>
                    <a:gd name="connsiteX43" fmla="*/ 5303520 w 7756490"/>
                    <a:gd name="connsiteY43" fmla="*/ 1791282 h 2230500"/>
                    <a:gd name="connsiteX44" fmla="*/ 4869180 w 7756490"/>
                    <a:gd name="connsiteY44" fmla="*/ 1661742 h 2230500"/>
                    <a:gd name="connsiteX45" fmla="*/ 4594860 w 7756490"/>
                    <a:gd name="connsiteY45" fmla="*/ 1661742 h 2230500"/>
                    <a:gd name="connsiteX46" fmla="*/ 4175760 w 7756490"/>
                    <a:gd name="connsiteY46" fmla="*/ 1593162 h 2230500"/>
                    <a:gd name="connsiteX47" fmla="*/ 3947160 w 7756490"/>
                    <a:gd name="connsiteY47" fmla="*/ 1600782 h 2230500"/>
                    <a:gd name="connsiteX48" fmla="*/ 3474720 w 7756490"/>
                    <a:gd name="connsiteY48" fmla="*/ 1593162 h 2230500"/>
                    <a:gd name="connsiteX49" fmla="*/ 2766060 w 7756490"/>
                    <a:gd name="connsiteY49" fmla="*/ 1555062 h 2230500"/>
                    <a:gd name="connsiteX50" fmla="*/ 2125980 w 7756490"/>
                    <a:gd name="connsiteY50" fmla="*/ 1555062 h 2230500"/>
                    <a:gd name="connsiteX51" fmla="*/ 0 w 7756490"/>
                    <a:gd name="connsiteY51" fmla="*/ 1516962 h 2230500"/>
                    <a:gd name="connsiteX0" fmla="*/ 22860 w 7749933"/>
                    <a:gd name="connsiteY0" fmla="*/ 290142 h 2230500"/>
                    <a:gd name="connsiteX1" fmla="*/ 586740 w 7749933"/>
                    <a:gd name="connsiteY1" fmla="*/ 290142 h 2230500"/>
                    <a:gd name="connsiteX2" fmla="*/ 1386840 w 7749933"/>
                    <a:gd name="connsiteY2" fmla="*/ 305382 h 2230500"/>
                    <a:gd name="connsiteX3" fmla="*/ 2529840 w 7749933"/>
                    <a:gd name="connsiteY3" fmla="*/ 351102 h 2230500"/>
                    <a:gd name="connsiteX4" fmla="*/ 3749040 w 7749933"/>
                    <a:gd name="connsiteY4" fmla="*/ 366342 h 2230500"/>
                    <a:gd name="connsiteX5" fmla="*/ 4274820 w 7749933"/>
                    <a:gd name="connsiteY5" fmla="*/ 358722 h 2230500"/>
                    <a:gd name="connsiteX6" fmla="*/ 4655820 w 7749933"/>
                    <a:gd name="connsiteY6" fmla="*/ 473022 h 2230500"/>
                    <a:gd name="connsiteX7" fmla="*/ 4853940 w 7749933"/>
                    <a:gd name="connsiteY7" fmla="*/ 533982 h 2230500"/>
                    <a:gd name="connsiteX8" fmla="*/ 5074920 w 7749933"/>
                    <a:gd name="connsiteY8" fmla="*/ 579702 h 2230500"/>
                    <a:gd name="connsiteX9" fmla="*/ 5288280 w 7749933"/>
                    <a:gd name="connsiteY9" fmla="*/ 556842 h 2230500"/>
                    <a:gd name="connsiteX10" fmla="*/ 5478780 w 7749933"/>
                    <a:gd name="connsiteY10" fmla="*/ 473022 h 2230500"/>
                    <a:gd name="connsiteX11" fmla="*/ 5692140 w 7749933"/>
                    <a:gd name="connsiteY11" fmla="*/ 373962 h 2230500"/>
                    <a:gd name="connsiteX12" fmla="*/ 5913120 w 7749933"/>
                    <a:gd name="connsiteY12" fmla="*/ 252042 h 2230500"/>
                    <a:gd name="connsiteX13" fmla="*/ 6187440 w 7749933"/>
                    <a:gd name="connsiteY13" fmla="*/ 130122 h 2230500"/>
                    <a:gd name="connsiteX14" fmla="*/ 6385560 w 7749933"/>
                    <a:gd name="connsiteY14" fmla="*/ 46302 h 2230500"/>
                    <a:gd name="connsiteX15" fmla="*/ 6621780 w 7749933"/>
                    <a:gd name="connsiteY15" fmla="*/ 582 h 2230500"/>
                    <a:gd name="connsiteX16" fmla="*/ 6804660 w 7749933"/>
                    <a:gd name="connsiteY16" fmla="*/ 76782 h 2230500"/>
                    <a:gd name="connsiteX17" fmla="*/ 6926580 w 7749933"/>
                    <a:gd name="connsiteY17" fmla="*/ 175842 h 2230500"/>
                    <a:gd name="connsiteX18" fmla="*/ 7033260 w 7749933"/>
                    <a:gd name="connsiteY18" fmla="*/ 396822 h 2230500"/>
                    <a:gd name="connsiteX19" fmla="*/ 7086600 w 7749933"/>
                    <a:gd name="connsiteY19" fmla="*/ 564462 h 2230500"/>
                    <a:gd name="connsiteX20" fmla="*/ 7109460 w 7749933"/>
                    <a:gd name="connsiteY20" fmla="*/ 747342 h 2230500"/>
                    <a:gd name="connsiteX21" fmla="*/ 7124700 w 7749933"/>
                    <a:gd name="connsiteY21" fmla="*/ 930222 h 2230500"/>
                    <a:gd name="connsiteX22" fmla="*/ 7185660 w 7749933"/>
                    <a:gd name="connsiteY22" fmla="*/ 1090242 h 2230500"/>
                    <a:gd name="connsiteX23" fmla="*/ 7231380 w 7749933"/>
                    <a:gd name="connsiteY23" fmla="*/ 1189302 h 2230500"/>
                    <a:gd name="connsiteX24" fmla="*/ 7360920 w 7749933"/>
                    <a:gd name="connsiteY24" fmla="*/ 1265502 h 2230500"/>
                    <a:gd name="connsiteX25" fmla="*/ 7551420 w 7749933"/>
                    <a:gd name="connsiteY25" fmla="*/ 1356942 h 2230500"/>
                    <a:gd name="connsiteX26" fmla="*/ 7673340 w 7749933"/>
                    <a:gd name="connsiteY26" fmla="*/ 1440762 h 2230500"/>
                    <a:gd name="connsiteX27" fmla="*/ 7749540 w 7749933"/>
                    <a:gd name="connsiteY27" fmla="*/ 1486482 h 2230500"/>
                    <a:gd name="connsiteX28" fmla="*/ 7703820 w 7749933"/>
                    <a:gd name="connsiteY28" fmla="*/ 1577922 h 2230500"/>
                    <a:gd name="connsiteX29" fmla="*/ 7719060 w 7749933"/>
                    <a:gd name="connsiteY29" fmla="*/ 1661742 h 2230500"/>
                    <a:gd name="connsiteX30" fmla="*/ 7627620 w 7749933"/>
                    <a:gd name="connsiteY30" fmla="*/ 1692222 h 2230500"/>
                    <a:gd name="connsiteX31" fmla="*/ 7421880 w 7749933"/>
                    <a:gd name="connsiteY31" fmla="*/ 1715082 h 2230500"/>
                    <a:gd name="connsiteX32" fmla="*/ 7147560 w 7749933"/>
                    <a:gd name="connsiteY32" fmla="*/ 1684602 h 2230500"/>
                    <a:gd name="connsiteX33" fmla="*/ 6972300 w 7749933"/>
                    <a:gd name="connsiteY33" fmla="*/ 1646502 h 2230500"/>
                    <a:gd name="connsiteX34" fmla="*/ 6819900 w 7749933"/>
                    <a:gd name="connsiteY34" fmla="*/ 1646502 h 2230500"/>
                    <a:gd name="connsiteX35" fmla="*/ 6766560 w 7749933"/>
                    <a:gd name="connsiteY35" fmla="*/ 1737942 h 2230500"/>
                    <a:gd name="connsiteX36" fmla="*/ 6629400 w 7749933"/>
                    <a:gd name="connsiteY36" fmla="*/ 1890342 h 2230500"/>
                    <a:gd name="connsiteX37" fmla="*/ 6522720 w 7749933"/>
                    <a:gd name="connsiteY37" fmla="*/ 2004642 h 2230500"/>
                    <a:gd name="connsiteX38" fmla="*/ 6408420 w 7749933"/>
                    <a:gd name="connsiteY38" fmla="*/ 2096082 h 2230500"/>
                    <a:gd name="connsiteX39" fmla="*/ 6256020 w 7749933"/>
                    <a:gd name="connsiteY39" fmla="*/ 2210382 h 2230500"/>
                    <a:gd name="connsiteX40" fmla="*/ 5996940 w 7749933"/>
                    <a:gd name="connsiteY40" fmla="*/ 2218002 h 2230500"/>
                    <a:gd name="connsiteX41" fmla="*/ 5745480 w 7749933"/>
                    <a:gd name="connsiteY41" fmla="*/ 2080842 h 2230500"/>
                    <a:gd name="connsiteX42" fmla="*/ 5585460 w 7749933"/>
                    <a:gd name="connsiteY42" fmla="*/ 1958922 h 2230500"/>
                    <a:gd name="connsiteX43" fmla="*/ 5303520 w 7749933"/>
                    <a:gd name="connsiteY43" fmla="*/ 1791282 h 2230500"/>
                    <a:gd name="connsiteX44" fmla="*/ 4869180 w 7749933"/>
                    <a:gd name="connsiteY44" fmla="*/ 1661742 h 2230500"/>
                    <a:gd name="connsiteX45" fmla="*/ 4594860 w 7749933"/>
                    <a:gd name="connsiteY45" fmla="*/ 1661742 h 2230500"/>
                    <a:gd name="connsiteX46" fmla="*/ 4175760 w 7749933"/>
                    <a:gd name="connsiteY46" fmla="*/ 1593162 h 2230500"/>
                    <a:gd name="connsiteX47" fmla="*/ 3947160 w 7749933"/>
                    <a:gd name="connsiteY47" fmla="*/ 1600782 h 2230500"/>
                    <a:gd name="connsiteX48" fmla="*/ 3474720 w 7749933"/>
                    <a:gd name="connsiteY48" fmla="*/ 1593162 h 2230500"/>
                    <a:gd name="connsiteX49" fmla="*/ 2766060 w 7749933"/>
                    <a:gd name="connsiteY49" fmla="*/ 1555062 h 2230500"/>
                    <a:gd name="connsiteX50" fmla="*/ 2125980 w 7749933"/>
                    <a:gd name="connsiteY50" fmla="*/ 1555062 h 2230500"/>
                    <a:gd name="connsiteX51" fmla="*/ 0 w 7749933"/>
                    <a:gd name="connsiteY51" fmla="*/ 1516962 h 2230500"/>
                    <a:gd name="connsiteX0" fmla="*/ 22860 w 7750003"/>
                    <a:gd name="connsiteY0" fmla="*/ 290142 h 2230500"/>
                    <a:gd name="connsiteX1" fmla="*/ 586740 w 7750003"/>
                    <a:gd name="connsiteY1" fmla="*/ 290142 h 2230500"/>
                    <a:gd name="connsiteX2" fmla="*/ 1386840 w 7750003"/>
                    <a:gd name="connsiteY2" fmla="*/ 305382 h 2230500"/>
                    <a:gd name="connsiteX3" fmla="*/ 2529840 w 7750003"/>
                    <a:gd name="connsiteY3" fmla="*/ 351102 h 2230500"/>
                    <a:gd name="connsiteX4" fmla="*/ 3749040 w 7750003"/>
                    <a:gd name="connsiteY4" fmla="*/ 366342 h 2230500"/>
                    <a:gd name="connsiteX5" fmla="*/ 4274820 w 7750003"/>
                    <a:gd name="connsiteY5" fmla="*/ 358722 h 2230500"/>
                    <a:gd name="connsiteX6" fmla="*/ 4655820 w 7750003"/>
                    <a:gd name="connsiteY6" fmla="*/ 473022 h 2230500"/>
                    <a:gd name="connsiteX7" fmla="*/ 4853940 w 7750003"/>
                    <a:gd name="connsiteY7" fmla="*/ 533982 h 2230500"/>
                    <a:gd name="connsiteX8" fmla="*/ 5074920 w 7750003"/>
                    <a:gd name="connsiteY8" fmla="*/ 579702 h 2230500"/>
                    <a:gd name="connsiteX9" fmla="*/ 5288280 w 7750003"/>
                    <a:gd name="connsiteY9" fmla="*/ 556842 h 2230500"/>
                    <a:gd name="connsiteX10" fmla="*/ 5478780 w 7750003"/>
                    <a:gd name="connsiteY10" fmla="*/ 473022 h 2230500"/>
                    <a:gd name="connsiteX11" fmla="*/ 5692140 w 7750003"/>
                    <a:gd name="connsiteY11" fmla="*/ 373962 h 2230500"/>
                    <a:gd name="connsiteX12" fmla="*/ 5913120 w 7750003"/>
                    <a:gd name="connsiteY12" fmla="*/ 252042 h 2230500"/>
                    <a:gd name="connsiteX13" fmla="*/ 6187440 w 7750003"/>
                    <a:gd name="connsiteY13" fmla="*/ 130122 h 2230500"/>
                    <a:gd name="connsiteX14" fmla="*/ 6385560 w 7750003"/>
                    <a:gd name="connsiteY14" fmla="*/ 46302 h 2230500"/>
                    <a:gd name="connsiteX15" fmla="*/ 6621780 w 7750003"/>
                    <a:gd name="connsiteY15" fmla="*/ 582 h 2230500"/>
                    <a:gd name="connsiteX16" fmla="*/ 6804660 w 7750003"/>
                    <a:gd name="connsiteY16" fmla="*/ 76782 h 2230500"/>
                    <a:gd name="connsiteX17" fmla="*/ 6926580 w 7750003"/>
                    <a:gd name="connsiteY17" fmla="*/ 175842 h 2230500"/>
                    <a:gd name="connsiteX18" fmla="*/ 7033260 w 7750003"/>
                    <a:gd name="connsiteY18" fmla="*/ 396822 h 2230500"/>
                    <a:gd name="connsiteX19" fmla="*/ 7086600 w 7750003"/>
                    <a:gd name="connsiteY19" fmla="*/ 564462 h 2230500"/>
                    <a:gd name="connsiteX20" fmla="*/ 7109460 w 7750003"/>
                    <a:gd name="connsiteY20" fmla="*/ 747342 h 2230500"/>
                    <a:gd name="connsiteX21" fmla="*/ 7124700 w 7750003"/>
                    <a:gd name="connsiteY21" fmla="*/ 930222 h 2230500"/>
                    <a:gd name="connsiteX22" fmla="*/ 7185660 w 7750003"/>
                    <a:gd name="connsiteY22" fmla="*/ 1090242 h 2230500"/>
                    <a:gd name="connsiteX23" fmla="*/ 7231380 w 7750003"/>
                    <a:gd name="connsiteY23" fmla="*/ 1189302 h 2230500"/>
                    <a:gd name="connsiteX24" fmla="*/ 7360920 w 7750003"/>
                    <a:gd name="connsiteY24" fmla="*/ 1265502 h 2230500"/>
                    <a:gd name="connsiteX25" fmla="*/ 7551420 w 7750003"/>
                    <a:gd name="connsiteY25" fmla="*/ 1356942 h 2230500"/>
                    <a:gd name="connsiteX26" fmla="*/ 7673340 w 7750003"/>
                    <a:gd name="connsiteY26" fmla="*/ 1440762 h 2230500"/>
                    <a:gd name="connsiteX27" fmla="*/ 7749540 w 7750003"/>
                    <a:gd name="connsiteY27" fmla="*/ 1486482 h 2230500"/>
                    <a:gd name="connsiteX28" fmla="*/ 7703820 w 7750003"/>
                    <a:gd name="connsiteY28" fmla="*/ 1577922 h 2230500"/>
                    <a:gd name="connsiteX29" fmla="*/ 7673340 w 7750003"/>
                    <a:gd name="connsiteY29" fmla="*/ 1638882 h 2230500"/>
                    <a:gd name="connsiteX30" fmla="*/ 7627620 w 7750003"/>
                    <a:gd name="connsiteY30" fmla="*/ 1692222 h 2230500"/>
                    <a:gd name="connsiteX31" fmla="*/ 7421880 w 7750003"/>
                    <a:gd name="connsiteY31" fmla="*/ 1715082 h 2230500"/>
                    <a:gd name="connsiteX32" fmla="*/ 7147560 w 7750003"/>
                    <a:gd name="connsiteY32" fmla="*/ 1684602 h 2230500"/>
                    <a:gd name="connsiteX33" fmla="*/ 6972300 w 7750003"/>
                    <a:gd name="connsiteY33" fmla="*/ 1646502 h 2230500"/>
                    <a:gd name="connsiteX34" fmla="*/ 6819900 w 7750003"/>
                    <a:gd name="connsiteY34" fmla="*/ 1646502 h 2230500"/>
                    <a:gd name="connsiteX35" fmla="*/ 6766560 w 7750003"/>
                    <a:gd name="connsiteY35" fmla="*/ 1737942 h 2230500"/>
                    <a:gd name="connsiteX36" fmla="*/ 6629400 w 7750003"/>
                    <a:gd name="connsiteY36" fmla="*/ 1890342 h 2230500"/>
                    <a:gd name="connsiteX37" fmla="*/ 6522720 w 7750003"/>
                    <a:gd name="connsiteY37" fmla="*/ 2004642 h 2230500"/>
                    <a:gd name="connsiteX38" fmla="*/ 6408420 w 7750003"/>
                    <a:gd name="connsiteY38" fmla="*/ 2096082 h 2230500"/>
                    <a:gd name="connsiteX39" fmla="*/ 6256020 w 7750003"/>
                    <a:gd name="connsiteY39" fmla="*/ 2210382 h 2230500"/>
                    <a:gd name="connsiteX40" fmla="*/ 5996940 w 7750003"/>
                    <a:gd name="connsiteY40" fmla="*/ 2218002 h 2230500"/>
                    <a:gd name="connsiteX41" fmla="*/ 5745480 w 7750003"/>
                    <a:gd name="connsiteY41" fmla="*/ 2080842 h 2230500"/>
                    <a:gd name="connsiteX42" fmla="*/ 5585460 w 7750003"/>
                    <a:gd name="connsiteY42" fmla="*/ 1958922 h 2230500"/>
                    <a:gd name="connsiteX43" fmla="*/ 5303520 w 7750003"/>
                    <a:gd name="connsiteY43" fmla="*/ 1791282 h 2230500"/>
                    <a:gd name="connsiteX44" fmla="*/ 4869180 w 7750003"/>
                    <a:gd name="connsiteY44" fmla="*/ 1661742 h 2230500"/>
                    <a:gd name="connsiteX45" fmla="*/ 4594860 w 7750003"/>
                    <a:gd name="connsiteY45" fmla="*/ 1661742 h 2230500"/>
                    <a:gd name="connsiteX46" fmla="*/ 4175760 w 7750003"/>
                    <a:gd name="connsiteY46" fmla="*/ 1593162 h 2230500"/>
                    <a:gd name="connsiteX47" fmla="*/ 3947160 w 7750003"/>
                    <a:gd name="connsiteY47" fmla="*/ 1600782 h 2230500"/>
                    <a:gd name="connsiteX48" fmla="*/ 3474720 w 7750003"/>
                    <a:gd name="connsiteY48" fmla="*/ 1593162 h 2230500"/>
                    <a:gd name="connsiteX49" fmla="*/ 2766060 w 7750003"/>
                    <a:gd name="connsiteY49" fmla="*/ 1555062 h 2230500"/>
                    <a:gd name="connsiteX50" fmla="*/ 2125980 w 7750003"/>
                    <a:gd name="connsiteY50" fmla="*/ 1555062 h 2230500"/>
                    <a:gd name="connsiteX51" fmla="*/ 0 w 7750003"/>
                    <a:gd name="connsiteY51" fmla="*/ 1516962 h 2230500"/>
                    <a:gd name="connsiteX0" fmla="*/ 22860 w 7703880"/>
                    <a:gd name="connsiteY0" fmla="*/ 290142 h 2230500"/>
                    <a:gd name="connsiteX1" fmla="*/ 586740 w 7703880"/>
                    <a:gd name="connsiteY1" fmla="*/ 290142 h 2230500"/>
                    <a:gd name="connsiteX2" fmla="*/ 1386840 w 7703880"/>
                    <a:gd name="connsiteY2" fmla="*/ 305382 h 2230500"/>
                    <a:gd name="connsiteX3" fmla="*/ 2529840 w 7703880"/>
                    <a:gd name="connsiteY3" fmla="*/ 351102 h 2230500"/>
                    <a:gd name="connsiteX4" fmla="*/ 3749040 w 7703880"/>
                    <a:gd name="connsiteY4" fmla="*/ 366342 h 2230500"/>
                    <a:gd name="connsiteX5" fmla="*/ 4274820 w 7703880"/>
                    <a:gd name="connsiteY5" fmla="*/ 358722 h 2230500"/>
                    <a:gd name="connsiteX6" fmla="*/ 4655820 w 7703880"/>
                    <a:gd name="connsiteY6" fmla="*/ 473022 h 2230500"/>
                    <a:gd name="connsiteX7" fmla="*/ 4853940 w 7703880"/>
                    <a:gd name="connsiteY7" fmla="*/ 533982 h 2230500"/>
                    <a:gd name="connsiteX8" fmla="*/ 5074920 w 7703880"/>
                    <a:gd name="connsiteY8" fmla="*/ 579702 h 2230500"/>
                    <a:gd name="connsiteX9" fmla="*/ 5288280 w 7703880"/>
                    <a:gd name="connsiteY9" fmla="*/ 556842 h 2230500"/>
                    <a:gd name="connsiteX10" fmla="*/ 5478780 w 7703880"/>
                    <a:gd name="connsiteY10" fmla="*/ 473022 h 2230500"/>
                    <a:gd name="connsiteX11" fmla="*/ 5692140 w 7703880"/>
                    <a:gd name="connsiteY11" fmla="*/ 373962 h 2230500"/>
                    <a:gd name="connsiteX12" fmla="*/ 5913120 w 7703880"/>
                    <a:gd name="connsiteY12" fmla="*/ 252042 h 2230500"/>
                    <a:gd name="connsiteX13" fmla="*/ 6187440 w 7703880"/>
                    <a:gd name="connsiteY13" fmla="*/ 130122 h 2230500"/>
                    <a:gd name="connsiteX14" fmla="*/ 6385560 w 7703880"/>
                    <a:gd name="connsiteY14" fmla="*/ 46302 h 2230500"/>
                    <a:gd name="connsiteX15" fmla="*/ 6621780 w 7703880"/>
                    <a:gd name="connsiteY15" fmla="*/ 582 h 2230500"/>
                    <a:gd name="connsiteX16" fmla="*/ 6804660 w 7703880"/>
                    <a:gd name="connsiteY16" fmla="*/ 76782 h 2230500"/>
                    <a:gd name="connsiteX17" fmla="*/ 6926580 w 7703880"/>
                    <a:gd name="connsiteY17" fmla="*/ 175842 h 2230500"/>
                    <a:gd name="connsiteX18" fmla="*/ 7033260 w 7703880"/>
                    <a:gd name="connsiteY18" fmla="*/ 396822 h 2230500"/>
                    <a:gd name="connsiteX19" fmla="*/ 7086600 w 7703880"/>
                    <a:gd name="connsiteY19" fmla="*/ 564462 h 2230500"/>
                    <a:gd name="connsiteX20" fmla="*/ 7109460 w 7703880"/>
                    <a:gd name="connsiteY20" fmla="*/ 747342 h 2230500"/>
                    <a:gd name="connsiteX21" fmla="*/ 7124700 w 7703880"/>
                    <a:gd name="connsiteY21" fmla="*/ 930222 h 2230500"/>
                    <a:gd name="connsiteX22" fmla="*/ 7185660 w 7703880"/>
                    <a:gd name="connsiteY22" fmla="*/ 1090242 h 2230500"/>
                    <a:gd name="connsiteX23" fmla="*/ 7231380 w 7703880"/>
                    <a:gd name="connsiteY23" fmla="*/ 1189302 h 2230500"/>
                    <a:gd name="connsiteX24" fmla="*/ 7360920 w 7703880"/>
                    <a:gd name="connsiteY24" fmla="*/ 1265502 h 2230500"/>
                    <a:gd name="connsiteX25" fmla="*/ 7551420 w 7703880"/>
                    <a:gd name="connsiteY25" fmla="*/ 1356942 h 2230500"/>
                    <a:gd name="connsiteX26" fmla="*/ 7673340 w 7703880"/>
                    <a:gd name="connsiteY26" fmla="*/ 1440762 h 2230500"/>
                    <a:gd name="connsiteX27" fmla="*/ 7680960 w 7703880"/>
                    <a:gd name="connsiteY27" fmla="*/ 1486482 h 2230500"/>
                    <a:gd name="connsiteX28" fmla="*/ 7703820 w 7703880"/>
                    <a:gd name="connsiteY28" fmla="*/ 1577922 h 2230500"/>
                    <a:gd name="connsiteX29" fmla="*/ 7673340 w 7703880"/>
                    <a:gd name="connsiteY29" fmla="*/ 1638882 h 2230500"/>
                    <a:gd name="connsiteX30" fmla="*/ 7627620 w 7703880"/>
                    <a:gd name="connsiteY30" fmla="*/ 1692222 h 2230500"/>
                    <a:gd name="connsiteX31" fmla="*/ 7421880 w 7703880"/>
                    <a:gd name="connsiteY31" fmla="*/ 1715082 h 2230500"/>
                    <a:gd name="connsiteX32" fmla="*/ 7147560 w 7703880"/>
                    <a:gd name="connsiteY32" fmla="*/ 1684602 h 2230500"/>
                    <a:gd name="connsiteX33" fmla="*/ 6972300 w 7703880"/>
                    <a:gd name="connsiteY33" fmla="*/ 1646502 h 2230500"/>
                    <a:gd name="connsiteX34" fmla="*/ 6819900 w 7703880"/>
                    <a:gd name="connsiteY34" fmla="*/ 1646502 h 2230500"/>
                    <a:gd name="connsiteX35" fmla="*/ 6766560 w 7703880"/>
                    <a:gd name="connsiteY35" fmla="*/ 1737942 h 2230500"/>
                    <a:gd name="connsiteX36" fmla="*/ 6629400 w 7703880"/>
                    <a:gd name="connsiteY36" fmla="*/ 1890342 h 2230500"/>
                    <a:gd name="connsiteX37" fmla="*/ 6522720 w 7703880"/>
                    <a:gd name="connsiteY37" fmla="*/ 2004642 h 2230500"/>
                    <a:gd name="connsiteX38" fmla="*/ 6408420 w 7703880"/>
                    <a:gd name="connsiteY38" fmla="*/ 2096082 h 2230500"/>
                    <a:gd name="connsiteX39" fmla="*/ 6256020 w 7703880"/>
                    <a:gd name="connsiteY39" fmla="*/ 2210382 h 2230500"/>
                    <a:gd name="connsiteX40" fmla="*/ 5996940 w 7703880"/>
                    <a:gd name="connsiteY40" fmla="*/ 2218002 h 2230500"/>
                    <a:gd name="connsiteX41" fmla="*/ 5745480 w 7703880"/>
                    <a:gd name="connsiteY41" fmla="*/ 2080842 h 2230500"/>
                    <a:gd name="connsiteX42" fmla="*/ 5585460 w 7703880"/>
                    <a:gd name="connsiteY42" fmla="*/ 1958922 h 2230500"/>
                    <a:gd name="connsiteX43" fmla="*/ 5303520 w 7703880"/>
                    <a:gd name="connsiteY43" fmla="*/ 1791282 h 2230500"/>
                    <a:gd name="connsiteX44" fmla="*/ 4869180 w 7703880"/>
                    <a:gd name="connsiteY44" fmla="*/ 1661742 h 2230500"/>
                    <a:gd name="connsiteX45" fmla="*/ 4594860 w 7703880"/>
                    <a:gd name="connsiteY45" fmla="*/ 1661742 h 2230500"/>
                    <a:gd name="connsiteX46" fmla="*/ 4175760 w 7703880"/>
                    <a:gd name="connsiteY46" fmla="*/ 1593162 h 2230500"/>
                    <a:gd name="connsiteX47" fmla="*/ 3947160 w 7703880"/>
                    <a:gd name="connsiteY47" fmla="*/ 1600782 h 2230500"/>
                    <a:gd name="connsiteX48" fmla="*/ 3474720 w 7703880"/>
                    <a:gd name="connsiteY48" fmla="*/ 1593162 h 2230500"/>
                    <a:gd name="connsiteX49" fmla="*/ 2766060 w 7703880"/>
                    <a:gd name="connsiteY49" fmla="*/ 1555062 h 2230500"/>
                    <a:gd name="connsiteX50" fmla="*/ 2125980 w 7703880"/>
                    <a:gd name="connsiteY50" fmla="*/ 1555062 h 2230500"/>
                    <a:gd name="connsiteX51" fmla="*/ 0 w 7703880"/>
                    <a:gd name="connsiteY51" fmla="*/ 1516962 h 2230500"/>
                    <a:gd name="connsiteX0" fmla="*/ 22860 w 7703880"/>
                    <a:gd name="connsiteY0" fmla="*/ 290142 h 2230500"/>
                    <a:gd name="connsiteX1" fmla="*/ 586740 w 7703880"/>
                    <a:gd name="connsiteY1" fmla="*/ 290142 h 2230500"/>
                    <a:gd name="connsiteX2" fmla="*/ 1386840 w 7703880"/>
                    <a:gd name="connsiteY2" fmla="*/ 305382 h 2230500"/>
                    <a:gd name="connsiteX3" fmla="*/ 2529840 w 7703880"/>
                    <a:gd name="connsiteY3" fmla="*/ 351102 h 2230500"/>
                    <a:gd name="connsiteX4" fmla="*/ 3749040 w 7703880"/>
                    <a:gd name="connsiteY4" fmla="*/ 366342 h 2230500"/>
                    <a:gd name="connsiteX5" fmla="*/ 4274820 w 7703880"/>
                    <a:gd name="connsiteY5" fmla="*/ 358722 h 2230500"/>
                    <a:gd name="connsiteX6" fmla="*/ 4655820 w 7703880"/>
                    <a:gd name="connsiteY6" fmla="*/ 473022 h 2230500"/>
                    <a:gd name="connsiteX7" fmla="*/ 4853940 w 7703880"/>
                    <a:gd name="connsiteY7" fmla="*/ 533982 h 2230500"/>
                    <a:gd name="connsiteX8" fmla="*/ 5074920 w 7703880"/>
                    <a:gd name="connsiteY8" fmla="*/ 579702 h 2230500"/>
                    <a:gd name="connsiteX9" fmla="*/ 5288280 w 7703880"/>
                    <a:gd name="connsiteY9" fmla="*/ 556842 h 2230500"/>
                    <a:gd name="connsiteX10" fmla="*/ 5478780 w 7703880"/>
                    <a:gd name="connsiteY10" fmla="*/ 473022 h 2230500"/>
                    <a:gd name="connsiteX11" fmla="*/ 5692140 w 7703880"/>
                    <a:gd name="connsiteY11" fmla="*/ 373962 h 2230500"/>
                    <a:gd name="connsiteX12" fmla="*/ 5913120 w 7703880"/>
                    <a:gd name="connsiteY12" fmla="*/ 252042 h 2230500"/>
                    <a:gd name="connsiteX13" fmla="*/ 6187440 w 7703880"/>
                    <a:gd name="connsiteY13" fmla="*/ 130122 h 2230500"/>
                    <a:gd name="connsiteX14" fmla="*/ 6385560 w 7703880"/>
                    <a:gd name="connsiteY14" fmla="*/ 46302 h 2230500"/>
                    <a:gd name="connsiteX15" fmla="*/ 6621780 w 7703880"/>
                    <a:gd name="connsiteY15" fmla="*/ 582 h 2230500"/>
                    <a:gd name="connsiteX16" fmla="*/ 6804660 w 7703880"/>
                    <a:gd name="connsiteY16" fmla="*/ 76782 h 2230500"/>
                    <a:gd name="connsiteX17" fmla="*/ 6926580 w 7703880"/>
                    <a:gd name="connsiteY17" fmla="*/ 175842 h 2230500"/>
                    <a:gd name="connsiteX18" fmla="*/ 7033260 w 7703880"/>
                    <a:gd name="connsiteY18" fmla="*/ 396822 h 2230500"/>
                    <a:gd name="connsiteX19" fmla="*/ 7086600 w 7703880"/>
                    <a:gd name="connsiteY19" fmla="*/ 564462 h 2230500"/>
                    <a:gd name="connsiteX20" fmla="*/ 7109460 w 7703880"/>
                    <a:gd name="connsiteY20" fmla="*/ 747342 h 2230500"/>
                    <a:gd name="connsiteX21" fmla="*/ 7124700 w 7703880"/>
                    <a:gd name="connsiteY21" fmla="*/ 930222 h 2230500"/>
                    <a:gd name="connsiteX22" fmla="*/ 7185660 w 7703880"/>
                    <a:gd name="connsiteY22" fmla="*/ 1090242 h 2230500"/>
                    <a:gd name="connsiteX23" fmla="*/ 7231380 w 7703880"/>
                    <a:gd name="connsiteY23" fmla="*/ 1189302 h 2230500"/>
                    <a:gd name="connsiteX24" fmla="*/ 7360920 w 7703880"/>
                    <a:gd name="connsiteY24" fmla="*/ 1265502 h 2230500"/>
                    <a:gd name="connsiteX25" fmla="*/ 7551420 w 7703880"/>
                    <a:gd name="connsiteY25" fmla="*/ 1356942 h 2230500"/>
                    <a:gd name="connsiteX26" fmla="*/ 7673340 w 7703880"/>
                    <a:gd name="connsiteY26" fmla="*/ 1440762 h 2230500"/>
                    <a:gd name="connsiteX27" fmla="*/ 7680960 w 7703880"/>
                    <a:gd name="connsiteY27" fmla="*/ 1486482 h 2230500"/>
                    <a:gd name="connsiteX28" fmla="*/ 7703820 w 7703880"/>
                    <a:gd name="connsiteY28" fmla="*/ 1577922 h 2230500"/>
                    <a:gd name="connsiteX29" fmla="*/ 7673340 w 7703880"/>
                    <a:gd name="connsiteY29" fmla="*/ 1638882 h 2230500"/>
                    <a:gd name="connsiteX30" fmla="*/ 7627620 w 7703880"/>
                    <a:gd name="connsiteY30" fmla="*/ 1692222 h 2230500"/>
                    <a:gd name="connsiteX31" fmla="*/ 7421880 w 7703880"/>
                    <a:gd name="connsiteY31" fmla="*/ 1715082 h 2230500"/>
                    <a:gd name="connsiteX32" fmla="*/ 7147560 w 7703880"/>
                    <a:gd name="connsiteY32" fmla="*/ 1684602 h 2230500"/>
                    <a:gd name="connsiteX33" fmla="*/ 6972300 w 7703880"/>
                    <a:gd name="connsiteY33" fmla="*/ 1646502 h 2230500"/>
                    <a:gd name="connsiteX34" fmla="*/ 6819900 w 7703880"/>
                    <a:gd name="connsiteY34" fmla="*/ 1646502 h 2230500"/>
                    <a:gd name="connsiteX35" fmla="*/ 6766560 w 7703880"/>
                    <a:gd name="connsiteY35" fmla="*/ 1737942 h 2230500"/>
                    <a:gd name="connsiteX36" fmla="*/ 6629400 w 7703880"/>
                    <a:gd name="connsiteY36" fmla="*/ 1890342 h 2230500"/>
                    <a:gd name="connsiteX37" fmla="*/ 6522720 w 7703880"/>
                    <a:gd name="connsiteY37" fmla="*/ 2004642 h 2230500"/>
                    <a:gd name="connsiteX38" fmla="*/ 6408420 w 7703880"/>
                    <a:gd name="connsiteY38" fmla="*/ 2096082 h 2230500"/>
                    <a:gd name="connsiteX39" fmla="*/ 6256020 w 7703880"/>
                    <a:gd name="connsiteY39" fmla="*/ 2210382 h 2230500"/>
                    <a:gd name="connsiteX40" fmla="*/ 5996940 w 7703880"/>
                    <a:gd name="connsiteY40" fmla="*/ 2218002 h 2230500"/>
                    <a:gd name="connsiteX41" fmla="*/ 5745480 w 7703880"/>
                    <a:gd name="connsiteY41" fmla="*/ 2080842 h 2230500"/>
                    <a:gd name="connsiteX42" fmla="*/ 5585460 w 7703880"/>
                    <a:gd name="connsiteY42" fmla="*/ 1958922 h 2230500"/>
                    <a:gd name="connsiteX43" fmla="*/ 5303520 w 7703880"/>
                    <a:gd name="connsiteY43" fmla="*/ 1791282 h 2230500"/>
                    <a:gd name="connsiteX44" fmla="*/ 4869180 w 7703880"/>
                    <a:gd name="connsiteY44" fmla="*/ 1661742 h 2230500"/>
                    <a:gd name="connsiteX45" fmla="*/ 4610100 w 7703880"/>
                    <a:gd name="connsiteY45" fmla="*/ 1638882 h 2230500"/>
                    <a:gd name="connsiteX46" fmla="*/ 4175760 w 7703880"/>
                    <a:gd name="connsiteY46" fmla="*/ 1593162 h 2230500"/>
                    <a:gd name="connsiteX47" fmla="*/ 3947160 w 7703880"/>
                    <a:gd name="connsiteY47" fmla="*/ 1600782 h 2230500"/>
                    <a:gd name="connsiteX48" fmla="*/ 3474720 w 7703880"/>
                    <a:gd name="connsiteY48" fmla="*/ 1593162 h 2230500"/>
                    <a:gd name="connsiteX49" fmla="*/ 2766060 w 7703880"/>
                    <a:gd name="connsiteY49" fmla="*/ 1555062 h 2230500"/>
                    <a:gd name="connsiteX50" fmla="*/ 2125980 w 7703880"/>
                    <a:gd name="connsiteY50" fmla="*/ 1555062 h 2230500"/>
                    <a:gd name="connsiteX51" fmla="*/ 0 w 7703880"/>
                    <a:gd name="connsiteY51" fmla="*/ 1516962 h 2230500"/>
                    <a:gd name="connsiteX0" fmla="*/ 22860 w 7703880"/>
                    <a:gd name="connsiteY0" fmla="*/ 290142 h 2230500"/>
                    <a:gd name="connsiteX1" fmla="*/ 586740 w 7703880"/>
                    <a:gd name="connsiteY1" fmla="*/ 290142 h 2230500"/>
                    <a:gd name="connsiteX2" fmla="*/ 1386840 w 7703880"/>
                    <a:gd name="connsiteY2" fmla="*/ 305382 h 2230500"/>
                    <a:gd name="connsiteX3" fmla="*/ 2529840 w 7703880"/>
                    <a:gd name="connsiteY3" fmla="*/ 351102 h 2230500"/>
                    <a:gd name="connsiteX4" fmla="*/ 3749040 w 7703880"/>
                    <a:gd name="connsiteY4" fmla="*/ 366342 h 2230500"/>
                    <a:gd name="connsiteX5" fmla="*/ 4274820 w 7703880"/>
                    <a:gd name="connsiteY5" fmla="*/ 358722 h 2230500"/>
                    <a:gd name="connsiteX6" fmla="*/ 4655820 w 7703880"/>
                    <a:gd name="connsiteY6" fmla="*/ 473022 h 2230500"/>
                    <a:gd name="connsiteX7" fmla="*/ 4853940 w 7703880"/>
                    <a:gd name="connsiteY7" fmla="*/ 533982 h 2230500"/>
                    <a:gd name="connsiteX8" fmla="*/ 5074920 w 7703880"/>
                    <a:gd name="connsiteY8" fmla="*/ 579702 h 2230500"/>
                    <a:gd name="connsiteX9" fmla="*/ 5288280 w 7703880"/>
                    <a:gd name="connsiteY9" fmla="*/ 556842 h 2230500"/>
                    <a:gd name="connsiteX10" fmla="*/ 5478780 w 7703880"/>
                    <a:gd name="connsiteY10" fmla="*/ 473022 h 2230500"/>
                    <a:gd name="connsiteX11" fmla="*/ 5692140 w 7703880"/>
                    <a:gd name="connsiteY11" fmla="*/ 373962 h 2230500"/>
                    <a:gd name="connsiteX12" fmla="*/ 5913120 w 7703880"/>
                    <a:gd name="connsiteY12" fmla="*/ 252042 h 2230500"/>
                    <a:gd name="connsiteX13" fmla="*/ 6187440 w 7703880"/>
                    <a:gd name="connsiteY13" fmla="*/ 130122 h 2230500"/>
                    <a:gd name="connsiteX14" fmla="*/ 6385560 w 7703880"/>
                    <a:gd name="connsiteY14" fmla="*/ 46302 h 2230500"/>
                    <a:gd name="connsiteX15" fmla="*/ 6621780 w 7703880"/>
                    <a:gd name="connsiteY15" fmla="*/ 582 h 2230500"/>
                    <a:gd name="connsiteX16" fmla="*/ 6804660 w 7703880"/>
                    <a:gd name="connsiteY16" fmla="*/ 76782 h 2230500"/>
                    <a:gd name="connsiteX17" fmla="*/ 6926580 w 7703880"/>
                    <a:gd name="connsiteY17" fmla="*/ 175842 h 2230500"/>
                    <a:gd name="connsiteX18" fmla="*/ 7033260 w 7703880"/>
                    <a:gd name="connsiteY18" fmla="*/ 396822 h 2230500"/>
                    <a:gd name="connsiteX19" fmla="*/ 7086600 w 7703880"/>
                    <a:gd name="connsiteY19" fmla="*/ 564462 h 2230500"/>
                    <a:gd name="connsiteX20" fmla="*/ 7109460 w 7703880"/>
                    <a:gd name="connsiteY20" fmla="*/ 747342 h 2230500"/>
                    <a:gd name="connsiteX21" fmla="*/ 7124700 w 7703880"/>
                    <a:gd name="connsiteY21" fmla="*/ 930222 h 2230500"/>
                    <a:gd name="connsiteX22" fmla="*/ 7185660 w 7703880"/>
                    <a:gd name="connsiteY22" fmla="*/ 1090242 h 2230500"/>
                    <a:gd name="connsiteX23" fmla="*/ 7231380 w 7703880"/>
                    <a:gd name="connsiteY23" fmla="*/ 1189302 h 2230500"/>
                    <a:gd name="connsiteX24" fmla="*/ 7360920 w 7703880"/>
                    <a:gd name="connsiteY24" fmla="*/ 1265502 h 2230500"/>
                    <a:gd name="connsiteX25" fmla="*/ 7551420 w 7703880"/>
                    <a:gd name="connsiteY25" fmla="*/ 1356942 h 2230500"/>
                    <a:gd name="connsiteX26" fmla="*/ 7673340 w 7703880"/>
                    <a:gd name="connsiteY26" fmla="*/ 1440762 h 2230500"/>
                    <a:gd name="connsiteX27" fmla="*/ 7680960 w 7703880"/>
                    <a:gd name="connsiteY27" fmla="*/ 1486482 h 2230500"/>
                    <a:gd name="connsiteX28" fmla="*/ 7703820 w 7703880"/>
                    <a:gd name="connsiteY28" fmla="*/ 1577922 h 2230500"/>
                    <a:gd name="connsiteX29" fmla="*/ 7673340 w 7703880"/>
                    <a:gd name="connsiteY29" fmla="*/ 1638882 h 2230500"/>
                    <a:gd name="connsiteX30" fmla="*/ 7627620 w 7703880"/>
                    <a:gd name="connsiteY30" fmla="*/ 1692222 h 2230500"/>
                    <a:gd name="connsiteX31" fmla="*/ 7421880 w 7703880"/>
                    <a:gd name="connsiteY31" fmla="*/ 1715082 h 2230500"/>
                    <a:gd name="connsiteX32" fmla="*/ 7147560 w 7703880"/>
                    <a:gd name="connsiteY32" fmla="*/ 1684602 h 2230500"/>
                    <a:gd name="connsiteX33" fmla="*/ 6972300 w 7703880"/>
                    <a:gd name="connsiteY33" fmla="*/ 1646502 h 2230500"/>
                    <a:gd name="connsiteX34" fmla="*/ 6819900 w 7703880"/>
                    <a:gd name="connsiteY34" fmla="*/ 1646502 h 2230500"/>
                    <a:gd name="connsiteX35" fmla="*/ 6766560 w 7703880"/>
                    <a:gd name="connsiteY35" fmla="*/ 1737942 h 2230500"/>
                    <a:gd name="connsiteX36" fmla="*/ 6629400 w 7703880"/>
                    <a:gd name="connsiteY36" fmla="*/ 1890342 h 2230500"/>
                    <a:gd name="connsiteX37" fmla="*/ 6522720 w 7703880"/>
                    <a:gd name="connsiteY37" fmla="*/ 2004642 h 2230500"/>
                    <a:gd name="connsiteX38" fmla="*/ 6408420 w 7703880"/>
                    <a:gd name="connsiteY38" fmla="*/ 2096082 h 2230500"/>
                    <a:gd name="connsiteX39" fmla="*/ 6256020 w 7703880"/>
                    <a:gd name="connsiteY39" fmla="*/ 2210382 h 2230500"/>
                    <a:gd name="connsiteX40" fmla="*/ 5996940 w 7703880"/>
                    <a:gd name="connsiteY40" fmla="*/ 2218002 h 2230500"/>
                    <a:gd name="connsiteX41" fmla="*/ 5745480 w 7703880"/>
                    <a:gd name="connsiteY41" fmla="*/ 2080842 h 2230500"/>
                    <a:gd name="connsiteX42" fmla="*/ 5585460 w 7703880"/>
                    <a:gd name="connsiteY42" fmla="*/ 1958922 h 2230500"/>
                    <a:gd name="connsiteX43" fmla="*/ 5303520 w 7703880"/>
                    <a:gd name="connsiteY43" fmla="*/ 1791282 h 2230500"/>
                    <a:gd name="connsiteX44" fmla="*/ 4869180 w 7703880"/>
                    <a:gd name="connsiteY44" fmla="*/ 1661742 h 2230500"/>
                    <a:gd name="connsiteX45" fmla="*/ 4610100 w 7703880"/>
                    <a:gd name="connsiteY45" fmla="*/ 1638882 h 2230500"/>
                    <a:gd name="connsiteX46" fmla="*/ 4175760 w 7703880"/>
                    <a:gd name="connsiteY46" fmla="*/ 1593162 h 2230500"/>
                    <a:gd name="connsiteX47" fmla="*/ 3924300 w 7703880"/>
                    <a:gd name="connsiteY47" fmla="*/ 1600782 h 2230500"/>
                    <a:gd name="connsiteX48" fmla="*/ 3474720 w 7703880"/>
                    <a:gd name="connsiteY48" fmla="*/ 1593162 h 2230500"/>
                    <a:gd name="connsiteX49" fmla="*/ 2766060 w 7703880"/>
                    <a:gd name="connsiteY49" fmla="*/ 1555062 h 2230500"/>
                    <a:gd name="connsiteX50" fmla="*/ 2125980 w 7703880"/>
                    <a:gd name="connsiteY50" fmla="*/ 1555062 h 2230500"/>
                    <a:gd name="connsiteX51" fmla="*/ 0 w 7703880"/>
                    <a:gd name="connsiteY51" fmla="*/ 1516962 h 2230500"/>
                    <a:gd name="connsiteX0" fmla="*/ 22860 w 7703880"/>
                    <a:gd name="connsiteY0" fmla="*/ 290142 h 2230500"/>
                    <a:gd name="connsiteX1" fmla="*/ 586740 w 7703880"/>
                    <a:gd name="connsiteY1" fmla="*/ 290142 h 2230500"/>
                    <a:gd name="connsiteX2" fmla="*/ 1386840 w 7703880"/>
                    <a:gd name="connsiteY2" fmla="*/ 305382 h 2230500"/>
                    <a:gd name="connsiteX3" fmla="*/ 2529840 w 7703880"/>
                    <a:gd name="connsiteY3" fmla="*/ 351102 h 2230500"/>
                    <a:gd name="connsiteX4" fmla="*/ 3749040 w 7703880"/>
                    <a:gd name="connsiteY4" fmla="*/ 366342 h 2230500"/>
                    <a:gd name="connsiteX5" fmla="*/ 4274820 w 7703880"/>
                    <a:gd name="connsiteY5" fmla="*/ 358722 h 2230500"/>
                    <a:gd name="connsiteX6" fmla="*/ 4655820 w 7703880"/>
                    <a:gd name="connsiteY6" fmla="*/ 473022 h 2230500"/>
                    <a:gd name="connsiteX7" fmla="*/ 4853940 w 7703880"/>
                    <a:gd name="connsiteY7" fmla="*/ 533982 h 2230500"/>
                    <a:gd name="connsiteX8" fmla="*/ 5074920 w 7703880"/>
                    <a:gd name="connsiteY8" fmla="*/ 579702 h 2230500"/>
                    <a:gd name="connsiteX9" fmla="*/ 5288280 w 7703880"/>
                    <a:gd name="connsiteY9" fmla="*/ 556842 h 2230500"/>
                    <a:gd name="connsiteX10" fmla="*/ 5478780 w 7703880"/>
                    <a:gd name="connsiteY10" fmla="*/ 473022 h 2230500"/>
                    <a:gd name="connsiteX11" fmla="*/ 5692140 w 7703880"/>
                    <a:gd name="connsiteY11" fmla="*/ 373962 h 2230500"/>
                    <a:gd name="connsiteX12" fmla="*/ 5913120 w 7703880"/>
                    <a:gd name="connsiteY12" fmla="*/ 252042 h 2230500"/>
                    <a:gd name="connsiteX13" fmla="*/ 6187440 w 7703880"/>
                    <a:gd name="connsiteY13" fmla="*/ 130122 h 2230500"/>
                    <a:gd name="connsiteX14" fmla="*/ 6385560 w 7703880"/>
                    <a:gd name="connsiteY14" fmla="*/ 46302 h 2230500"/>
                    <a:gd name="connsiteX15" fmla="*/ 6621780 w 7703880"/>
                    <a:gd name="connsiteY15" fmla="*/ 582 h 2230500"/>
                    <a:gd name="connsiteX16" fmla="*/ 6804660 w 7703880"/>
                    <a:gd name="connsiteY16" fmla="*/ 76782 h 2230500"/>
                    <a:gd name="connsiteX17" fmla="*/ 6926580 w 7703880"/>
                    <a:gd name="connsiteY17" fmla="*/ 175842 h 2230500"/>
                    <a:gd name="connsiteX18" fmla="*/ 7033260 w 7703880"/>
                    <a:gd name="connsiteY18" fmla="*/ 396822 h 2230500"/>
                    <a:gd name="connsiteX19" fmla="*/ 7086600 w 7703880"/>
                    <a:gd name="connsiteY19" fmla="*/ 564462 h 2230500"/>
                    <a:gd name="connsiteX20" fmla="*/ 7109460 w 7703880"/>
                    <a:gd name="connsiteY20" fmla="*/ 747342 h 2230500"/>
                    <a:gd name="connsiteX21" fmla="*/ 7124700 w 7703880"/>
                    <a:gd name="connsiteY21" fmla="*/ 930222 h 2230500"/>
                    <a:gd name="connsiteX22" fmla="*/ 7185660 w 7703880"/>
                    <a:gd name="connsiteY22" fmla="*/ 1090242 h 2230500"/>
                    <a:gd name="connsiteX23" fmla="*/ 7231380 w 7703880"/>
                    <a:gd name="connsiteY23" fmla="*/ 1189302 h 2230500"/>
                    <a:gd name="connsiteX24" fmla="*/ 7360920 w 7703880"/>
                    <a:gd name="connsiteY24" fmla="*/ 1265502 h 2230500"/>
                    <a:gd name="connsiteX25" fmla="*/ 7551420 w 7703880"/>
                    <a:gd name="connsiteY25" fmla="*/ 1356942 h 2230500"/>
                    <a:gd name="connsiteX26" fmla="*/ 7673340 w 7703880"/>
                    <a:gd name="connsiteY26" fmla="*/ 1440762 h 2230500"/>
                    <a:gd name="connsiteX27" fmla="*/ 7680960 w 7703880"/>
                    <a:gd name="connsiteY27" fmla="*/ 1486482 h 2230500"/>
                    <a:gd name="connsiteX28" fmla="*/ 7703820 w 7703880"/>
                    <a:gd name="connsiteY28" fmla="*/ 1577922 h 2230500"/>
                    <a:gd name="connsiteX29" fmla="*/ 7673340 w 7703880"/>
                    <a:gd name="connsiteY29" fmla="*/ 1638882 h 2230500"/>
                    <a:gd name="connsiteX30" fmla="*/ 7627620 w 7703880"/>
                    <a:gd name="connsiteY30" fmla="*/ 1692222 h 2230500"/>
                    <a:gd name="connsiteX31" fmla="*/ 7421880 w 7703880"/>
                    <a:gd name="connsiteY31" fmla="*/ 1715082 h 2230500"/>
                    <a:gd name="connsiteX32" fmla="*/ 7147560 w 7703880"/>
                    <a:gd name="connsiteY32" fmla="*/ 1684602 h 2230500"/>
                    <a:gd name="connsiteX33" fmla="*/ 6972300 w 7703880"/>
                    <a:gd name="connsiteY33" fmla="*/ 1646502 h 2230500"/>
                    <a:gd name="connsiteX34" fmla="*/ 6819900 w 7703880"/>
                    <a:gd name="connsiteY34" fmla="*/ 1646502 h 2230500"/>
                    <a:gd name="connsiteX35" fmla="*/ 6766560 w 7703880"/>
                    <a:gd name="connsiteY35" fmla="*/ 1737942 h 2230500"/>
                    <a:gd name="connsiteX36" fmla="*/ 6629400 w 7703880"/>
                    <a:gd name="connsiteY36" fmla="*/ 1890342 h 2230500"/>
                    <a:gd name="connsiteX37" fmla="*/ 6522720 w 7703880"/>
                    <a:gd name="connsiteY37" fmla="*/ 2004642 h 2230500"/>
                    <a:gd name="connsiteX38" fmla="*/ 6408420 w 7703880"/>
                    <a:gd name="connsiteY38" fmla="*/ 2096082 h 2230500"/>
                    <a:gd name="connsiteX39" fmla="*/ 6256020 w 7703880"/>
                    <a:gd name="connsiteY39" fmla="*/ 2210382 h 2230500"/>
                    <a:gd name="connsiteX40" fmla="*/ 5996940 w 7703880"/>
                    <a:gd name="connsiteY40" fmla="*/ 2218002 h 2230500"/>
                    <a:gd name="connsiteX41" fmla="*/ 5745480 w 7703880"/>
                    <a:gd name="connsiteY41" fmla="*/ 2080842 h 2230500"/>
                    <a:gd name="connsiteX42" fmla="*/ 5585460 w 7703880"/>
                    <a:gd name="connsiteY42" fmla="*/ 1958922 h 2230500"/>
                    <a:gd name="connsiteX43" fmla="*/ 5303520 w 7703880"/>
                    <a:gd name="connsiteY43" fmla="*/ 1791282 h 2230500"/>
                    <a:gd name="connsiteX44" fmla="*/ 4869180 w 7703880"/>
                    <a:gd name="connsiteY44" fmla="*/ 1661742 h 2230500"/>
                    <a:gd name="connsiteX45" fmla="*/ 4610100 w 7703880"/>
                    <a:gd name="connsiteY45" fmla="*/ 1638882 h 2230500"/>
                    <a:gd name="connsiteX46" fmla="*/ 4175760 w 7703880"/>
                    <a:gd name="connsiteY46" fmla="*/ 1593162 h 2230500"/>
                    <a:gd name="connsiteX47" fmla="*/ 3924300 w 7703880"/>
                    <a:gd name="connsiteY47" fmla="*/ 1600782 h 2230500"/>
                    <a:gd name="connsiteX48" fmla="*/ 3474720 w 7703880"/>
                    <a:gd name="connsiteY48" fmla="*/ 1593162 h 2230500"/>
                    <a:gd name="connsiteX49" fmla="*/ 2766060 w 7703880"/>
                    <a:gd name="connsiteY49" fmla="*/ 1570302 h 2230500"/>
                    <a:gd name="connsiteX50" fmla="*/ 2125980 w 7703880"/>
                    <a:gd name="connsiteY50" fmla="*/ 1555062 h 2230500"/>
                    <a:gd name="connsiteX51" fmla="*/ 0 w 7703880"/>
                    <a:gd name="connsiteY51" fmla="*/ 1516962 h 2230500"/>
                    <a:gd name="connsiteX0" fmla="*/ 22860 w 7708580"/>
                    <a:gd name="connsiteY0" fmla="*/ 290142 h 2230500"/>
                    <a:gd name="connsiteX1" fmla="*/ 586740 w 7708580"/>
                    <a:gd name="connsiteY1" fmla="*/ 290142 h 2230500"/>
                    <a:gd name="connsiteX2" fmla="*/ 1386840 w 7708580"/>
                    <a:gd name="connsiteY2" fmla="*/ 305382 h 2230500"/>
                    <a:gd name="connsiteX3" fmla="*/ 2529840 w 7708580"/>
                    <a:gd name="connsiteY3" fmla="*/ 351102 h 2230500"/>
                    <a:gd name="connsiteX4" fmla="*/ 3749040 w 7708580"/>
                    <a:gd name="connsiteY4" fmla="*/ 366342 h 2230500"/>
                    <a:gd name="connsiteX5" fmla="*/ 4274820 w 7708580"/>
                    <a:gd name="connsiteY5" fmla="*/ 358722 h 2230500"/>
                    <a:gd name="connsiteX6" fmla="*/ 4655820 w 7708580"/>
                    <a:gd name="connsiteY6" fmla="*/ 473022 h 2230500"/>
                    <a:gd name="connsiteX7" fmla="*/ 4853940 w 7708580"/>
                    <a:gd name="connsiteY7" fmla="*/ 533982 h 2230500"/>
                    <a:gd name="connsiteX8" fmla="*/ 5074920 w 7708580"/>
                    <a:gd name="connsiteY8" fmla="*/ 579702 h 2230500"/>
                    <a:gd name="connsiteX9" fmla="*/ 5288280 w 7708580"/>
                    <a:gd name="connsiteY9" fmla="*/ 556842 h 2230500"/>
                    <a:gd name="connsiteX10" fmla="*/ 5478780 w 7708580"/>
                    <a:gd name="connsiteY10" fmla="*/ 473022 h 2230500"/>
                    <a:gd name="connsiteX11" fmla="*/ 5692140 w 7708580"/>
                    <a:gd name="connsiteY11" fmla="*/ 373962 h 2230500"/>
                    <a:gd name="connsiteX12" fmla="*/ 5913120 w 7708580"/>
                    <a:gd name="connsiteY12" fmla="*/ 252042 h 2230500"/>
                    <a:gd name="connsiteX13" fmla="*/ 6187440 w 7708580"/>
                    <a:gd name="connsiteY13" fmla="*/ 130122 h 2230500"/>
                    <a:gd name="connsiteX14" fmla="*/ 6385560 w 7708580"/>
                    <a:gd name="connsiteY14" fmla="*/ 46302 h 2230500"/>
                    <a:gd name="connsiteX15" fmla="*/ 6621780 w 7708580"/>
                    <a:gd name="connsiteY15" fmla="*/ 582 h 2230500"/>
                    <a:gd name="connsiteX16" fmla="*/ 6804660 w 7708580"/>
                    <a:gd name="connsiteY16" fmla="*/ 76782 h 2230500"/>
                    <a:gd name="connsiteX17" fmla="*/ 6926580 w 7708580"/>
                    <a:gd name="connsiteY17" fmla="*/ 175842 h 2230500"/>
                    <a:gd name="connsiteX18" fmla="*/ 7033260 w 7708580"/>
                    <a:gd name="connsiteY18" fmla="*/ 396822 h 2230500"/>
                    <a:gd name="connsiteX19" fmla="*/ 7086600 w 7708580"/>
                    <a:gd name="connsiteY19" fmla="*/ 564462 h 2230500"/>
                    <a:gd name="connsiteX20" fmla="*/ 7109460 w 7708580"/>
                    <a:gd name="connsiteY20" fmla="*/ 747342 h 2230500"/>
                    <a:gd name="connsiteX21" fmla="*/ 7124700 w 7708580"/>
                    <a:gd name="connsiteY21" fmla="*/ 930222 h 2230500"/>
                    <a:gd name="connsiteX22" fmla="*/ 7185660 w 7708580"/>
                    <a:gd name="connsiteY22" fmla="*/ 1090242 h 2230500"/>
                    <a:gd name="connsiteX23" fmla="*/ 7231380 w 7708580"/>
                    <a:gd name="connsiteY23" fmla="*/ 1189302 h 2230500"/>
                    <a:gd name="connsiteX24" fmla="*/ 7360920 w 7708580"/>
                    <a:gd name="connsiteY24" fmla="*/ 1265502 h 2230500"/>
                    <a:gd name="connsiteX25" fmla="*/ 7551420 w 7708580"/>
                    <a:gd name="connsiteY25" fmla="*/ 1356942 h 2230500"/>
                    <a:gd name="connsiteX26" fmla="*/ 7673340 w 7708580"/>
                    <a:gd name="connsiteY26" fmla="*/ 1440762 h 2230500"/>
                    <a:gd name="connsiteX27" fmla="*/ 7680960 w 7708580"/>
                    <a:gd name="connsiteY27" fmla="*/ 1486482 h 2230500"/>
                    <a:gd name="connsiteX28" fmla="*/ 7703820 w 7708580"/>
                    <a:gd name="connsiteY28" fmla="*/ 1577922 h 2230500"/>
                    <a:gd name="connsiteX29" fmla="*/ 7577088 w 7708580"/>
                    <a:gd name="connsiteY29" fmla="*/ 1602787 h 2230500"/>
                    <a:gd name="connsiteX30" fmla="*/ 7627620 w 7708580"/>
                    <a:gd name="connsiteY30" fmla="*/ 1692222 h 2230500"/>
                    <a:gd name="connsiteX31" fmla="*/ 7421880 w 7708580"/>
                    <a:gd name="connsiteY31" fmla="*/ 1715082 h 2230500"/>
                    <a:gd name="connsiteX32" fmla="*/ 7147560 w 7708580"/>
                    <a:gd name="connsiteY32" fmla="*/ 1684602 h 2230500"/>
                    <a:gd name="connsiteX33" fmla="*/ 6972300 w 7708580"/>
                    <a:gd name="connsiteY33" fmla="*/ 1646502 h 2230500"/>
                    <a:gd name="connsiteX34" fmla="*/ 6819900 w 7708580"/>
                    <a:gd name="connsiteY34" fmla="*/ 1646502 h 2230500"/>
                    <a:gd name="connsiteX35" fmla="*/ 6766560 w 7708580"/>
                    <a:gd name="connsiteY35" fmla="*/ 1737942 h 2230500"/>
                    <a:gd name="connsiteX36" fmla="*/ 6629400 w 7708580"/>
                    <a:gd name="connsiteY36" fmla="*/ 1890342 h 2230500"/>
                    <a:gd name="connsiteX37" fmla="*/ 6522720 w 7708580"/>
                    <a:gd name="connsiteY37" fmla="*/ 2004642 h 2230500"/>
                    <a:gd name="connsiteX38" fmla="*/ 6408420 w 7708580"/>
                    <a:gd name="connsiteY38" fmla="*/ 2096082 h 2230500"/>
                    <a:gd name="connsiteX39" fmla="*/ 6256020 w 7708580"/>
                    <a:gd name="connsiteY39" fmla="*/ 2210382 h 2230500"/>
                    <a:gd name="connsiteX40" fmla="*/ 5996940 w 7708580"/>
                    <a:gd name="connsiteY40" fmla="*/ 2218002 h 2230500"/>
                    <a:gd name="connsiteX41" fmla="*/ 5745480 w 7708580"/>
                    <a:gd name="connsiteY41" fmla="*/ 2080842 h 2230500"/>
                    <a:gd name="connsiteX42" fmla="*/ 5585460 w 7708580"/>
                    <a:gd name="connsiteY42" fmla="*/ 1958922 h 2230500"/>
                    <a:gd name="connsiteX43" fmla="*/ 5303520 w 7708580"/>
                    <a:gd name="connsiteY43" fmla="*/ 1791282 h 2230500"/>
                    <a:gd name="connsiteX44" fmla="*/ 4869180 w 7708580"/>
                    <a:gd name="connsiteY44" fmla="*/ 1661742 h 2230500"/>
                    <a:gd name="connsiteX45" fmla="*/ 4610100 w 7708580"/>
                    <a:gd name="connsiteY45" fmla="*/ 1638882 h 2230500"/>
                    <a:gd name="connsiteX46" fmla="*/ 4175760 w 7708580"/>
                    <a:gd name="connsiteY46" fmla="*/ 1593162 h 2230500"/>
                    <a:gd name="connsiteX47" fmla="*/ 3924300 w 7708580"/>
                    <a:gd name="connsiteY47" fmla="*/ 1600782 h 2230500"/>
                    <a:gd name="connsiteX48" fmla="*/ 3474720 w 7708580"/>
                    <a:gd name="connsiteY48" fmla="*/ 1593162 h 2230500"/>
                    <a:gd name="connsiteX49" fmla="*/ 2766060 w 7708580"/>
                    <a:gd name="connsiteY49" fmla="*/ 1570302 h 2230500"/>
                    <a:gd name="connsiteX50" fmla="*/ 2125980 w 7708580"/>
                    <a:gd name="connsiteY50" fmla="*/ 1555062 h 2230500"/>
                    <a:gd name="connsiteX51" fmla="*/ 0 w 7708580"/>
                    <a:gd name="connsiteY51" fmla="*/ 1516962 h 2230500"/>
                    <a:gd name="connsiteX0" fmla="*/ 22860 w 7708580"/>
                    <a:gd name="connsiteY0" fmla="*/ 290142 h 2230500"/>
                    <a:gd name="connsiteX1" fmla="*/ 586740 w 7708580"/>
                    <a:gd name="connsiteY1" fmla="*/ 290142 h 2230500"/>
                    <a:gd name="connsiteX2" fmla="*/ 1386840 w 7708580"/>
                    <a:gd name="connsiteY2" fmla="*/ 305382 h 2230500"/>
                    <a:gd name="connsiteX3" fmla="*/ 2529840 w 7708580"/>
                    <a:gd name="connsiteY3" fmla="*/ 351102 h 2230500"/>
                    <a:gd name="connsiteX4" fmla="*/ 3749040 w 7708580"/>
                    <a:gd name="connsiteY4" fmla="*/ 366342 h 2230500"/>
                    <a:gd name="connsiteX5" fmla="*/ 4274820 w 7708580"/>
                    <a:gd name="connsiteY5" fmla="*/ 358722 h 2230500"/>
                    <a:gd name="connsiteX6" fmla="*/ 4655820 w 7708580"/>
                    <a:gd name="connsiteY6" fmla="*/ 473022 h 2230500"/>
                    <a:gd name="connsiteX7" fmla="*/ 4853940 w 7708580"/>
                    <a:gd name="connsiteY7" fmla="*/ 533982 h 2230500"/>
                    <a:gd name="connsiteX8" fmla="*/ 5074920 w 7708580"/>
                    <a:gd name="connsiteY8" fmla="*/ 579702 h 2230500"/>
                    <a:gd name="connsiteX9" fmla="*/ 5288280 w 7708580"/>
                    <a:gd name="connsiteY9" fmla="*/ 556842 h 2230500"/>
                    <a:gd name="connsiteX10" fmla="*/ 5478780 w 7708580"/>
                    <a:gd name="connsiteY10" fmla="*/ 473022 h 2230500"/>
                    <a:gd name="connsiteX11" fmla="*/ 5692140 w 7708580"/>
                    <a:gd name="connsiteY11" fmla="*/ 373962 h 2230500"/>
                    <a:gd name="connsiteX12" fmla="*/ 5913120 w 7708580"/>
                    <a:gd name="connsiteY12" fmla="*/ 252042 h 2230500"/>
                    <a:gd name="connsiteX13" fmla="*/ 6187440 w 7708580"/>
                    <a:gd name="connsiteY13" fmla="*/ 130122 h 2230500"/>
                    <a:gd name="connsiteX14" fmla="*/ 6385560 w 7708580"/>
                    <a:gd name="connsiteY14" fmla="*/ 46302 h 2230500"/>
                    <a:gd name="connsiteX15" fmla="*/ 6621780 w 7708580"/>
                    <a:gd name="connsiteY15" fmla="*/ 582 h 2230500"/>
                    <a:gd name="connsiteX16" fmla="*/ 6804660 w 7708580"/>
                    <a:gd name="connsiteY16" fmla="*/ 76782 h 2230500"/>
                    <a:gd name="connsiteX17" fmla="*/ 6926580 w 7708580"/>
                    <a:gd name="connsiteY17" fmla="*/ 175842 h 2230500"/>
                    <a:gd name="connsiteX18" fmla="*/ 7033260 w 7708580"/>
                    <a:gd name="connsiteY18" fmla="*/ 396822 h 2230500"/>
                    <a:gd name="connsiteX19" fmla="*/ 7086600 w 7708580"/>
                    <a:gd name="connsiteY19" fmla="*/ 564462 h 2230500"/>
                    <a:gd name="connsiteX20" fmla="*/ 7109460 w 7708580"/>
                    <a:gd name="connsiteY20" fmla="*/ 747342 h 2230500"/>
                    <a:gd name="connsiteX21" fmla="*/ 7124700 w 7708580"/>
                    <a:gd name="connsiteY21" fmla="*/ 930222 h 2230500"/>
                    <a:gd name="connsiteX22" fmla="*/ 7185660 w 7708580"/>
                    <a:gd name="connsiteY22" fmla="*/ 1090242 h 2230500"/>
                    <a:gd name="connsiteX23" fmla="*/ 7231380 w 7708580"/>
                    <a:gd name="connsiteY23" fmla="*/ 1189302 h 2230500"/>
                    <a:gd name="connsiteX24" fmla="*/ 7360920 w 7708580"/>
                    <a:gd name="connsiteY24" fmla="*/ 1265502 h 2230500"/>
                    <a:gd name="connsiteX25" fmla="*/ 7551420 w 7708580"/>
                    <a:gd name="connsiteY25" fmla="*/ 1356942 h 2230500"/>
                    <a:gd name="connsiteX26" fmla="*/ 7673340 w 7708580"/>
                    <a:gd name="connsiteY26" fmla="*/ 1440762 h 2230500"/>
                    <a:gd name="connsiteX27" fmla="*/ 7680960 w 7708580"/>
                    <a:gd name="connsiteY27" fmla="*/ 1486482 h 2230500"/>
                    <a:gd name="connsiteX28" fmla="*/ 7703820 w 7708580"/>
                    <a:gd name="connsiteY28" fmla="*/ 1577922 h 2230500"/>
                    <a:gd name="connsiteX29" fmla="*/ 7577088 w 7708580"/>
                    <a:gd name="connsiteY29" fmla="*/ 1602787 h 2230500"/>
                    <a:gd name="connsiteX30" fmla="*/ 7531367 w 7708580"/>
                    <a:gd name="connsiteY30" fmla="*/ 1632064 h 2230500"/>
                    <a:gd name="connsiteX31" fmla="*/ 7421880 w 7708580"/>
                    <a:gd name="connsiteY31" fmla="*/ 1715082 h 2230500"/>
                    <a:gd name="connsiteX32" fmla="*/ 7147560 w 7708580"/>
                    <a:gd name="connsiteY32" fmla="*/ 1684602 h 2230500"/>
                    <a:gd name="connsiteX33" fmla="*/ 6972300 w 7708580"/>
                    <a:gd name="connsiteY33" fmla="*/ 1646502 h 2230500"/>
                    <a:gd name="connsiteX34" fmla="*/ 6819900 w 7708580"/>
                    <a:gd name="connsiteY34" fmla="*/ 1646502 h 2230500"/>
                    <a:gd name="connsiteX35" fmla="*/ 6766560 w 7708580"/>
                    <a:gd name="connsiteY35" fmla="*/ 1737942 h 2230500"/>
                    <a:gd name="connsiteX36" fmla="*/ 6629400 w 7708580"/>
                    <a:gd name="connsiteY36" fmla="*/ 1890342 h 2230500"/>
                    <a:gd name="connsiteX37" fmla="*/ 6522720 w 7708580"/>
                    <a:gd name="connsiteY37" fmla="*/ 2004642 h 2230500"/>
                    <a:gd name="connsiteX38" fmla="*/ 6408420 w 7708580"/>
                    <a:gd name="connsiteY38" fmla="*/ 2096082 h 2230500"/>
                    <a:gd name="connsiteX39" fmla="*/ 6256020 w 7708580"/>
                    <a:gd name="connsiteY39" fmla="*/ 2210382 h 2230500"/>
                    <a:gd name="connsiteX40" fmla="*/ 5996940 w 7708580"/>
                    <a:gd name="connsiteY40" fmla="*/ 2218002 h 2230500"/>
                    <a:gd name="connsiteX41" fmla="*/ 5745480 w 7708580"/>
                    <a:gd name="connsiteY41" fmla="*/ 2080842 h 2230500"/>
                    <a:gd name="connsiteX42" fmla="*/ 5585460 w 7708580"/>
                    <a:gd name="connsiteY42" fmla="*/ 1958922 h 2230500"/>
                    <a:gd name="connsiteX43" fmla="*/ 5303520 w 7708580"/>
                    <a:gd name="connsiteY43" fmla="*/ 1791282 h 2230500"/>
                    <a:gd name="connsiteX44" fmla="*/ 4869180 w 7708580"/>
                    <a:gd name="connsiteY44" fmla="*/ 1661742 h 2230500"/>
                    <a:gd name="connsiteX45" fmla="*/ 4610100 w 7708580"/>
                    <a:gd name="connsiteY45" fmla="*/ 1638882 h 2230500"/>
                    <a:gd name="connsiteX46" fmla="*/ 4175760 w 7708580"/>
                    <a:gd name="connsiteY46" fmla="*/ 1593162 h 2230500"/>
                    <a:gd name="connsiteX47" fmla="*/ 3924300 w 7708580"/>
                    <a:gd name="connsiteY47" fmla="*/ 1600782 h 2230500"/>
                    <a:gd name="connsiteX48" fmla="*/ 3474720 w 7708580"/>
                    <a:gd name="connsiteY48" fmla="*/ 1593162 h 2230500"/>
                    <a:gd name="connsiteX49" fmla="*/ 2766060 w 7708580"/>
                    <a:gd name="connsiteY49" fmla="*/ 1570302 h 2230500"/>
                    <a:gd name="connsiteX50" fmla="*/ 2125980 w 7708580"/>
                    <a:gd name="connsiteY50" fmla="*/ 1555062 h 2230500"/>
                    <a:gd name="connsiteX51" fmla="*/ 0 w 7708580"/>
                    <a:gd name="connsiteY51" fmla="*/ 1516962 h 2230500"/>
                    <a:gd name="connsiteX0" fmla="*/ 22860 w 7708580"/>
                    <a:gd name="connsiteY0" fmla="*/ 290142 h 2230500"/>
                    <a:gd name="connsiteX1" fmla="*/ 586740 w 7708580"/>
                    <a:gd name="connsiteY1" fmla="*/ 290142 h 2230500"/>
                    <a:gd name="connsiteX2" fmla="*/ 1386840 w 7708580"/>
                    <a:gd name="connsiteY2" fmla="*/ 305382 h 2230500"/>
                    <a:gd name="connsiteX3" fmla="*/ 2529840 w 7708580"/>
                    <a:gd name="connsiteY3" fmla="*/ 351102 h 2230500"/>
                    <a:gd name="connsiteX4" fmla="*/ 3749040 w 7708580"/>
                    <a:gd name="connsiteY4" fmla="*/ 366342 h 2230500"/>
                    <a:gd name="connsiteX5" fmla="*/ 4274820 w 7708580"/>
                    <a:gd name="connsiteY5" fmla="*/ 358722 h 2230500"/>
                    <a:gd name="connsiteX6" fmla="*/ 4655820 w 7708580"/>
                    <a:gd name="connsiteY6" fmla="*/ 473022 h 2230500"/>
                    <a:gd name="connsiteX7" fmla="*/ 4853940 w 7708580"/>
                    <a:gd name="connsiteY7" fmla="*/ 533982 h 2230500"/>
                    <a:gd name="connsiteX8" fmla="*/ 5074920 w 7708580"/>
                    <a:gd name="connsiteY8" fmla="*/ 579702 h 2230500"/>
                    <a:gd name="connsiteX9" fmla="*/ 5288280 w 7708580"/>
                    <a:gd name="connsiteY9" fmla="*/ 556842 h 2230500"/>
                    <a:gd name="connsiteX10" fmla="*/ 5478780 w 7708580"/>
                    <a:gd name="connsiteY10" fmla="*/ 473022 h 2230500"/>
                    <a:gd name="connsiteX11" fmla="*/ 5692140 w 7708580"/>
                    <a:gd name="connsiteY11" fmla="*/ 373962 h 2230500"/>
                    <a:gd name="connsiteX12" fmla="*/ 5913120 w 7708580"/>
                    <a:gd name="connsiteY12" fmla="*/ 252042 h 2230500"/>
                    <a:gd name="connsiteX13" fmla="*/ 6187440 w 7708580"/>
                    <a:gd name="connsiteY13" fmla="*/ 130122 h 2230500"/>
                    <a:gd name="connsiteX14" fmla="*/ 6385560 w 7708580"/>
                    <a:gd name="connsiteY14" fmla="*/ 46302 h 2230500"/>
                    <a:gd name="connsiteX15" fmla="*/ 6621780 w 7708580"/>
                    <a:gd name="connsiteY15" fmla="*/ 582 h 2230500"/>
                    <a:gd name="connsiteX16" fmla="*/ 6804660 w 7708580"/>
                    <a:gd name="connsiteY16" fmla="*/ 76782 h 2230500"/>
                    <a:gd name="connsiteX17" fmla="*/ 6926580 w 7708580"/>
                    <a:gd name="connsiteY17" fmla="*/ 175842 h 2230500"/>
                    <a:gd name="connsiteX18" fmla="*/ 7033260 w 7708580"/>
                    <a:gd name="connsiteY18" fmla="*/ 396822 h 2230500"/>
                    <a:gd name="connsiteX19" fmla="*/ 7086600 w 7708580"/>
                    <a:gd name="connsiteY19" fmla="*/ 564462 h 2230500"/>
                    <a:gd name="connsiteX20" fmla="*/ 7109460 w 7708580"/>
                    <a:gd name="connsiteY20" fmla="*/ 747342 h 2230500"/>
                    <a:gd name="connsiteX21" fmla="*/ 7124700 w 7708580"/>
                    <a:gd name="connsiteY21" fmla="*/ 930222 h 2230500"/>
                    <a:gd name="connsiteX22" fmla="*/ 7185660 w 7708580"/>
                    <a:gd name="connsiteY22" fmla="*/ 1090242 h 2230500"/>
                    <a:gd name="connsiteX23" fmla="*/ 7231380 w 7708580"/>
                    <a:gd name="connsiteY23" fmla="*/ 1189302 h 2230500"/>
                    <a:gd name="connsiteX24" fmla="*/ 7360920 w 7708580"/>
                    <a:gd name="connsiteY24" fmla="*/ 1265502 h 2230500"/>
                    <a:gd name="connsiteX25" fmla="*/ 7551420 w 7708580"/>
                    <a:gd name="connsiteY25" fmla="*/ 1356942 h 2230500"/>
                    <a:gd name="connsiteX26" fmla="*/ 7673340 w 7708580"/>
                    <a:gd name="connsiteY26" fmla="*/ 1440762 h 2230500"/>
                    <a:gd name="connsiteX27" fmla="*/ 7680960 w 7708580"/>
                    <a:gd name="connsiteY27" fmla="*/ 1486482 h 2230500"/>
                    <a:gd name="connsiteX28" fmla="*/ 7703820 w 7708580"/>
                    <a:gd name="connsiteY28" fmla="*/ 1577922 h 2230500"/>
                    <a:gd name="connsiteX29" fmla="*/ 7577088 w 7708580"/>
                    <a:gd name="connsiteY29" fmla="*/ 1602787 h 2230500"/>
                    <a:gd name="connsiteX30" fmla="*/ 7531367 w 7708580"/>
                    <a:gd name="connsiteY30" fmla="*/ 1632064 h 2230500"/>
                    <a:gd name="connsiteX31" fmla="*/ 7385785 w 7708580"/>
                    <a:gd name="connsiteY31" fmla="*/ 1678987 h 2230500"/>
                    <a:gd name="connsiteX32" fmla="*/ 7147560 w 7708580"/>
                    <a:gd name="connsiteY32" fmla="*/ 1684602 h 2230500"/>
                    <a:gd name="connsiteX33" fmla="*/ 6972300 w 7708580"/>
                    <a:gd name="connsiteY33" fmla="*/ 1646502 h 2230500"/>
                    <a:gd name="connsiteX34" fmla="*/ 6819900 w 7708580"/>
                    <a:gd name="connsiteY34" fmla="*/ 1646502 h 2230500"/>
                    <a:gd name="connsiteX35" fmla="*/ 6766560 w 7708580"/>
                    <a:gd name="connsiteY35" fmla="*/ 1737942 h 2230500"/>
                    <a:gd name="connsiteX36" fmla="*/ 6629400 w 7708580"/>
                    <a:gd name="connsiteY36" fmla="*/ 1890342 h 2230500"/>
                    <a:gd name="connsiteX37" fmla="*/ 6522720 w 7708580"/>
                    <a:gd name="connsiteY37" fmla="*/ 2004642 h 2230500"/>
                    <a:gd name="connsiteX38" fmla="*/ 6408420 w 7708580"/>
                    <a:gd name="connsiteY38" fmla="*/ 2096082 h 2230500"/>
                    <a:gd name="connsiteX39" fmla="*/ 6256020 w 7708580"/>
                    <a:gd name="connsiteY39" fmla="*/ 2210382 h 2230500"/>
                    <a:gd name="connsiteX40" fmla="*/ 5996940 w 7708580"/>
                    <a:gd name="connsiteY40" fmla="*/ 2218002 h 2230500"/>
                    <a:gd name="connsiteX41" fmla="*/ 5745480 w 7708580"/>
                    <a:gd name="connsiteY41" fmla="*/ 2080842 h 2230500"/>
                    <a:gd name="connsiteX42" fmla="*/ 5585460 w 7708580"/>
                    <a:gd name="connsiteY42" fmla="*/ 1958922 h 2230500"/>
                    <a:gd name="connsiteX43" fmla="*/ 5303520 w 7708580"/>
                    <a:gd name="connsiteY43" fmla="*/ 1791282 h 2230500"/>
                    <a:gd name="connsiteX44" fmla="*/ 4869180 w 7708580"/>
                    <a:gd name="connsiteY44" fmla="*/ 1661742 h 2230500"/>
                    <a:gd name="connsiteX45" fmla="*/ 4610100 w 7708580"/>
                    <a:gd name="connsiteY45" fmla="*/ 1638882 h 2230500"/>
                    <a:gd name="connsiteX46" fmla="*/ 4175760 w 7708580"/>
                    <a:gd name="connsiteY46" fmla="*/ 1593162 h 2230500"/>
                    <a:gd name="connsiteX47" fmla="*/ 3924300 w 7708580"/>
                    <a:gd name="connsiteY47" fmla="*/ 1600782 h 2230500"/>
                    <a:gd name="connsiteX48" fmla="*/ 3474720 w 7708580"/>
                    <a:gd name="connsiteY48" fmla="*/ 1593162 h 2230500"/>
                    <a:gd name="connsiteX49" fmla="*/ 2766060 w 7708580"/>
                    <a:gd name="connsiteY49" fmla="*/ 1570302 h 2230500"/>
                    <a:gd name="connsiteX50" fmla="*/ 2125980 w 7708580"/>
                    <a:gd name="connsiteY50" fmla="*/ 1555062 h 2230500"/>
                    <a:gd name="connsiteX51" fmla="*/ 0 w 7708580"/>
                    <a:gd name="connsiteY51" fmla="*/ 1516962 h 2230500"/>
                    <a:gd name="connsiteX0" fmla="*/ 22860 w 7704261"/>
                    <a:gd name="connsiteY0" fmla="*/ 290142 h 2230500"/>
                    <a:gd name="connsiteX1" fmla="*/ 586740 w 7704261"/>
                    <a:gd name="connsiteY1" fmla="*/ 290142 h 2230500"/>
                    <a:gd name="connsiteX2" fmla="*/ 1386840 w 7704261"/>
                    <a:gd name="connsiteY2" fmla="*/ 305382 h 2230500"/>
                    <a:gd name="connsiteX3" fmla="*/ 2529840 w 7704261"/>
                    <a:gd name="connsiteY3" fmla="*/ 351102 h 2230500"/>
                    <a:gd name="connsiteX4" fmla="*/ 3749040 w 7704261"/>
                    <a:gd name="connsiteY4" fmla="*/ 366342 h 2230500"/>
                    <a:gd name="connsiteX5" fmla="*/ 4274820 w 7704261"/>
                    <a:gd name="connsiteY5" fmla="*/ 358722 h 2230500"/>
                    <a:gd name="connsiteX6" fmla="*/ 4655820 w 7704261"/>
                    <a:gd name="connsiteY6" fmla="*/ 473022 h 2230500"/>
                    <a:gd name="connsiteX7" fmla="*/ 4853940 w 7704261"/>
                    <a:gd name="connsiteY7" fmla="*/ 533982 h 2230500"/>
                    <a:gd name="connsiteX8" fmla="*/ 5074920 w 7704261"/>
                    <a:gd name="connsiteY8" fmla="*/ 579702 h 2230500"/>
                    <a:gd name="connsiteX9" fmla="*/ 5288280 w 7704261"/>
                    <a:gd name="connsiteY9" fmla="*/ 556842 h 2230500"/>
                    <a:gd name="connsiteX10" fmla="*/ 5478780 w 7704261"/>
                    <a:gd name="connsiteY10" fmla="*/ 473022 h 2230500"/>
                    <a:gd name="connsiteX11" fmla="*/ 5692140 w 7704261"/>
                    <a:gd name="connsiteY11" fmla="*/ 373962 h 2230500"/>
                    <a:gd name="connsiteX12" fmla="*/ 5913120 w 7704261"/>
                    <a:gd name="connsiteY12" fmla="*/ 252042 h 2230500"/>
                    <a:gd name="connsiteX13" fmla="*/ 6187440 w 7704261"/>
                    <a:gd name="connsiteY13" fmla="*/ 130122 h 2230500"/>
                    <a:gd name="connsiteX14" fmla="*/ 6385560 w 7704261"/>
                    <a:gd name="connsiteY14" fmla="*/ 46302 h 2230500"/>
                    <a:gd name="connsiteX15" fmla="*/ 6621780 w 7704261"/>
                    <a:gd name="connsiteY15" fmla="*/ 582 h 2230500"/>
                    <a:gd name="connsiteX16" fmla="*/ 6804660 w 7704261"/>
                    <a:gd name="connsiteY16" fmla="*/ 76782 h 2230500"/>
                    <a:gd name="connsiteX17" fmla="*/ 6926580 w 7704261"/>
                    <a:gd name="connsiteY17" fmla="*/ 175842 h 2230500"/>
                    <a:gd name="connsiteX18" fmla="*/ 7033260 w 7704261"/>
                    <a:gd name="connsiteY18" fmla="*/ 396822 h 2230500"/>
                    <a:gd name="connsiteX19" fmla="*/ 7086600 w 7704261"/>
                    <a:gd name="connsiteY19" fmla="*/ 564462 h 2230500"/>
                    <a:gd name="connsiteX20" fmla="*/ 7109460 w 7704261"/>
                    <a:gd name="connsiteY20" fmla="*/ 747342 h 2230500"/>
                    <a:gd name="connsiteX21" fmla="*/ 7124700 w 7704261"/>
                    <a:gd name="connsiteY21" fmla="*/ 930222 h 2230500"/>
                    <a:gd name="connsiteX22" fmla="*/ 7185660 w 7704261"/>
                    <a:gd name="connsiteY22" fmla="*/ 1090242 h 2230500"/>
                    <a:gd name="connsiteX23" fmla="*/ 7231380 w 7704261"/>
                    <a:gd name="connsiteY23" fmla="*/ 1189302 h 2230500"/>
                    <a:gd name="connsiteX24" fmla="*/ 7360920 w 7704261"/>
                    <a:gd name="connsiteY24" fmla="*/ 1265502 h 2230500"/>
                    <a:gd name="connsiteX25" fmla="*/ 7551420 w 7704261"/>
                    <a:gd name="connsiteY25" fmla="*/ 1356942 h 2230500"/>
                    <a:gd name="connsiteX26" fmla="*/ 7673340 w 7704261"/>
                    <a:gd name="connsiteY26" fmla="*/ 1440762 h 2230500"/>
                    <a:gd name="connsiteX27" fmla="*/ 7620802 w 7704261"/>
                    <a:gd name="connsiteY27" fmla="*/ 1486482 h 2230500"/>
                    <a:gd name="connsiteX28" fmla="*/ 7703820 w 7704261"/>
                    <a:gd name="connsiteY28" fmla="*/ 1577922 h 2230500"/>
                    <a:gd name="connsiteX29" fmla="*/ 7577088 w 7704261"/>
                    <a:gd name="connsiteY29" fmla="*/ 1602787 h 2230500"/>
                    <a:gd name="connsiteX30" fmla="*/ 7531367 w 7704261"/>
                    <a:gd name="connsiteY30" fmla="*/ 1632064 h 2230500"/>
                    <a:gd name="connsiteX31" fmla="*/ 7385785 w 7704261"/>
                    <a:gd name="connsiteY31" fmla="*/ 1678987 h 2230500"/>
                    <a:gd name="connsiteX32" fmla="*/ 7147560 w 7704261"/>
                    <a:gd name="connsiteY32" fmla="*/ 1684602 h 2230500"/>
                    <a:gd name="connsiteX33" fmla="*/ 6972300 w 7704261"/>
                    <a:gd name="connsiteY33" fmla="*/ 1646502 h 2230500"/>
                    <a:gd name="connsiteX34" fmla="*/ 6819900 w 7704261"/>
                    <a:gd name="connsiteY34" fmla="*/ 1646502 h 2230500"/>
                    <a:gd name="connsiteX35" fmla="*/ 6766560 w 7704261"/>
                    <a:gd name="connsiteY35" fmla="*/ 1737942 h 2230500"/>
                    <a:gd name="connsiteX36" fmla="*/ 6629400 w 7704261"/>
                    <a:gd name="connsiteY36" fmla="*/ 1890342 h 2230500"/>
                    <a:gd name="connsiteX37" fmla="*/ 6522720 w 7704261"/>
                    <a:gd name="connsiteY37" fmla="*/ 2004642 h 2230500"/>
                    <a:gd name="connsiteX38" fmla="*/ 6408420 w 7704261"/>
                    <a:gd name="connsiteY38" fmla="*/ 2096082 h 2230500"/>
                    <a:gd name="connsiteX39" fmla="*/ 6256020 w 7704261"/>
                    <a:gd name="connsiteY39" fmla="*/ 2210382 h 2230500"/>
                    <a:gd name="connsiteX40" fmla="*/ 5996940 w 7704261"/>
                    <a:gd name="connsiteY40" fmla="*/ 2218002 h 2230500"/>
                    <a:gd name="connsiteX41" fmla="*/ 5745480 w 7704261"/>
                    <a:gd name="connsiteY41" fmla="*/ 2080842 h 2230500"/>
                    <a:gd name="connsiteX42" fmla="*/ 5585460 w 7704261"/>
                    <a:gd name="connsiteY42" fmla="*/ 1958922 h 2230500"/>
                    <a:gd name="connsiteX43" fmla="*/ 5303520 w 7704261"/>
                    <a:gd name="connsiteY43" fmla="*/ 1791282 h 2230500"/>
                    <a:gd name="connsiteX44" fmla="*/ 4869180 w 7704261"/>
                    <a:gd name="connsiteY44" fmla="*/ 1661742 h 2230500"/>
                    <a:gd name="connsiteX45" fmla="*/ 4610100 w 7704261"/>
                    <a:gd name="connsiteY45" fmla="*/ 1638882 h 2230500"/>
                    <a:gd name="connsiteX46" fmla="*/ 4175760 w 7704261"/>
                    <a:gd name="connsiteY46" fmla="*/ 1593162 h 2230500"/>
                    <a:gd name="connsiteX47" fmla="*/ 3924300 w 7704261"/>
                    <a:gd name="connsiteY47" fmla="*/ 1600782 h 2230500"/>
                    <a:gd name="connsiteX48" fmla="*/ 3474720 w 7704261"/>
                    <a:gd name="connsiteY48" fmla="*/ 1593162 h 2230500"/>
                    <a:gd name="connsiteX49" fmla="*/ 2766060 w 7704261"/>
                    <a:gd name="connsiteY49" fmla="*/ 1570302 h 2230500"/>
                    <a:gd name="connsiteX50" fmla="*/ 2125980 w 7704261"/>
                    <a:gd name="connsiteY50" fmla="*/ 1555062 h 2230500"/>
                    <a:gd name="connsiteX51" fmla="*/ 0 w 7704261"/>
                    <a:gd name="connsiteY51" fmla="*/ 1516962 h 2230500"/>
                    <a:gd name="connsiteX0" fmla="*/ 22860 w 7704261"/>
                    <a:gd name="connsiteY0" fmla="*/ 290142 h 2230500"/>
                    <a:gd name="connsiteX1" fmla="*/ 586740 w 7704261"/>
                    <a:gd name="connsiteY1" fmla="*/ 290142 h 2230500"/>
                    <a:gd name="connsiteX2" fmla="*/ 1386840 w 7704261"/>
                    <a:gd name="connsiteY2" fmla="*/ 305382 h 2230500"/>
                    <a:gd name="connsiteX3" fmla="*/ 2529840 w 7704261"/>
                    <a:gd name="connsiteY3" fmla="*/ 351102 h 2230500"/>
                    <a:gd name="connsiteX4" fmla="*/ 3749040 w 7704261"/>
                    <a:gd name="connsiteY4" fmla="*/ 366342 h 2230500"/>
                    <a:gd name="connsiteX5" fmla="*/ 4274820 w 7704261"/>
                    <a:gd name="connsiteY5" fmla="*/ 358722 h 2230500"/>
                    <a:gd name="connsiteX6" fmla="*/ 4655820 w 7704261"/>
                    <a:gd name="connsiteY6" fmla="*/ 473022 h 2230500"/>
                    <a:gd name="connsiteX7" fmla="*/ 4853940 w 7704261"/>
                    <a:gd name="connsiteY7" fmla="*/ 533982 h 2230500"/>
                    <a:gd name="connsiteX8" fmla="*/ 5074920 w 7704261"/>
                    <a:gd name="connsiteY8" fmla="*/ 579702 h 2230500"/>
                    <a:gd name="connsiteX9" fmla="*/ 5288280 w 7704261"/>
                    <a:gd name="connsiteY9" fmla="*/ 556842 h 2230500"/>
                    <a:gd name="connsiteX10" fmla="*/ 5478780 w 7704261"/>
                    <a:gd name="connsiteY10" fmla="*/ 473022 h 2230500"/>
                    <a:gd name="connsiteX11" fmla="*/ 5692140 w 7704261"/>
                    <a:gd name="connsiteY11" fmla="*/ 373962 h 2230500"/>
                    <a:gd name="connsiteX12" fmla="*/ 5913120 w 7704261"/>
                    <a:gd name="connsiteY12" fmla="*/ 252042 h 2230500"/>
                    <a:gd name="connsiteX13" fmla="*/ 6187440 w 7704261"/>
                    <a:gd name="connsiteY13" fmla="*/ 130122 h 2230500"/>
                    <a:gd name="connsiteX14" fmla="*/ 6385560 w 7704261"/>
                    <a:gd name="connsiteY14" fmla="*/ 46302 h 2230500"/>
                    <a:gd name="connsiteX15" fmla="*/ 6621780 w 7704261"/>
                    <a:gd name="connsiteY15" fmla="*/ 582 h 2230500"/>
                    <a:gd name="connsiteX16" fmla="*/ 6804660 w 7704261"/>
                    <a:gd name="connsiteY16" fmla="*/ 76782 h 2230500"/>
                    <a:gd name="connsiteX17" fmla="*/ 6926580 w 7704261"/>
                    <a:gd name="connsiteY17" fmla="*/ 175842 h 2230500"/>
                    <a:gd name="connsiteX18" fmla="*/ 7033260 w 7704261"/>
                    <a:gd name="connsiteY18" fmla="*/ 396822 h 2230500"/>
                    <a:gd name="connsiteX19" fmla="*/ 7086600 w 7704261"/>
                    <a:gd name="connsiteY19" fmla="*/ 564462 h 2230500"/>
                    <a:gd name="connsiteX20" fmla="*/ 7109460 w 7704261"/>
                    <a:gd name="connsiteY20" fmla="*/ 747342 h 2230500"/>
                    <a:gd name="connsiteX21" fmla="*/ 7124700 w 7704261"/>
                    <a:gd name="connsiteY21" fmla="*/ 930222 h 2230500"/>
                    <a:gd name="connsiteX22" fmla="*/ 7185660 w 7704261"/>
                    <a:gd name="connsiteY22" fmla="*/ 1090242 h 2230500"/>
                    <a:gd name="connsiteX23" fmla="*/ 7231380 w 7704261"/>
                    <a:gd name="connsiteY23" fmla="*/ 1189302 h 2230500"/>
                    <a:gd name="connsiteX24" fmla="*/ 7360920 w 7704261"/>
                    <a:gd name="connsiteY24" fmla="*/ 1265502 h 2230500"/>
                    <a:gd name="connsiteX25" fmla="*/ 7503294 w 7704261"/>
                    <a:gd name="connsiteY25" fmla="*/ 1356942 h 2230500"/>
                    <a:gd name="connsiteX26" fmla="*/ 7673340 w 7704261"/>
                    <a:gd name="connsiteY26" fmla="*/ 1440762 h 2230500"/>
                    <a:gd name="connsiteX27" fmla="*/ 7620802 w 7704261"/>
                    <a:gd name="connsiteY27" fmla="*/ 1486482 h 2230500"/>
                    <a:gd name="connsiteX28" fmla="*/ 7703820 w 7704261"/>
                    <a:gd name="connsiteY28" fmla="*/ 1577922 h 2230500"/>
                    <a:gd name="connsiteX29" fmla="*/ 7577088 w 7704261"/>
                    <a:gd name="connsiteY29" fmla="*/ 1602787 h 2230500"/>
                    <a:gd name="connsiteX30" fmla="*/ 7531367 w 7704261"/>
                    <a:gd name="connsiteY30" fmla="*/ 1632064 h 2230500"/>
                    <a:gd name="connsiteX31" fmla="*/ 7385785 w 7704261"/>
                    <a:gd name="connsiteY31" fmla="*/ 1678987 h 2230500"/>
                    <a:gd name="connsiteX32" fmla="*/ 7147560 w 7704261"/>
                    <a:gd name="connsiteY32" fmla="*/ 1684602 h 2230500"/>
                    <a:gd name="connsiteX33" fmla="*/ 6972300 w 7704261"/>
                    <a:gd name="connsiteY33" fmla="*/ 1646502 h 2230500"/>
                    <a:gd name="connsiteX34" fmla="*/ 6819900 w 7704261"/>
                    <a:gd name="connsiteY34" fmla="*/ 1646502 h 2230500"/>
                    <a:gd name="connsiteX35" fmla="*/ 6766560 w 7704261"/>
                    <a:gd name="connsiteY35" fmla="*/ 1737942 h 2230500"/>
                    <a:gd name="connsiteX36" fmla="*/ 6629400 w 7704261"/>
                    <a:gd name="connsiteY36" fmla="*/ 1890342 h 2230500"/>
                    <a:gd name="connsiteX37" fmla="*/ 6522720 w 7704261"/>
                    <a:gd name="connsiteY37" fmla="*/ 2004642 h 2230500"/>
                    <a:gd name="connsiteX38" fmla="*/ 6408420 w 7704261"/>
                    <a:gd name="connsiteY38" fmla="*/ 2096082 h 2230500"/>
                    <a:gd name="connsiteX39" fmla="*/ 6256020 w 7704261"/>
                    <a:gd name="connsiteY39" fmla="*/ 2210382 h 2230500"/>
                    <a:gd name="connsiteX40" fmla="*/ 5996940 w 7704261"/>
                    <a:gd name="connsiteY40" fmla="*/ 2218002 h 2230500"/>
                    <a:gd name="connsiteX41" fmla="*/ 5745480 w 7704261"/>
                    <a:gd name="connsiteY41" fmla="*/ 2080842 h 2230500"/>
                    <a:gd name="connsiteX42" fmla="*/ 5585460 w 7704261"/>
                    <a:gd name="connsiteY42" fmla="*/ 1958922 h 2230500"/>
                    <a:gd name="connsiteX43" fmla="*/ 5303520 w 7704261"/>
                    <a:gd name="connsiteY43" fmla="*/ 1791282 h 2230500"/>
                    <a:gd name="connsiteX44" fmla="*/ 4869180 w 7704261"/>
                    <a:gd name="connsiteY44" fmla="*/ 1661742 h 2230500"/>
                    <a:gd name="connsiteX45" fmla="*/ 4610100 w 7704261"/>
                    <a:gd name="connsiteY45" fmla="*/ 1638882 h 2230500"/>
                    <a:gd name="connsiteX46" fmla="*/ 4175760 w 7704261"/>
                    <a:gd name="connsiteY46" fmla="*/ 1593162 h 2230500"/>
                    <a:gd name="connsiteX47" fmla="*/ 3924300 w 7704261"/>
                    <a:gd name="connsiteY47" fmla="*/ 1600782 h 2230500"/>
                    <a:gd name="connsiteX48" fmla="*/ 3474720 w 7704261"/>
                    <a:gd name="connsiteY48" fmla="*/ 1593162 h 2230500"/>
                    <a:gd name="connsiteX49" fmla="*/ 2766060 w 7704261"/>
                    <a:gd name="connsiteY49" fmla="*/ 1570302 h 2230500"/>
                    <a:gd name="connsiteX50" fmla="*/ 2125980 w 7704261"/>
                    <a:gd name="connsiteY50" fmla="*/ 1555062 h 2230500"/>
                    <a:gd name="connsiteX51" fmla="*/ 0 w 7704261"/>
                    <a:gd name="connsiteY51" fmla="*/ 1516962 h 2230500"/>
                    <a:gd name="connsiteX0" fmla="*/ 22860 w 7704261"/>
                    <a:gd name="connsiteY0" fmla="*/ 290142 h 2230500"/>
                    <a:gd name="connsiteX1" fmla="*/ 586740 w 7704261"/>
                    <a:gd name="connsiteY1" fmla="*/ 290142 h 2230500"/>
                    <a:gd name="connsiteX2" fmla="*/ 1386840 w 7704261"/>
                    <a:gd name="connsiteY2" fmla="*/ 305382 h 2230500"/>
                    <a:gd name="connsiteX3" fmla="*/ 2529840 w 7704261"/>
                    <a:gd name="connsiteY3" fmla="*/ 351102 h 2230500"/>
                    <a:gd name="connsiteX4" fmla="*/ 3749040 w 7704261"/>
                    <a:gd name="connsiteY4" fmla="*/ 366342 h 2230500"/>
                    <a:gd name="connsiteX5" fmla="*/ 4274820 w 7704261"/>
                    <a:gd name="connsiteY5" fmla="*/ 358722 h 2230500"/>
                    <a:gd name="connsiteX6" fmla="*/ 4655820 w 7704261"/>
                    <a:gd name="connsiteY6" fmla="*/ 473022 h 2230500"/>
                    <a:gd name="connsiteX7" fmla="*/ 4853940 w 7704261"/>
                    <a:gd name="connsiteY7" fmla="*/ 533982 h 2230500"/>
                    <a:gd name="connsiteX8" fmla="*/ 5074920 w 7704261"/>
                    <a:gd name="connsiteY8" fmla="*/ 579702 h 2230500"/>
                    <a:gd name="connsiteX9" fmla="*/ 5288280 w 7704261"/>
                    <a:gd name="connsiteY9" fmla="*/ 556842 h 2230500"/>
                    <a:gd name="connsiteX10" fmla="*/ 5478780 w 7704261"/>
                    <a:gd name="connsiteY10" fmla="*/ 473022 h 2230500"/>
                    <a:gd name="connsiteX11" fmla="*/ 5692140 w 7704261"/>
                    <a:gd name="connsiteY11" fmla="*/ 373962 h 2230500"/>
                    <a:gd name="connsiteX12" fmla="*/ 5913120 w 7704261"/>
                    <a:gd name="connsiteY12" fmla="*/ 252042 h 2230500"/>
                    <a:gd name="connsiteX13" fmla="*/ 6187440 w 7704261"/>
                    <a:gd name="connsiteY13" fmla="*/ 130122 h 2230500"/>
                    <a:gd name="connsiteX14" fmla="*/ 6385560 w 7704261"/>
                    <a:gd name="connsiteY14" fmla="*/ 46302 h 2230500"/>
                    <a:gd name="connsiteX15" fmla="*/ 6621780 w 7704261"/>
                    <a:gd name="connsiteY15" fmla="*/ 582 h 2230500"/>
                    <a:gd name="connsiteX16" fmla="*/ 6804660 w 7704261"/>
                    <a:gd name="connsiteY16" fmla="*/ 76782 h 2230500"/>
                    <a:gd name="connsiteX17" fmla="*/ 6926580 w 7704261"/>
                    <a:gd name="connsiteY17" fmla="*/ 175842 h 2230500"/>
                    <a:gd name="connsiteX18" fmla="*/ 7033260 w 7704261"/>
                    <a:gd name="connsiteY18" fmla="*/ 396822 h 2230500"/>
                    <a:gd name="connsiteX19" fmla="*/ 7086600 w 7704261"/>
                    <a:gd name="connsiteY19" fmla="*/ 564462 h 2230500"/>
                    <a:gd name="connsiteX20" fmla="*/ 7109460 w 7704261"/>
                    <a:gd name="connsiteY20" fmla="*/ 747342 h 2230500"/>
                    <a:gd name="connsiteX21" fmla="*/ 7124700 w 7704261"/>
                    <a:gd name="connsiteY21" fmla="*/ 930222 h 2230500"/>
                    <a:gd name="connsiteX22" fmla="*/ 7185660 w 7704261"/>
                    <a:gd name="connsiteY22" fmla="*/ 1090242 h 2230500"/>
                    <a:gd name="connsiteX23" fmla="*/ 7231380 w 7704261"/>
                    <a:gd name="connsiteY23" fmla="*/ 1189302 h 2230500"/>
                    <a:gd name="connsiteX24" fmla="*/ 7360920 w 7704261"/>
                    <a:gd name="connsiteY24" fmla="*/ 1265502 h 2230500"/>
                    <a:gd name="connsiteX25" fmla="*/ 7503294 w 7704261"/>
                    <a:gd name="connsiteY25" fmla="*/ 1356942 h 2230500"/>
                    <a:gd name="connsiteX26" fmla="*/ 7673340 w 7704261"/>
                    <a:gd name="connsiteY26" fmla="*/ 1440762 h 2230500"/>
                    <a:gd name="connsiteX27" fmla="*/ 7620802 w 7704261"/>
                    <a:gd name="connsiteY27" fmla="*/ 1486482 h 2230500"/>
                    <a:gd name="connsiteX28" fmla="*/ 7703820 w 7704261"/>
                    <a:gd name="connsiteY28" fmla="*/ 1577922 h 2230500"/>
                    <a:gd name="connsiteX29" fmla="*/ 7577088 w 7704261"/>
                    <a:gd name="connsiteY29" fmla="*/ 1602787 h 2230500"/>
                    <a:gd name="connsiteX30" fmla="*/ 7385785 w 7704261"/>
                    <a:gd name="connsiteY30" fmla="*/ 1678987 h 2230500"/>
                    <a:gd name="connsiteX31" fmla="*/ 7147560 w 7704261"/>
                    <a:gd name="connsiteY31" fmla="*/ 1684602 h 2230500"/>
                    <a:gd name="connsiteX32" fmla="*/ 6972300 w 7704261"/>
                    <a:gd name="connsiteY32" fmla="*/ 1646502 h 2230500"/>
                    <a:gd name="connsiteX33" fmla="*/ 6819900 w 7704261"/>
                    <a:gd name="connsiteY33" fmla="*/ 1646502 h 2230500"/>
                    <a:gd name="connsiteX34" fmla="*/ 6766560 w 7704261"/>
                    <a:gd name="connsiteY34" fmla="*/ 1737942 h 2230500"/>
                    <a:gd name="connsiteX35" fmla="*/ 6629400 w 7704261"/>
                    <a:gd name="connsiteY35" fmla="*/ 1890342 h 2230500"/>
                    <a:gd name="connsiteX36" fmla="*/ 6522720 w 7704261"/>
                    <a:gd name="connsiteY36" fmla="*/ 2004642 h 2230500"/>
                    <a:gd name="connsiteX37" fmla="*/ 6408420 w 7704261"/>
                    <a:gd name="connsiteY37" fmla="*/ 2096082 h 2230500"/>
                    <a:gd name="connsiteX38" fmla="*/ 6256020 w 7704261"/>
                    <a:gd name="connsiteY38" fmla="*/ 2210382 h 2230500"/>
                    <a:gd name="connsiteX39" fmla="*/ 5996940 w 7704261"/>
                    <a:gd name="connsiteY39" fmla="*/ 2218002 h 2230500"/>
                    <a:gd name="connsiteX40" fmla="*/ 5745480 w 7704261"/>
                    <a:gd name="connsiteY40" fmla="*/ 2080842 h 2230500"/>
                    <a:gd name="connsiteX41" fmla="*/ 5585460 w 7704261"/>
                    <a:gd name="connsiteY41" fmla="*/ 1958922 h 2230500"/>
                    <a:gd name="connsiteX42" fmla="*/ 5303520 w 7704261"/>
                    <a:gd name="connsiteY42" fmla="*/ 1791282 h 2230500"/>
                    <a:gd name="connsiteX43" fmla="*/ 4869180 w 7704261"/>
                    <a:gd name="connsiteY43" fmla="*/ 1661742 h 2230500"/>
                    <a:gd name="connsiteX44" fmla="*/ 4610100 w 7704261"/>
                    <a:gd name="connsiteY44" fmla="*/ 1638882 h 2230500"/>
                    <a:gd name="connsiteX45" fmla="*/ 4175760 w 7704261"/>
                    <a:gd name="connsiteY45" fmla="*/ 1593162 h 2230500"/>
                    <a:gd name="connsiteX46" fmla="*/ 3924300 w 7704261"/>
                    <a:gd name="connsiteY46" fmla="*/ 1600782 h 2230500"/>
                    <a:gd name="connsiteX47" fmla="*/ 3474720 w 7704261"/>
                    <a:gd name="connsiteY47" fmla="*/ 1593162 h 2230500"/>
                    <a:gd name="connsiteX48" fmla="*/ 2766060 w 7704261"/>
                    <a:gd name="connsiteY48" fmla="*/ 1570302 h 2230500"/>
                    <a:gd name="connsiteX49" fmla="*/ 2125980 w 7704261"/>
                    <a:gd name="connsiteY49" fmla="*/ 1555062 h 2230500"/>
                    <a:gd name="connsiteX50" fmla="*/ 0 w 7704261"/>
                    <a:gd name="connsiteY50" fmla="*/ 1516962 h 2230500"/>
                    <a:gd name="connsiteX0" fmla="*/ 22860 w 7704261"/>
                    <a:gd name="connsiteY0" fmla="*/ 290142 h 2230500"/>
                    <a:gd name="connsiteX1" fmla="*/ 586740 w 7704261"/>
                    <a:gd name="connsiteY1" fmla="*/ 290142 h 2230500"/>
                    <a:gd name="connsiteX2" fmla="*/ 1386840 w 7704261"/>
                    <a:gd name="connsiteY2" fmla="*/ 305382 h 2230500"/>
                    <a:gd name="connsiteX3" fmla="*/ 2529840 w 7704261"/>
                    <a:gd name="connsiteY3" fmla="*/ 351102 h 2230500"/>
                    <a:gd name="connsiteX4" fmla="*/ 3749040 w 7704261"/>
                    <a:gd name="connsiteY4" fmla="*/ 366342 h 2230500"/>
                    <a:gd name="connsiteX5" fmla="*/ 4274820 w 7704261"/>
                    <a:gd name="connsiteY5" fmla="*/ 358722 h 2230500"/>
                    <a:gd name="connsiteX6" fmla="*/ 4655820 w 7704261"/>
                    <a:gd name="connsiteY6" fmla="*/ 473022 h 2230500"/>
                    <a:gd name="connsiteX7" fmla="*/ 4853940 w 7704261"/>
                    <a:gd name="connsiteY7" fmla="*/ 533982 h 2230500"/>
                    <a:gd name="connsiteX8" fmla="*/ 5074920 w 7704261"/>
                    <a:gd name="connsiteY8" fmla="*/ 579702 h 2230500"/>
                    <a:gd name="connsiteX9" fmla="*/ 5288280 w 7704261"/>
                    <a:gd name="connsiteY9" fmla="*/ 556842 h 2230500"/>
                    <a:gd name="connsiteX10" fmla="*/ 5478780 w 7704261"/>
                    <a:gd name="connsiteY10" fmla="*/ 473022 h 2230500"/>
                    <a:gd name="connsiteX11" fmla="*/ 5692140 w 7704261"/>
                    <a:gd name="connsiteY11" fmla="*/ 373962 h 2230500"/>
                    <a:gd name="connsiteX12" fmla="*/ 5913120 w 7704261"/>
                    <a:gd name="connsiteY12" fmla="*/ 252042 h 2230500"/>
                    <a:gd name="connsiteX13" fmla="*/ 6187440 w 7704261"/>
                    <a:gd name="connsiteY13" fmla="*/ 130122 h 2230500"/>
                    <a:gd name="connsiteX14" fmla="*/ 6385560 w 7704261"/>
                    <a:gd name="connsiteY14" fmla="*/ 46302 h 2230500"/>
                    <a:gd name="connsiteX15" fmla="*/ 6621780 w 7704261"/>
                    <a:gd name="connsiteY15" fmla="*/ 582 h 2230500"/>
                    <a:gd name="connsiteX16" fmla="*/ 6804660 w 7704261"/>
                    <a:gd name="connsiteY16" fmla="*/ 76782 h 2230500"/>
                    <a:gd name="connsiteX17" fmla="*/ 6926580 w 7704261"/>
                    <a:gd name="connsiteY17" fmla="*/ 175842 h 2230500"/>
                    <a:gd name="connsiteX18" fmla="*/ 7033260 w 7704261"/>
                    <a:gd name="connsiteY18" fmla="*/ 396822 h 2230500"/>
                    <a:gd name="connsiteX19" fmla="*/ 7086600 w 7704261"/>
                    <a:gd name="connsiteY19" fmla="*/ 564462 h 2230500"/>
                    <a:gd name="connsiteX20" fmla="*/ 7109460 w 7704261"/>
                    <a:gd name="connsiteY20" fmla="*/ 747342 h 2230500"/>
                    <a:gd name="connsiteX21" fmla="*/ 7124700 w 7704261"/>
                    <a:gd name="connsiteY21" fmla="*/ 930222 h 2230500"/>
                    <a:gd name="connsiteX22" fmla="*/ 7185660 w 7704261"/>
                    <a:gd name="connsiteY22" fmla="*/ 1090242 h 2230500"/>
                    <a:gd name="connsiteX23" fmla="*/ 7231380 w 7704261"/>
                    <a:gd name="connsiteY23" fmla="*/ 1189302 h 2230500"/>
                    <a:gd name="connsiteX24" fmla="*/ 7360920 w 7704261"/>
                    <a:gd name="connsiteY24" fmla="*/ 1265502 h 2230500"/>
                    <a:gd name="connsiteX25" fmla="*/ 7503294 w 7704261"/>
                    <a:gd name="connsiteY25" fmla="*/ 1356942 h 2230500"/>
                    <a:gd name="connsiteX26" fmla="*/ 7673340 w 7704261"/>
                    <a:gd name="connsiteY26" fmla="*/ 1440762 h 2230500"/>
                    <a:gd name="connsiteX27" fmla="*/ 7620802 w 7704261"/>
                    <a:gd name="connsiteY27" fmla="*/ 1486482 h 2230500"/>
                    <a:gd name="connsiteX28" fmla="*/ 7703820 w 7704261"/>
                    <a:gd name="connsiteY28" fmla="*/ 1577922 h 2230500"/>
                    <a:gd name="connsiteX29" fmla="*/ 7577088 w 7704261"/>
                    <a:gd name="connsiteY29" fmla="*/ 1602787 h 2230500"/>
                    <a:gd name="connsiteX30" fmla="*/ 7147560 w 7704261"/>
                    <a:gd name="connsiteY30" fmla="*/ 1684602 h 2230500"/>
                    <a:gd name="connsiteX31" fmla="*/ 6972300 w 7704261"/>
                    <a:gd name="connsiteY31" fmla="*/ 1646502 h 2230500"/>
                    <a:gd name="connsiteX32" fmla="*/ 6819900 w 7704261"/>
                    <a:gd name="connsiteY32" fmla="*/ 1646502 h 2230500"/>
                    <a:gd name="connsiteX33" fmla="*/ 6766560 w 7704261"/>
                    <a:gd name="connsiteY33" fmla="*/ 1737942 h 2230500"/>
                    <a:gd name="connsiteX34" fmla="*/ 6629400 w 7704261"/>
                    <a:gd name="connsiteY34" fmla="*/ 1890342 h 2230500"/>
                    <a:gd name="connsiteX35" fmla="*/ 6522720 w 7704261"/>
                    <a:gd name="connsiteY35" fmla="*/ 2004642 h 2230500"/>
                    <a:gd name="connsiteX36" fmla="*/ 6408420 w 7704261"/>
                    <a:gd name="connsiteY36" fmla="*/ 2096082 h 2230500"/>
                    <a:gd name="connsiteX37" fmla="*/ 6256020 w 7704261"/>
                    <a:gd name="connsiteY37" fmla="*/ 2210382 h 2230500"/>
                    <a:gd name="connsiteX38" fmla="*/ 5996940 w 7704261"/>
                    <a:gd name="connsiteY38" fmla="*/ 2218002 h 2230500"/>
                    <a:gd name="connsiteX39" fmla="*/ 5745480 w 7704261"/>
                    <a:gd name="connsiteY39" fmla="*/ 2080842 h 2230500"/>
                    <a:gd name="connsiteX40" fmla="*/ 5585460 w 7704261"/>
                    <a:gd name="connsiteY40" fmla="*/ 1958922 h 2230500"/>
                    <a:gd name="connsiteX41" fmla="*/ 5303520 w 7704261"/>
                    <a:gd name="connsiteY41" fmla="*/ 1791282 h 2230500"/>
                    <a:gd name="connsiteX42" fmla="*/ 4869180 w 7704261"/>
                    <a:gd name="connsiteY42" fmla="*/ 1661742 h 2230500"/>
                    <a:gd name="connsiteX43" fmla="*/ 4610100 w 7704261"/>
                    <a:gd name="connsiteY43" fmla="*/ 1638882 h 2230500"/>
                    <a:gd name="connsiteX44" fmla="*/ 4175760 w 7704261"/>
                    <a:gd name="connsiteY44" fmla="*/ 1593162 h 2230500"/>
                    <a:gd name="connsiteX45" fmla="*/ 3924300 w 7704261"/>
                    <a:gd name="connsiteY45" fmla="*/ 1600782 h 2230500"/>
                    <a:gd name="connsiteX46" fmla="*/ 3474720 w 7704261"/>
                    <a:gd name="connsiteY46" fmla="*/ 1593162 h 2230500"/>
                    <a:gd name="connsiteX47" fmla="*/ 2766060 w 7704261"/>
                    <a:gd name="connsiteY47" fmla="*/ 1570302 h 2230500"/>
                    <a:gd name="connsiteX48" fmla="*/ 2125980 w 7704261"/>
                    <a:gd name="connsiteY48" fmla="*/ 1555062 h 2230500"/>
                    <a:gd name="connsiteX49" fmla="*/ 0 w 7704261"/>
                    <a:gd name="connsiteY49" fmla="*/ 1516962 h 2230500"/>
                    <a:gd name="connsiteX0" fmla="*/ 22860 w 7676931"/>
                    <a:gd name="connsiteY0" fmla="*/ 290142 h 2230500"/>
                    <a:gd name="connsiteX1" fmla="*/ 586740 w 7676931"/>
                    <a:gd name="connsiteY1" fmla="*/ 290142 h 2230500"/>
                    <a:gd name="connsiteX2" fmla="*/ 1386840 w 7676931"/>
                    <a:gd name="connsiteY2" fmla="*/ 305382 h 2230500"/>
                    <a:gd name="connsiteX3" fmla="*/ 2529840 w 7676931"/>
                    <a:gd name="connsiteY3" fmla="*/ 351102 h 2230500"/>
                    <a:gd name="connsiteX4" fmla="*/ 3749040 w 7676931"/>
                    <a:gd name="connsiteY4" fmla="*/ 366342 h 2230500"/>
                    <a:gd name="connsiteX5" fmla="*/ 4274820 w 7676931"/>
                    <a:gd name="connsiteY5" fmla="*/ 358722 h 2230500"/>
                    <a:gd name="connsiteX6" fmla="*/ 4655820 w 7676931"/>
                    <a:gd name="connsiteY6" fmla="*/ 473022 h 2230500"/>
                    <a:gd name="connsiteX7" fmla="*/ 4853940 w 7676931"/>
                    <a:gd name="connsiteY7" fmla="*/ 533982 h 2230500"/>
                    <a:gd name="connsiteX8" fmla="*/ 5074920 w 7676931"/>
                    <a:gd name="connsiteY8" fmla="*/ 579702 h 2230500"/>
                    <a:gd name="connsiteX9" fmla="*/ 5288280 w 7676931"/>
                    <a:gd name="connsiteY9" fmla="*/ 556842 h 2230500"/>
                    <a:gd name="connsiteX10" fmla="*/ 5478780 w 7676931"/>
                    <a:gd name="connsiteY10" fmla="*/ 473022 h 2230500"/>
                    <a:gd name="connsiteX11" fmla="*/ 5692140 w 7676931"/>
                    <a:gd name="connsiteY11" fmla="*/ 373962 h 2230500"/>
                    <a:gd name="connsiteX12" fmla="*/ 5913120 w 7676931"/>
                    <a:gd name="connsiteY12" fmla="*/ 252042 h 2230500"/>
                    <a:gd name="connsiteX13" fmla="*/ 6187440 w 7676931"/>
                    <a:gd name="connsiteY13" fmla="*/ 130122 h 2230500"/>
                    <a:gd name="connsiteX14" fmla="*/ 6385560 w 7676931"/>
                    <a:gd name="connsiteY14" fmla="*/ 46302 h 2230500"/>
                    <a:gd name="connsiteX15" fmla="*/ 6621780 w 7676931"/>
                    <a:gd name="connsiteY15" fmla="*/ 582 h 2230500"/>
                    <a:gd name="connsiteX16" fmla="*/ 6804660 w 7676931"/>
                    <a:gd name="connsiteY16" fmla="*/ 76782 h 2230500"/>
                    <a:gd name="connsiteX17" fmla="*/ 6926580 w 7676931"/>
                    <a:gd name="connsiteY17" fmla="*/ 175842 h 2230500"/>
                    <a:gd name="connsiteX18" fmla="*/ 7033260 w 7676931"/>
                    <a:gd name="connsiteY18" fmla="*/ 396822 h 2230500"/>
                    <a:gd name="connsiteX19" fmla="*/ 7086600 w 7676931"/>
                    <a:gd name="connsiteY19" fmla="*/ 564462 h 2230500"/>
                    <a:gd name="connsiteX20" fmla="*/ 7109460 w 7676931"/>
                    <a:gd name="connsiteY20" fmla="*/ 747342 h 2230500"/>
                    <a:gd name="connsiteX21" fmla="*/ 7124700 w 7676931"/>
                    <a:gd name="connsiteY21" fmla="*/ 930222 h 2230500"/>
                    <a:gd name="connsiteX22" fmla="*/ 7185660 w 7676931"/>
                    <a:gd name="connsiteY22" fmla="*/ 1090242 h 2230500"/>
                    <a:gd name="connsiteX23" fmla="*/ 7231380 w 7676931"/>
                    <a:gd name="connsiteY23" fmla="*/ 1189302 h 2230500"/>
                    <a:gd name="connsiteX24" fmla="*/ 7360920 w 7676931"/>
                    <a:gd name="connsiteY24" fmla="*/ 1265502 h 2230500"/>
                    <a:gd name="connsiteX25" fmla="*/ 7503294 w 7676931"/>
                    <a:gd name="connsiteY25" fmla="*/ 1356942 h 2230500"/>
                    <a:gd name="connsiteX26" fmla="*/ 7673340 w 7676931"/>
                    <a:gd name="connsiteY26" fmla="*/ 1440762 h 2230500"/>
                    <a:gd name="connsiteX27" fmla="*/ 7620802 w 7676931"/>
                    <a:gd name="connsiteY27" fmla="*/ 1486482 h 2230500"/>
                    <a:gd name="connsiteX28" fmla="*/ 7640445 w 7676931"/>
                    <a:gd name="connsiteY28" fmla="*/ 1577922 h 2230500"/>
                    <a:gd name="connsiteX29" fmla="*/ 7577088 w 7676931"/>
                    <a:gd name="connsiteY29" fmla="*/ 1602787 h 2230500"/>
                    <a:gd name="connsiteX30" fmla="*/ 7147560 w 7676931"/>
                    <a:gd name="connsiteY30" fmla="*/ 1684602 h 2230500"/>
                    <a:gd name="connsiteX31" fmla="*/ 6972300 w 7676931"/>
                    <a:gd name="connsiteY31" fmla="*/ 1646502 h 2230500"/>
                    <a:gd name="connsiteX32" fmla="*/ 6819900 w 7676931"/>
                    <a:gd name="connsiteY32" fmla="*/ 1646502 h 2230500"/>
                    <a:gd name="connsiteX33" fmla="*/ 6766560 w 7676931"/>
                    <a:gd name="connsiteY33" fmla="*/ 1737942 h 2230500"/>
                    <a:gd name="connsiteX34" fmla="*/ 6629400 w 7676931"/>
                    <a:gd name="connsiteY34" fmla="*/ 1890342 h 2230500"/>
                    <a:gd name="connsiteX35" fmla="*/ 6522720 w 7676931"/>
                    <a:gd name="connsiteY35" fmla="*/ 2004642 h 2230500"/>
                    <a:gd name="connsiteX36" fmla="*/ 6408420 w 7676931"/>
                    <a:gd name="connsiteY36" fmla="*/ 2096082 h 2230500"/>
                    <a:gd name="connsiteX37" fmla="*/ 6256020 w 7676931"/>
                    <a:gd name="connsiteY37" fmla="*/ 2210382 h 2230500"/>
                    <a:gd name="connsiteX38" fmla="*/ 5996940 w 7676931"/>
                    <a:gd name="connsiteY38" fmla="*/ 2218002 h 2230500"/>
                    <a:gd name="connsiteX39" fmla="*/ 5745480 w 7676931"/>
                    <a:gd name="connsiteY39" fmla="*/ 2080842 h 2230500"/>
                    <a:gd name="connsiteX40" fmla="*/ 5585460 w 7676931"/>
                    <a:gd name="connsiteY40" fmla="*/ 1958922 h 2230500"/>
                    <a:gd name="connsiteX41" fmla="*/ 5303520 w 7676931"/>
                    <a:gd name="connsiteY41" fmla="*/ 1791282 h 2230500"/>
                    <a:gd name="connsiteX42" fmla="*/ 4869180 w 7676931"/>
                    <a:gd name="connsiteY42" fmla="*/ 1661742 h 2230500"/>
                    <a:gd name="connsiteX43" fmla="*/ 4610100 w 7676931"/>
                    <a:gd name="connsiteY43" fmla="*/ 1638882 h 2230500"/>
                    <a:gd name="connsiteX44" fmla="*/ 4175760 w 7676931"/>
                    <a:gd name="connsiteY44" fmla="*/ 1593162 h 2230500"/>
                    <a:gd name="connsiteX45" fmla="*/ 3924300 w 7676931"/>
                    <a:gd name="connsiteY45" fmla="*/ 1600782 h 2230500"/>
                    <a:gd name="connsiteX46" fmla="*/ 3474720 w 7676931"/>
                    <a:gd name="connsiteY46" fmla="*/ 1593162 h 2230500"/>
                    <a:gd name="connsiteX47" fmla="*/ 2766060 w 7676931"/>
                    <a:gd name="connsiteY47" fmla="*/ 1570302 h 2230500"/>
                    <a:gd name="connsiteX48" fmla="*/ 2125980 w 7676931"/>
                    <a:gd name="connsiteY48" fmla="*/ 1555062 h 2230500"/>
                    <a:gd name="connsiteX49" fmla="*/ 0 w 7676931"/>
                    <a:gd name="connsiteY49" fmla="*/ 1516962 h 2230500"/>
                    <a:gd name="connsiteX0" fmla="*/ 22860 w 7680264"/>
                    <a:gd name="connsiteY0" fmla="*/ 290142 h 2230500"/>
                    <a:gd name="connsiteX1" fmla="*/ 586740 w 7680264"/>
                    <a:gd name="connsiteY1" fmla="*/ 290142 h 2230500"/>
                    <a:gd name="connsiteX2" fmla="*/ 1386840 w 7680264"/>
                    <a:gd name="connsiteY2" fmla="*/ 305382 h 2230500"/>
                    <a:gd name="connsiteX3" fmla="*/ 2529840 w 7680264"/>
                    <a:gd name="connsiteY3" fmla="*/ 351102 h 2230500"/>
                    <a:gd name="connsiteX4" fmla="*/ 3749040 w 7680264"/>
                    <a:gd name="connsiteY4" fmla="*/ 366342 h 2230500"/>
                    <a:gd name="connsiteX5" fmla="*/ 4274820 w 7680264"/>
                    <a:gd name="connsiteY5" fmla="*/ 358722 h 2230500"/>
                    <a:gd name="connsiteX6" fmla="*/ 4655820 w 7680264"/>
                    <a:gd name="connsiteY6" fmla="*/ 473022 h 2230500"/>
                    <a:gd name="connsiteX7" fmla="*/ 4853940 w 7680264"/>
                    <a:gd name="connsiteY7" fmla="*/ 533982 h 2230500"/>
                    <a:gd name="connsiteX8" fmla="*/ 5074920 w 7680264"/>
                    <a:gd name="connsiteY8" fmla="*/ 579702 h 2230500"/>
                    <a:gd name="connsiteX9" fmla="*/ 5288280 w 7680264"/>
                    <a:gd name="connsiteY9" fmla="*/ 556842 h 2230500"/>
                    <a:gd name="connsiteX10" fmla="*/ 5478780 w 7680264"/>
                    <a:gd name="connsiteY10" fmla="*/ 473022 h 2230500"/>
                    <a:gd name="connsiteX11" fmla="*/ 5692140 w 7680264"/>
                    <a:gd name="connsiteY11" fmla="*/ 373962 h 2230500"/>
                    <a:gd name="connsiteX12" fmla="*/ 5913120 w 7680264"/>
                    <a:gd name="connsiteY12" fmla="*/ 252042 h 2230500"/>
                    <a:gd name="connsiteX13" fmla="*/ 6187440 w 7680264"/>
                    <a:gd name="connsiteY13" fmla="*/ 130122 h 2230500"/>
                    <a:gd name="connsiteX14" fmla="*/ 6385560 w 7680264"/>
                    <a:gd name="connsiteY14" fmla="*/ 46302 h 2230500"/>
                    <a:gd name="connsiteX15" fmla="*/ 6621780 w 7680264"/>
                    <a:gd name="connsiteY15" fmla="*/ 582 h 2230500"/>
                    <a:gd name="connsiteX16" fmla="*/ 6804660 w 7680264"/>
                    <a:gd name="connsiteY16" fmla="*/ 76782 h 2230500"/>
                    <a:gd name="connsiteX17" fmla="*/ 6926580 w 7680264"/>
                    <a:gd name="connsiteY17" fmla="*/ 175842 h 2230500"/>
                    <a:gd name="connsiteX18" fmla="*/ 7033260 w 7680264"/>
                    <a:gd name="connsiteY18" fmla="*/ 396822 h 2230500"/>
                    <a:gd name="connsiteX19" fmla="*/ 7086600 w 7680264"/>
                    <a:gd name="connsiteY19" fmla="*/ 564462 h 2230500"/>
                    <a:gd name="connsiteX20" fmla="*/ 7109460 w 7680264"/>
                    <a:gd name="connsiteY20" fmla="*/ 747342 h 2230500"/>
                    <a:gd name="connsiteX21" fmla="*/ 7124700 w 7680264"/>
                    <a:gd name="connsiteY21" fmla="*/ 930222 h 2230500"/>
                    <a:gd name="connsiteX22" fmla="*/ 7185660 w 7680264"/>
                    <a:gd name="connsiteY22" fmla="*/ 1090242 h 2230500"/>
                    <a:gd name="connsiteX23" fmla="*/ 7231380 w 7680264"/>
                    <a:gd name="connsiteY23" fmla="*/ 1189302 h 2230500"/>
                    <a:gd name="connsiteX24" fmla="*/ 7360920 w 7680264"/>
                    <a:gd name="connsiteY24" fmla="*/ 1265502 h 2230500"/>
                    <a:gd name="connsiteX25" fmla="*/ 7503294 w 7680264"/>
                    <a:gd name="connsiteY25" fmla="*/ 1356942 h 2230500"/>
                    <a:gd name="connsiteX26" fmla="*/ 7673340 w 7680264"/>
                    <a:gd name="connsiteY26" fmla="*/ 1440762 h 2230500"/>
                    <a:gd name="connsiteX27" fmla="*/ 7640445 w 7680264"/>
                    <a:gd name="connsiteY27" fmla="*/ 1577922 h 2230500"/>
                    <a:gd name="connsiteX28" fmla="*/ 7577088 w 7680264"/>
                    <a:gd name="connsiteY28" fmla="*/ 1602787 h 2230500"/>
                    <a:gd name="connsiteX29" fmla="*/ 7147560 w 7680264"/>
                    <a:gd name="connsiteY29" fmla="*/ 1684602 h 2230500"/>
                    <a:gd name="connsiteX30" fmla="*/ 6972300 w 7680264"/>
                    <a:gd name="connsiteY30" fmla="*/ 1646502 h 2230500"/>
                    <a:gd name="connsiteX31" fmla="*/ 6819900 w 7680264"/>
                    <a:gd name="connsiteY31" fmla="*/ 1646502 h 2230500"/>
                    <a:gd name="connsiteX32" fmla="*/ 6766560 w 7680264"/>
                    <a:gd name="connsiteY32" fmla="*/ 1737942 h 2230500"/>
                    <a:gd name="connsiteX33" fmla="*/ 6629400 w 7680264"/>
                    <a:gd name="connsiteY33" fmla="*/ 1890342 h 2230500"/>
                    <a:gd name="connsiteX34" fmla="*/ 6522720 w 7680264"/>
                    <a:gd name="connsiteY34" fmla="*/ 2004642 h 2230500"/>
                    <a:gd name="connsiteX35" fmla="*/ 6408420 w 7680264"/>
                    <a:gd name="connsiteY35" fmla="*/ 2096082 h 2230500"/>
                    <a:gd name="connsiteX36" fmla="*/ 6256020 w 7680264"/>
                    <a:gd name="connsiteY36" fmla="*/ 2210382 h 2230500"/>
                    <a:gd name="connsiteX37" fmla="*/ 5996940 w 7680264"/>
                    <a:gd name="connsiteY37" fmla="*/ 2218002 h 2230500"/>
                    <a:gd name="connsiteX38" fmla="*/ 5745480 w 7680264"/>
                    <a:gd name="connsiteY38" fmla="*/ 2080842 h 2230500"/>
                    <a:gd name="connsiteX39" fmla="*/ 5585460 w 7680264"/>
                    <a:gd name="connsiteY39" fmla="*/ 1958922 h 2230500"/>
                    <a:gd name="connsiteX40" fmla="*/ 5303520 w 7680264"/>
                    <a:gd name="connsiteY40" fmla="*/ 1791282 h 2230500"/>
                    <a:gd name="connsiteX41" fmla="*/ 4869180 w 7680264"/>
                    <a:gd name="connsiteY41" fmla="*/ 1661742 h 2230500"/>
                    <a:gd name="connsiteX42" fmla="*/ 4610100 w 7680264"/>
                    <a:gd name="connsiteY42" fmla="*/ 1638882 h 2230500"/>
                    <a:gd name="connsiteX43" fmla="*/ 4175760 w 7680264"/>
                    <a:gd name="connsiteY43" fmla="*/ 1593162 h 2230500"/>
                    <a:gd name="connsiteX44" fmla="*/ 3924300 w 7680264"/>
                    <a:gd name="connsiteY44" fmla="*/ 1600782 h 2230500"/>
                    <a:gd name="connsiteX45" fmla="*/ 3474720 w 7680264"/>
                    <a:gd name="connsiteY45" fmla="*/ 1593162 h 2230500"/>
                    <a:gd name="connsiteX46" fmla="*/ 2766060 w 7680264"/>
                    <a:gd name="connsiteY46" fmla="*/ 1570302 h 2230500"/>
                    <a:gd name="connsiteX47" fmla="*/ 2125980 w 7680264"/>
                    <a:gd name="connsiteY47" fmla="*/ 1555062 h 2230500"/>
                    <a:gd name="connsiteX48" fmla="*/ 0 w 7680264"/>
                    <a:gd name="connsiteY48" fmla="*/ 1516962 h 2230500"/>
                    <a:gd name="connsiteX0" fmla="*/ 22860 w 7680264"/>
                    <a:gd name="connsiteY0" fmla="*/ 290142 h 2230500"/>
                    <a:gd name="connsiteX1" fmla="*/ 586740 w 7680264"/>
                    <a:gd name="connsiteY1" fmla="*/ 290142 h 2230500"/>
                    <a:gd name="connsiteX2" fmla="*/ 1386840 w 7680264"/>
                    <a:gd name="connsiteY2" fmla="*/ 305382 h 2230500"/>
                    <a:gd name="connsiteX3" fmla="*/ 2529840 w 7680264"/>
                    <a:gd name="connsiteY3" fmla="*/ 351102 h 2230500"/>
                    <a:gd name="connsiteX4" fmla="*/ 3749040 w 7680264"/>
                    <a:gd name="connsiteY4" fmla="*/ 366342 h 2230500"/>
                    <a:gd name="connsiteX5" fmla="*/ 4274820 w 7680264"/>
                    <a:gd name="connsiteY5" fmla="*/ 358722 h 2230500"/>
                    <a:gd name="connsiteX6" fmla="*/ 4655820 w 7680264"/>
                    <a:gd name="connsiteY6" fmla="*/ 473022 h 2230500"/>
                    <a:gd name="connsiteX7" fmla="*/ 4853940 w 7680264"/>
                    <a:gd name="connsiteY7" fmla="*/ 533982 h 2230500"/>
                    <a:gd name="connsiteX8" fmla="*/ 5074920 w 7680264"/>
                    <a:gd name="connsiteY8" fmla="*/ 579702 h 2230500"/>
                    <a:gd name="connsiteX9" fmla="*/ 5288280 w 7680264"/>
                    <a:gd name="connsiteY9" fmla="*/ 556842 h 2230500"/>
                    <a:gd name="connsiteX10" fmla="*/ 5478780 w 7680264"/>
                    <a:gd name="connsiteY10" fmla="*/ 473022 h 2230500"/>
                    <a:gd name="connsiteX11" fmla="*/ 5692140 w 7680264"/>
                    <a:gd name="connsiteY11" fmla="*/ 373962 h 2230500"/>
                    <a:gd name="connsiteX12" fmla="*/ 5913120 w 7680264"/>
                    <a:gd name="connsiteY12" fmla="*/ 252042 h 2230500"/>
                    <a:gd name="connsiteX13" fmla="*/ 6187440 w 7680264"/>
                    <a:gd name="connsiteY13" fmla="*/ 130122 h 2230500"/>
                    <a:gd name="connsiteX14" fmla="*/ 6385560 w 7680264"/>
                    <a:gd name="connsiteY14" fmla="*/ 46302 h 2230500"/>
                    <a:gd name="connsiteX15" fmla="*/ 6621780 w 7680264"/>
                    <a:gd name="connsiteY15" fmla="*/ 582 h 2230500"/>
                    <a:gd name="connsiteX16" fmla="*/ 6804660 w 7680264"/>
                    <a:gd name="connsiteY16" fmla="*/ 76782 h 2230500"/>
                    <a:gd name="connsiteX17" fmla="*/ 6926580 w 7680264"/>
                    <a:gd name="connsiteY17" fmla="*/ 175842 h 2230500"/>
                    <a:gd name="connsiteX18" fmla="*/ 7033260 w 7680264"/>
                    <a:gd name="connsiteY18" fmla="*/ 396822 h 2230500"/>
                    <a:gd name="connsiteX19" fmla="*/ 7086600 w 7680264"/>
                    <a:gd name="connsiteY19" fmla="*/ 564462 h 2230500"/>
                    <a:gd name="connsiteX20" fmla="*/ 7109460 w 7680264"/>
                    <a:gd name="connsiteY20" fmla="*/ 747342 h 2230500"/>
                    <a:gd name="connsiteX21" fmla="*/ 7124700 w 7680264"/>
                    <a:gd name="connsiteY21" fmla="*/ 930222 h 2230500"/>
                    <a:gd name="connsiteX22" fmla="*/ 7185660 w 7680264"/>
                    <a:gd name="connsiteY22" fmla="*/ 1090242 h 2230500"/>
                    <a:gd name="connsiteX23" fmla="*/ 7231380 w 7680264"/>
                    <a:gd name="connsiteY23" fmla="*/ 1189302 h 2230500"/>
                    <a:gd name="connsiteX24" fmla="*/ 7360920 w 7680264"/>
                    <a:gd name="connsiteY24" fmla="*/ 1265502 h 2230500"/>
                    <a:gd name="connsiteX25" fmla="*/ 7503294 w 7680264"/>
                    <a:gd name="connsiteY25" fmla="*/ 1356942 h 2230500"/>
                    <a:gd name="connsiteX26" fmla="*/ 7673340 w 7680264"/>
                    <a:gd name="connsiteY26" fmla="*/ 1440762 h 2230500"/>
                    <a:gd name="connsiteX27" fmla="*/ 7640445 w 7680264"/>
                    <a:gd name="connsiteY27" fmla="*/ 1577922 h 2230500"/>
                    <a:gd name="connsiteX28" fmla="*/ 7577088 w 7680264"/>
                    <a:gd name="connsiteY28" fmla="*/ 1602787 h 2230500"/>
                    <a:gd name="connsiteX29" fmla="*/ 7328629 w 7680264"/>
                    <a:gd name="connsiteY29" fmla="*/ 1639334 h 2230500"/>
                    <a:gd name="connsiteX30" fmla="*/ 6972300 w 7680264"/>
                    <a:gd name="connsiteY30" fmla="*/ 1646502 h 2230500"/>
                    <a:gd name="connsiteX31" fmla="*/ 6819900 w 7680264"/>
                    <a:gd name="connsiteY31" fmla="*/ 1646502 h 2230500"/>
                    <a:gd name="connsiteX32" fmla="*/ 6766560 w 7680264"/>
                    <a:gd name="connsiteY32" fmla="*/ 1737942 h 2230500"/>
                    <a:gd name="connsiteX33" fmla="*/ 6629400 w 7680264"/>
                    <a:gd name="connsiteY33" fmla="*/ 1890342 h 2230500"/>
                    <a:gd name="connsiteX34" fmla="*/ 6522720 w 7680264"/>
                    <a:gd name="connsiteY34" fmla="*/ 2004642 h 2230500"/>
                    <a:gd name="connsiteX35" fmla="*/ 6408420 w 7680264"/>
                    <a:gd name="connsiteY35" fmla="*/ 2096082 h 2230500"/>
                    <a:gd name="connsiteX36" fmla="*/ 6256020 w 7680264"/>
                    <a:gd name="connsiteY36" fmla="*/ 2210382 h 2230500"/>
                    <a:gd name="connsiteX37" fmla="*/ 5996940 w 7680264"/>
                    <a:gd name="connsiteY37" fmla="*/ 2218002 h 2230500"/>
                    <a:gd name="connsiteX38" fmla="*/ 5745480 w 7680264"/>
                    <a:gd name="connsiteY38" fmla="*/ 2080842 h 2230500"/>
                    <a:gd name="connsiteX39" fmla="*/ 5585460 w 7680264"/>
                    <a:gd name="connsiteY39" fmla="*/ 1958922 h 2230500"/>
                    <a:gd name="connsiteX40" fmla="*/ 5303520 w 7680264"/>
                    <a:gd name="connsiteY40" fmla="*/ 1791282 h 2230500"/>
                    <a:gd name="connsiteX41" fmla="*/ 4869180 w 7680264"/>
                    <a:gd name="connsiteY41" fmla="*/ 1661742 h 2230500"/>
                    <a:gd name="connsiteX42" fmla="*/ 4610100 w 7680264"/>
                    <a:gd name="connsiteY42" fmla="*/ 1638882 h 2230500"/>
                    <a:gd name="connsiteX43" fmla="*/ 4175760 w 7680264"/>
                    <a:gd name="connsiteY43" fmla="*/ 1593162 h 2230500"/>
                    <a:gd name="connsiteX44" fmla="*/ 3924300 w 7680264"/>
                    <a:gd name="connsiteY44" fmla="*/ 1600782 h 2230500"/>
                    <a:gd name="connsiteX45" fmla="*/ 3474720 w 7680264"/>
                    <a:gd name="connsiteY45" fmla="*/ 1593162 h 2230500"/>
                    <a:gd name="connsiteX46" fmla="*/ 2766060 w 7680264"/>
                    <a:gd name="connsiteY46" fmla="*/ 1570302 h 2230500"/>
                    <a:gd name="connsiteX47" fmla="*/ 2125980 w 7680264"/>
                    <a:gd name="connsiteY47" fmla="*/ 1555062 h 2230500"/>
                    <a:gd name="connsiteX48" fmla="*/ 0 w 7680264"/>
                    <a:gd name="connsiteY48" fmla="*/ 1516962 h 2230500"/>
                    <a:gd name="connsiteX0" fmla="*/ 22860 w 7683944"/>
                    <a:gd name="connsiteY0" fmla="*/ 290142 h 2230500"/>
                    <a:gd name="connsiteX1" fmla="*/ 586740 w 7683944"/>
                    <a:gd name="connsiteY1" fmla="*/ 290142 h 2230500"/>
                    <a:gd name="connsiteX2" fmla="*/ 1386840 w 7683944"/>
                    <a:gd name="connsiteY2" fmla="*/ 305382 h 2230500"/>
                    <a:gd name="connsiteX3" fmla="*/ 2529840 w 7683944"/>
                    <a:gd name="connsiteY3" fmla="*/ 351102 h 2230500"/>
                    <a:gd name="connsiteX4" fmla="*/ 3749040 w 7683944"/>
                    <a:gd name="connsiteY4" fmla="*/ 366342 h 2230500"/>
                    <a:gd name="connsiteX5" fmla="*/ 4274820 w 7683944"/>
                    <a:gd name="connsiteY5" fmla="*/ 358722 h 2230500"/>
                    <a:gd name="connsiteX6" fmla="*/ 4655820 w 7683944"/>
                    <a:gd name="connsiteY6" fmla="*/ 473022 h 2230500"/>
                    <a:gd name="connsiteX7" fmla="*/ 4853940 w 7683944"/>
                    <a:gd name="connsiteY7" fmla="*/ 533982 h 2230500"/>
                    <a:gd name="connsiteX8" fmla="*/ 5074920 w 7683944"/>
                    <a:gd name="connsiteY8" fmla="*/ 579702 h 2230500"/>
                    <a:gd name="connsiteX9" fmla="*/ 5288280 w 7683944"/>
                    <a:gd name="connsiteY9" fmla="*/ 556842 h 2230500"/>
                    <a:gd name="connsiteX10" fmla="*/ 5478780 w 7683944"/>
                    <a:gd name="connsiteY10" fmla="*/ 473022 h 2230500"/>
                    <a:gd name="connsiteX11" fmla="*/ 5692140 w 7683944"/>
                    <a:gd name="connsiteY11" fmla="*/ 373962 h 2230500"/>
                    <a:gd name="connsiteX12" fmla="*/ 5913120 w 7683944"/>
                    <a:gd name="connsiteY12" fmla="*/ 252042 h 2230500"/>
                    <a:gd name="connsiteX13" fmla="*/ 6187440 w 7683944"/>
                    <a:gd name="connsiteY13" fmla="*/ 130122 h 2230500"/>
                    <a:gd name="connsiteX14" fmla="*/ 6385560 w 7683944"/>
                    <a:gd name="connsiteY14" fmla="*/ 46302 h 2230500"/>
                    <a:gd name="connsiteX15" fmla="*/ 6621780 w 7683944"/>
                    <a:gd name="connsiteY15" fmla="*/ 582 h 2230500"/>
                    <a:gd name="connsiteX16" fmla="*/ 6804660 w 7683944"/>
                    <a:gd name="connsiteY16" fmla="*/ 76782 h 2230500"/>
                    <a:gd name="connsiteX17" fmla="*/ 6926580 w 7683944"/>
                    <a:gd name="connsiteY17" fmla="*/ 175842 h 2230500"/>
                    <a:gd name="connsiteX18" fmla="*/ 7033260 w 7683944"/>
                    <a:gd name="connsiteY18" fmla="*/ 396822 h 2230500"/>
                    <a:gd name="connsiteX19" fmla="*/ 7086600 w 7683944"/>
                    <a:gd name="connsiteY19" fmla="*/ 564462 h 2230500"/>
                    <a:gd name="connsiteX20" fmla="*/ 7109460 w 7683944"/>
                    <a:gd name="connsiteY20" fmla="*/ 747342 h 2230500"/>
                    <a:gd name="connsiteX21" fmla="*/ 7124700 w 7683944"/>
                    <a:gd name="connsiteY21" fmla="*/ 930222 h 2230500"/>
                    <a:gd name="connsiteX22" fmla="*/ 7185660 w 7683944"/>
                    <a:gd name="connsiteY22" fmla="*/ 1090242 h 2230500"/>
                    <a:gd name="connsiteX23" fmla="*/ 7231380 w 7683944"/>
                    <a:gd name="connsiteY23" fmla="*/ 1189302 h 2230500"/>
                    <a:gd name="connsiteX24" fmla="*/ 7360920 w 7683944"/>
                    <a:gd name="connsiteY24" fmla="*/ 1265502 h 2230500"/>
                    <a:gd name="connsiteX25" fmla="*/ 7448973 w 7683944"/>
                    <a:gd name="connsiteY25" fmla="*/ 1365995 h 2230500"/>
                    <a:gd name="connsiteX26" fmla="*/ 7673340 w 7683944"/>
                    <a:gd name="connsiteY26" fmla="*/ 1440762 h 2230500"/>
                    <a:gd name="connsiteX27" fmla="*/ 7640445 w 7683944"/>
                    <a:gd name="connsiteY27" fmla="*/ 1577922 h 2230500"/>
                    <a:gd name="connsiteX28" fmla="*/ 7577088 w 7683944"/>
                    <a:gd name="connsiteY28" fmla="*/ 1602787 h 2230500"/>
                    <a:gd name="connsiteX29" fmla="*/ 7328629 w 7683944"/>
                    <a:gd name="connsiteY29" fmla="*/ 1639334 h 2230500"/>
                    <a:gd name="connsiteX30" fmla="*/ 6972300 w 7683944"/>
                    <a:gd name="connsiteY30" fmla="*/ 1646502 h 2230500"/>
                    <a:gd name="connsiteX31" fmla="*/ 6819900 w 7683944"/>
                    <a:gd name="connsiteY31" fmla="*/ 1646502 h 2230500"/>
                    <a:gd name="connsiteX32" fmla="*/ 6766560 w 7683944"/>
                    <a:gd name="connsiteY32" fmla="*/ 1737942 h 2230500"/>
                    <a:gd name="connsiteX33" fmla="*/ 6629400 w 7683944"/>
                    <a:gd name="connsiteY33" fmla="*/ 1890342 h 2230500"/>
                    <a:gd name="connsiteX34" fmla="*/ 6522720 w 7683944"/>
                    <a:gd name="connsiteY34" fmla="*/ 2004642 h 2230500"/>
                    <a:gd name="connsiteX35" fmla="*/ 6408420 w 7683944"/>
                    <a:gd name="connsiteY35" fmla="*/ 2096082 h 2230500"/>
                    <a:gd name="connsiteX36" fmla="*/ 6256020 w 7683944"/>
                    <a:gd name="connsiteY36" fmla="*/ 2210382 h 2230500"/>
                    <a:gd name="connsiteX37" fmla="*/ 5996940 w 7683944"/>
                    <a:gd name="connsiteY37" fmla="*/ 2218002 h 2230500"/>
                    <a:gd name="connsiteX38" fmla="*/ 5745480 w 7683944"/>
                    <a:gd name="connsiteY38" fmla="*/ 2080842 h 2230500"/>
                    <a:gd name="connsiteX39" fmla="*/ 5585460 w 7683944"/>
                    <a:gd name="connsiteY39" fmla="*/ 1958922 h 2230500"/>
                    <a:gd name="connsiteX40" fmla="*/ 5303520 w 7683944"/>
                    <a:gd name="connsiteY40" fmla="*/ 1791282 h 2230500"/>
                    <a:gd name="connsiteX41" fmla="*/ 4869180 w 7683944"/>
                    <a:gd name="connsiteY41" fmla="*/ 1661742 h 2230500"/>
                    <a:gd name="connsiteX42" fmla="*/ 4610100 w 7683944"/>
                    <a:gd name="connsiteY42" fmla="*/ 1638882 h 2230500"/>
                    <a:gd name="connsiteX43" fmla="*/ 4175760 w 7683944"/>
                    <a:gd name="connsiteY43" fmla="*/ 1593162 h 2230500"/>
                    <a:gd name="connsiteX44" fmla="*/ 3924300 w 7683944"/>
                    <a:gd name="connsiteY44" fmla="*/ 1600782 h 2230500"/>
                    <a:gd name="connsiteX45" fmla="*/ 3474720 w 7683944"/>
                    <a:gd name="connsiteY45" fmla="*/ 1593162 h 2230500"/>
                    <a:gd name="connsiteX46" fmla="*/ 2766060 w 7683944"/>
                    <a:gd name="connsiteY46" fmla="*/ 1570302 h 2230500"/>
                    <a:gd name="connsiteX47" fmla="*/ 2125980 w 7683944"/>
                    <a:gd name="connsiteY47" fmla="*/ 1555062 h 2230500"/>
                    <a:gd name="connsiteX48" fmla="*/ 0 w 7683944"/>
                    <a:gd name="connsiteY48" fmla="*/ 1516962 h 2230500"/>
                    <a:gd name="connsiteX0" fmla="*/ 22860 w 7640657"/>
                    <a:gd name="connsiteY0" fmla="*/ 290142 h 2230500"/>
                    <a:gd name="connsiteX1" fmla="*/ 586740 w 7640657"/>
                    <a:gd name="connsiteY1" fmla="*/ 290142 h 2230500"/>
                    <a:gd name="connsiteX2" fmla="*/ 1386840 w 7640657"/>
                    <a:gd name="connsiteY2" fmla="*/ 305382 h 2230500"/>
                    <a:gd name="connsiteX3" fmla="*/ 2529840 w 7640657"/>
                    <a:gd name="connsiteY3" fmla="*/ 351102 h 2230500"/>
                    <a:gd name="connsiteX4" fmla="*/ 3749040 w 7640657"/>
                    <a:gd name="connsiteY4" fmla="*/ 366342 h 2230500"/>
                    <a:gd name="connsiteX5" fmla="*/ 4274820 w 7640657"/>
                    <a:gd name="connsiteY5" fmla="*/ 358722 h 2230500"/>
                    <a:gd name="connsiteX6" fmla="*/ 4655820 w 7640657"/>
                    <a:gd name="connsiteY6" fmla="*/ 473022 h 2230500"/>
                    <a:gd name="connsiteX7" fmla="*/ 4853940 w 7640657"/>
                    <a:gd name="connsiteY7" fmla="*/ 533982 h 2230500"/>
                    <a:gd name="connsiteX8" fmla="*/ 5074920 w 7640657"/>
                    <a:gd name="connsiteY8" fmla="*/ 579702 h 2230500"/>
                    <a:gd name="connsiteX9" fmla="*/ 5288280 w 7640657"/>
                    <a:gd name="connsiteY9" fmla="*/ 556842 h 2230500"/>
                    <a:gd name="connsiteX10" fmla="*/ 5478780 w 7640657"/>
                    <a:gd name="connsiteY10" fmla="*/ 473022 h 2230500"/>
                    <a:gd name="connsiteX11" fmla="*/ 5692140 w 7640657"/>
                    <a:gd name="connsiteY11" fmla="*/ 373962 h 2230500"/>
                    <a:gd name="connsiteX12" fmla="*/ 5913120 w 7640657"/>
                    <a:gd name="connsiteY12" fmla="*/ 252042 h 2230500"/>
                    <a:gd name="connsiteX13" fmla="*/ 6187440 w 7640657"/>
                    <a:gd name="connsiteY13" fmla="*/ 130122 h 2230500"/>
                    <a:gd name="connsiteX14" fmla="*/ 6385560 w 7640657"/>
                    <a:gd name="connsiteY14" fmla="*/ 46302 h 2230500"/>
                    <a:gd name="connsiteX15" fmla="*/ 6621780 w 7640657"/>
                    <a:gd name="connsiteY15" fmla="*/ 582 h 2230500"/>
                    <a:gd name="connsiteX16" fmla="*/ 6804660 w 7640657"/>
                    <a:gd name="connsiteY16" fmla="*/ 76782 h 2230500"/>
                    <a:gd name="connsiteX17" fmla="*/ 6926580 w 7640657"/>
                    <a:gd name="connsiteY17" fmla="*/ 175842 h 2230500"/>
                    <a:gd name="connsiteX18" fmla="*/ 7033260 w 7640657"/>
                    <a:gd name="connsiteY18" fmla="*/ 396822 h 2230500"/>
                    <a:gd name="connsiteX19" fmla="*/ 7086600 w 7640657"/>
                    <a:gd name="connsiteY19" fmla="*/ 564462 h 2230500"/>
                    <a:gd name="connsiteX20" fmla="*/ 7109460 w 7640657"/>
                    <a:gd name="connsiteY20" fmla="*/ 747342 h 2230500"/>
                    <a:gd name="connsiteX21" fmla="*/ 7124700 w 7640657"/>
                    <a:gd name="connsiteY21" fmla="*/ 930222 h 2230500"/>
                    <a:gd name="connsiteX22" fmla="*/ 7185660 w 7640657"/>
                    <a:gd name="connsiteY22" fmla="*/ 1090242 h 2230500"/>
                    <a:gd name="connsiteX23" fmla="*/ 7231380 w 7640657"/>
                    <a:gd name="connsiteY23" fmla="*/ 1189302 h 2230500"/>
                    <a:gd name="connsiteX24" fmla="*/ 7360920 w 7640657"/>
                    <a:gd name="connsiteY24" fmla="*/ 1265502 h 2230500"/>
                    <a:gd name="connsiteX25" fmla="*/ 7448973 w 7640657"/>
                    <a:gd name="connsiteY25" fmla="*/ 1365995 h 2230500"/>
                    <a:gd name="connsiteX26" fmla="*/ 7591859 w 7640657"/>
                    <a:gd name="connsiteY26" fmla="*/ 1467922 h 2230500"/>
                    <a:gd name="connsiteX27" fmla="*/ 7640445 w 7640657"/>
                    <a:gd name="connsiteY27" fmla="*/ 1577922 h 2230500"/>
                    <a:gd name="connsiteX28" fmla="*/ 7577088 w 7640657"/>
                    <a:gd name="connsiteY28" fmla="*/ 1602787 h 2230500"/>
                    <a:gd name="connsiteX29" fmla="*/ 7328629 w 7640657"/>
                    <a:gd name="connsiteY29" fmla="*/ 1639334 h 2230500"/>
                    <a:gd name="connsiteX30" fmla="*/ 6972300 w 7640657"/>
                    <a:gd name="connsiteY30" fmla="*/ 1646502 h 2230500"/>
                    <a:gd name="connsiteX31" fmla="*/ 6819900 w 7640657"/>
                    <a:gd name="connsiteY31" fmla="*/ 1646502 h 2230500"/>
                    <a:gd name="connsiteX32" fmla="*/ 6766560 w 7640657"/>
                    <a:gd name="connsiteY32" fmla="*/ 1737942 h 2230500"/>
                    <a:gd name="connsiteX33" fmla="*/ 6629400 w 7640657"/>
                    <a:gd name="connsiteY33" fmla="*/ 1890342 h 2230500"/>
                    <a:gd name="connsiteX34" fmla="*/ 6522720 w 7640657"/>
                    <a:gd name="connsiteY34" fmla="*/ 2004642 h 2230500"/>
                    <a:gd name="connsiteX35" fmla="*/ 6408420 w 7640657"/>
                    <a:gd name="connsiteY35" fmla="*/ 2096082 h 2230500"/>
                    <a:gd name="connsiteX36" fmla="*/ 6256020 w 7640657"/>
                    <a:gd name="connsiteY36" fmla="*/ 2210382 h 2230500"/>
                    <a:gd name="connsiteX37" fmla="*/ 5996940 w 7640657"/>
                    <a:gd name="connsiteY37" fmla="*/ 2218002 h 2230500"/>
                    <a:gd name="connsiteX38" fmla="*/ 5745480 w 7640657"/>
                    <a:gd name="connsiteY38" fmla="*/ 2080842 h 2230500"/>
                    <a:gd name="connsiteX39" fmla="*/ 5585460 w 7640657"/>
                    <a:gd name="connsiteY39" fmla="*/ 1958922 h 2230500"/>
                    <a:gd name="connsiteX40" fmla="*/ 5303520 w 7640657"/>
                    <a:gd name="connsiteY40" fmla="*/ 1791282 h 2230500"/>
                    <a:gd name="connsiteX41" fmla="*/ 4869180 w 7640657"/>
                    <a:gd name="connsiteY41" fmla="*/ 1661742 h 2230500"/>
                    <a:gd name="connsiteX42" fmla="*/ 4610100 w 7640657"/>
                    <a:gd name="connsiteY42" fmla="*/ 1638882 h 2230500"/>
                    <a:gd name="connsiteX43" fmla="*/ 4175760 w 7640657"/>
                    <a:gd name="connsiteY43" fmla="*/ 1593162 h 2230500"/>
                    <a:gd name="connsiteX44" fmla="*/ 3924300 w 7640657"/>
                    <a:gd name="connsiteY44" fmla="*/ 1600782 h 2230500"/>
                    <a:gd name="connsiteX45" fmla="*/ 3474720 w 7640657"/>
                    <a:gd name="connsiteY45" fmla="*/ 1593162 h 2230500"/>
                    <a:gd name="connsiteX46" fmla="*/ 2766060 w 7640657"/>
                    <a:gd name="connsiteY46" fmla="*/ 1570302 h 2230500"/>
                    <a:gd name="connsiteX47" fmla="*/ 2125980 w 7640657"/>
                    <a:gd name="connsiteY47" fmla="*/ 1555062 h 2230500"/>
                    <a:gd name="connsiteX48" fmla="*/ 0 w 7640657"/>
                    <a:gd name="connsiteY48" fmla="*/ 1516962 h 223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7640657" h="2230500">
                      <a:moveTo>
                        <a:pt x="22860" y="290142"/>
                      </a:moveTo>
                      <a:lnTo>
                        <a:pt x="586740" y="290142"/>
                      </a:lnTo>
                      <a:lnTo>
                        <a:pt x="1386840" y="305382"/>
                      </a:lnTo>
                      <a:lnTo>
                        <a:pt x="2529840" y="351102"/>
                      </a:lnTo>
                      <a:cubicBezTo>
                        <a:pt x="2923540" y="361262"/>
                        <a:pt x="3458210" y="365072"/>
                        <a:pt x="3749040" y="366342"/>
                      </a:cubicBezTo>
                      <a:cubicBezTo>
                        <a:pt x="4039870" y="367612"/>
                        <a:pt x="4123690" y="340942"/>
                        <a:pt x="4274820" y="358722"/>
                      </a:cubicBezTo>
                      <a:cubicBezTo>
                        <a:pt x="4425950" y="376502"/>
                        <a:pt x="4655820" y="473022"/>
                        <a:pt x="4655820" y="473022"/>
                      </a:cubicBezTo>
                      <a:cubicBezTo>
                        <a:pt x="4752340" y="502232"/>
                        <a:pt x="4784090" y="516202"/>
                        <a:pt x="4853940" y="533982"/>
                      </a:cubicBezTo>
                      <a:cubicBezTo>
                        <a:pt x="4923790" y="551762"/>
                        <a:pt x="5002530" y="575892"/>
                        <a:pt x="5074920" y="579702"/>
                      </a:cubicBezTo>
                      <a:cubicBezTo>
                        <a:pt x="5147310" y="583512"/>
                        <a:pt x="5220970" y="574622"/>
                        <a:pt x="5288280" y="556842"/>
                      </a:cubicBezTo>
                      <a:cubicBezTo>
                        <a:pt x="5355590" y="539062"/>
                        <a:pt x="5411470" y="503502"/>
                        <a:pt x="5478780" y="473022"/>
                      </a:cubicBezTo>
                      <a:cubicBezTo>
                        <a:pt x="5546090" y="442542"/>
                        <a:pt x="5619750" y="410792"/>
                        <a:pt x="5692140" y="373962"/>
                      </a:cubicBezTo>
                      <a:cubicBezTo>
                        <a:pt x="5764530" y="337132"/>
                        <a:pt x="5830570" y="292682"/>
                        <a:pt x="5913120" y="252042"/>
                      </a:cubicBezTo>
                      <a:cubicBezTo>
                        <a:pt x="5995670" y="211402"/>
                        <a:pt x="6108700" y="164412"/>
                        <a:pt x="6187440" y="130122"/>
                      </a:cubicBezTo>
                      <a:cubicBezTo>
                        <a:pt x="6266180" y="95832"/>
                        <a:pt x="6313170" y="67892"/>
                        <a:pt x="6385560" y="46302"/>
                      </a:cubicBezTo>
                      <a:cubicBezTo>
                        <a:pt x="6457950" y="24712"/>
                        <a:pt x="6551930" y="-4498"/>
                        <a:pt x="6621780" y="582"/>
                      </a:cubicBezTo>
                      <a:cubicBezTo>
                        <a:pt x="6691630" y="5662"/>
                        <a:pt x="6753860" y="47572"/>
                        <a:pt x="6804660" y="76782"/>
                      </a:cubicBezTo>
                      <a:cubicBezTo>
                        <a:pt x="6855460" y="105992"/>
                        <a:pt x="6888480" y="122502"/>
                        <a:pt x="6926580" y="175842"/>
                      </a:cubicBezTo>
                      <a:cubicBezTo>
                        <a:pt x="6964680" y="229182"/>
                        <a:pt x="7006590" y="332052"/>
                        <a:pt x="7033260" y="396822"/>
                      </a:cubicBezTo>
                      <a:cubicBezTo>
                        <a:pt x="7059930" y="461592"/>
                        <a:pt x="7073900" y="506042"/>
                        <a:pt x="7086600" y="564462"/>
                      </a:cubicBezTo>
                      <a:cubicBezTo>
                        <a:pt x="7099300" y="622882"/>
                        <a:pt x="7103110" y="686382"/>
                        <a:pt x="7109460" y="747342"/>
                      </a:cubicBezTo>
                      <a:cubicBezTo>
                        <a:pt x="7115810" y="808302"/>
                        <a:pt x="7112000" y="873072"/>
                        <a:pt x="7124700" y="930222"/>
                      </a:cubicBezTo>
                      <a:cubicBezTo>
                        <a:pt x="7137400" y="987372"/>
                        <a:pt x="7167880" y="1047062"/>
                        <a:pt x="7185660" y="1090242"/>
                      </a:cubicBezTo>
                      <a:cubicBezTo>
                        <a:pt x="7203440" y="1133422"/>
                        <a:pt x="7202170" y="1160092"/>
                        <a:pt x="7231380" y="1189302"/>
                      </a:cubicBezTo>
                      <a:cubicBezTo>
                        <a:pt x="7260590" y="1218512"/>
                        <a:pt x="7324655" y="1236053"/>
                        <a:pt x="7360920" y="1265502"/>
                      </a:cubicBezTo>
                      <a:cubicBezTo>
                        <a:pt x="7397185" y="1294951"/>
                        <a:pt x="7410483" y="1332258"/>
                        <a:pt x="7448973" y="1365995"/>
                      </a:cubicBezTo>
                      <a:cubicBezTo>
                        <a:pt x="7487463" y="1399732"/>
                        <a:pt x="7559947" y="1432601"/>
                        <a:pt x="7591859" y="1467922"/>
                      </a:cubicBezTo>
                      <a:cubicBezTo>
                        <a:pt x="7623771" y="1503243"/>
                        <a:pt x="7642907" y="1555445"/>
                        <a:pt x="7640445" y="1577922"/>
                      </a:cubicBezTo>
                      <a:cubicBezTo>
                        <a:pt x="7637983" y="1600399"/>
                        <a:pt x="7629057" y="1592552"/>
                        <a:pt x="7577088" y="1602787"/>
                      </a:cubicBezTo>
                      <a:cubicBezTo>
                        <a:pt x="7525119" y="1613022"/>
                        <a:pt x="7429427" y="1632048"/>
                        <a:pt x="7328629" y="1639334"/>
                      </a:cubicBezTo>
                      <a:cubicBezTo>
                        <a:pt x="7227831" y="1646620"/>
                        <a:pt x="7057088" y="1645307"/>
                        <a:pt x="6972300" y="1646502"/>
                      </a:cubicBezTo>
                      <a:cubicBezTo>
                        <a:pt x="6887512" y="1647697"/>
                        <a:pt x="6854190" y="1631262"/>
                        <a:pt x="6819900" y="1646502"/>
                      </a:cubicBezTo>
                      <a:cubicBezTo>
                        <a:pt x="6785610" y="1661742"/>
                        <a:pt x="6798310" y="1697302"/>
                        <a:pt x="6766560" y="1737942"/>
                      </a:cubicBezTo>
                      <a:cubicBezTo>
                        <a:pt x="6734810" y="1778582"/>
                        <a:pt x="6670040" y="1845892"/>
                        <a:pt x="6629400" y="1890342"/>
                      </a:cubicBezTo>
                      <a:cubicBezTo>
                        <a:pt x="6588760" y="1934792"/>
                        <a:pt x="6559550" y="1970352"/>
                        <a:pt x="6522720" y="2004642"/>
                      </a:cubicBezTo>
                      <a:cubicBezTo>
                        <a:pt x="6485890" y="2038932"/>
                        <a:pt x="6452870" y="2061792"/>
                        <a:pt x="6408420" y="2096082"/>
                      </a:cubicBezTo>
                      <a:cubicBezTo>
                        <a:pt x="6363970" y="2130372"/>
                        <a:pt x="6324600" y="2190062"/>
                        <a:pt x="6256020" y="2210382"/>
                      </a:cubicBezTo>
                      <a:cubicBezTo>
                        <a:pt x="6187440" y="2230702"/>
                        <a:pt x="6082030" y="2239592"/>
                        <a:pt x="5996940" y="2218002"/>
                      </a:cubicBezTo>
                      <a:cubicBezTo>
                        <a:pt x="5911850" y="2196412"/>
                        <a:pt x="5814060" y="2124022"/>
                        <a:pt x="5745480" y="2080842"/>
                      </a:cubicBezTo>
                      <a:cubicBezTo>
                        <a:pt x="5676900" y="2037662"/>
                        <a:pt x="5659120" y="2007182"/>
                        <a:pt x="5585460" y="1958922"/>
                      </a:cubicBezTo>
                      <a:cubicBezTo>
                        <a:pt x="5511800" y="1910662"/>
                        <a:pt x="5422900" y="1840812"/>
                        <a:pt x="5303520" y="1791282"/>
                      </a:cubicBezTo>
                      <a:cubicBezTo>
                        <a:pt x="5184140" y="1741752"/>
                        <a:pt x="4984750" y="1687142"/>
                        <a:pt x="4869180" y="1661742"/>
                      </a:cubicBezTo>
                      <a:cubicBezTo>
                        <a:pt x="4753610" y="1636342"/>
                        <a:pt x="4725670" y="1650312"/>
                        <a:pt x="4610100" y="1638882"/>
                      </a:cubicBezTo>
                      <a:cubicBezTo>
                        <a:pt x="4494530" y="1627452"/>
                        <a:pt x="4290060" y="1599512"/>
                        <a:pt x="4175760" y="1593162"/>
                      </a:cubicBezTo>
                      <a:cubicBezTo>
                        <a:pt x="4061460" y="1586812"/>
                        <a:pt x="4041140" y="1600782"/>
                        <a:pt x="3924300" y="1600782"/>
                      </a:cubicBezTo>
                      <a:cubicBezTo>
                        <a:pt x="3807460" y="1600782"/>
                        <a:pt x="3667760" y="1598242"/>
                        <a:pt x="3474720" y="1593162"/>
                      </a:cubicBezTo>
                      <a:lnTo>
                        <a:pt x="2766060" y="1570302"/>
                      </a:lnTo>
                      <a:cubicBezTo>
                        <a:pt x="2541270" y="1563952"/>
                        <a:pt x="2586990" y="1563952"/>
                        <a:pt x="2125980" y="1555062"/>
                      </a:cubicBezTo>
                      <a:lnTo>
                        <a:pt x="0" y="1516962"/>
                      </a:lnTo>
                    </a:path>
                  </a:pathLst>
                </a:custGeom>
                <a:noFill/>
                <a:ln w="28575" cmpd="sng">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a:latin typeface="Gill Sans Light"/>
                    <a:cs typeface="Gill Sans Light"/>
                  </a:endParaRPr>
                </a:p>
              </p:txBody>
            </p:sp>
          </p:grpSp>
        </p:grpSp>
        <p:sp>
          <p:nvSpPr>
            <p:cNvPr id="4" name="Rectangle 3">
              <a:extLst>
                <a:ext uri="{FF2B5EF4-FFF2-40B4-BE49-F238E27FC236}">
                  <a16:creationId xmlns:a16="http://schemas.microsoft.com/office/drawing/2014/main" id="{4C8CA1D2-4950-4904-D8B3-16DD84E37D18}"/>
                </a:ext>
              </a:extLst>
            </p:cNvPr>
            <p:cNvSpPr/>
            <p:nvPr/>
          </p:nvSpPr>
          <p:spPr>
            <a:xfrm>
              <a:off x="68630" y="3746084"/>
              <a:ext cx="7136367" cy="65537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bg2">
                      <a:lumMod val="25000"/>
                    </a:schemeClr>
                  </a:solidFill>
                  <a:latin typeface="Century" panose="02040604050505020304" pitchFamily="18" charset="0"/>
                </a:rPr>
                <a:t>Harris, G. I. </a:t>
              </a:r>
              <a:r>
                <a:rPr lang="en-US" sz="1200" i="1" dirty="0">
                  <a:solidFill>
                    <a:schemeClr val="bg2">
                      <a:lumMod val="25000"/>
                    </a:schemeClr>
                  </a:solidFill>
                  <a:latin typeface="Century" panose="02040604050505020304" pitchFamily="18" charset="0"/>
                </a:rPr>
                <a:t>et al.</a:t>
              </a:r>
              <a:r>
                <a:rPr lang="en-US" sz="1200" dirty="0">
                  <a:solidFill>
                    <a:schemeClr val="bg2">
                      <a:lumMod val="25000"/>
                    </a:schemeClr>
                  </a:solidFill>
                  <a:latin typeface="Century" panose="02040604050505020304" pitchFamily="18" charset="0"/>
                </a:rPr>
                <a:t> </a:t>
              </a:r>
              <a:r>
                <a:rPr lang="en-US" sz="1200" i="1" dirty="0">
                  <a:solidFill>
                    <a:schemeClr val="bg2">
                      <a:lumMod val="25000"/>
                    </a:schemeClr>
                  </a:solidFill>
                  <a:latin typeface="Century" panose="02040604050505020304" pitchFamily="18" charset="0"/>
                </a:rPr>
                <a:t>Nature Phys.</a:t>
              </a:r>
              <a:r>
                <a:rPr lang="en-US" sz="1200" dirty="0">
                  <a:solidFill>
                    <a:schemeClr val="bg2">
                      <a:lumMod val="25000"/>
                    </a:schemeClr>
                  </a:solidFill>
                  <a:latin typeface="Century" panose="02040604050505020304" pitchFamily="18" charset="0"/>
                </a:rPr>
                <a:t> </a:t>
              </a:r>
              <a:r>
                <a:rPr lang="en-US" sz="1200" b="1" dirty="0">
                  <a:solidFill>
                    <a:schemeClr val="bg2">
                      <a:lumMod val="25000"/>
                    </a:schemeClr>
                  </a:solidFill>
                  <a:latin typeface="Century" panose="02040604050505020304" pitchFamily="18" charset="0"/>
                </a:rPr>
                <a:t>12</a:t>
              </a:r>
              <a:r>
                <a:rPr lang="en-US" sz="1200" dirty="0">
                  <a:solidFill>
                    <a:schemeClr val="bg2">
                      <a:lumMod val="25000"/>
                    </a:schemeClr>
                  </a:solidFill>
                  <a:latin typeface="Century" panose="02040604050505020304" pitchFamily="18" charset="0"/>
                </a:rPr>
                <a:t>, 788–793 (2016).</a:t>
              </a:r>
            </a:p>
            <a:p>
              <a:r>
                <a:rPr lang="en-US" sz="1200" dirty="0" err="1">
                  <a:solidFill>
                    <a:schemeClr val="bg2">
                      <a:lumMod val="25000"/>
                    </a:schemeClr>
                  </a:solidFill>
                  <a:latin typeface="Century" panose="02040604050505020304" pitchFamily="18" charset="0"/>
                </a:rPr>
                <a:t>McAuslan</a:t>
              </a:r>
              <a:r>
                <a:rPr lang="en-US" sz="1200" dirty="0">
                  <a:solidFill>
                    <a:schemeClr val="bg2">
                      <a:lumMod val="25000"/>
                    </a:schemeClr>
                  </a:solidFill>
                  <a:latin typeface="Century" panose="02040604050505020304" pitchFamily="18" charset="0"/>
                </a:rPr>
                <a:t>, D. L. </a:t>
              </a:r>
              <a:r>
                <a:rPr lang="en-US" sz="1200" i="1" dirty="0">
                  <a:solidFill>
                    <a:schemeClr val="bg2">
                      <a:lumMod val="25000"/>
                    </a:schemeClr>
                  </a:solidFill>
                  <a:latin typeface="Century" panose="02040604050505020304" pitchFamily="18" charset="0"/>
                </a:rPr>
                <a:t>et al</a:t>
              </a:r>
              <a:r>
                <a:rPr lang="en-US" sz="1200" dirty="0">
                  <a:solidFill>
                    <a:schemeClr val="bg2">
                      <a:lumMod val="25000"/>
                    </a:schemeClr>
                  </a:solidFill>
                  <a:latin typeface="Century" panose="02040604050505020304" pitchFamily="18" charset="0"/>
                </a:rPr>
                <a:t>. </a:t>
              </a:r>
              <a:r>
                <a:rPr lang="en-US" sz="1200" i="1" dirty="0">
                  <a:solidFill>
                    <a:schemeClr val="bg2">
                      <a:lumMod val="25000"/>
                    </a:schemeClr>
                  </a:solidFill>
                  <a:latin typeface="Century" panose="02040604050505020304" pitchFamily="18" charset="0"/>
                </a:rPr>
                <a:t>Phys. Rev. X</a:t>
              </a:r>
              <a:r>
                <a:rPr lang="en-US" sz="1200" dirty="0">
                  <a:solidFill>
                    <a:schemeClr val="bg2">
                      <a:lumMod val="25000"/>
                    </a:schemeClr>
                  </a:solidFill>
                  <a:latin typeface="Century" panose="02040604050505020304" pitchFamily="18" charset="0"/>
                </a:rPr>
                <a:t> </a:t>
              </a:r>
              <a:r>
                <a:rPr lang="en-US" sz="1200" b="1" dirty="0">
                  <a:solidFill>
                    <a:schemeClr val="bg2">
                      <a:lumMod val="25000"/>
                    </a:schemeClr>
                  </a:solidFill>
                  <a:latin typeface="Century" panose="02040604050505020304" pitchFamily="18" charset="0"/>
                </a:rPr>
                <a:t>6</a:t>
              </a:r>
              <a:r>
                <a:rPr lang="en-US" sz="1200" dirty="0">
                  <a:solidFill>
                    <a:schemeClr val="bg2">
                      <a:lumMod val="25000"/>
                    </a:schemeClr>
                  </a:solidFill>
                  <a:latin typeface="Century" panose="02040604050505020304" pitchFamily="18" charset="0"/>
                </a:rPr>
                <a:t>, 021012 (2016).</a:t>
              </a:r>
            </a:p>
            <a:p>
              <a:endParaRPr lang="en-US" sz="900" dirty="0"/>
            </a:p>
          </p:txBody>
        </p:sp>
        <p:sp>
          <p:nvSpPr>
            <p:cNvPr id="5" name="Oval 4">
              <a:extLst>
                <a:ext uri="{FF2B5EF4-FFF2-40B4-BE49-F238E27FC236}">
                  <a16:creationId xmlns:a16="http://schemas.microsoft.com/office/drawing/2014/main" id="{7722C1A0-CC58-9B2E-3831-2D07A7D8269F}"/>
                </a:ext>
              </a:extLst>
            </p:cNvPr>
            <p:cNvSpPr>
              <a:spLocks noChangeAspect="1"/>
            </p:cNvSpPr>
            <p:nvPr/>
          </p:nvSpPr>
          <p:spPr>
            <a:xfrm rot="1165925">
              <a:off x="7723619" y="2225663"/>
              <a:ext cx="162023" cy="216031"/>
            </a:xfrm>
            <a:prstGeom prst="ellipse">
              <a:avLst/>
            </a:prstGeom>
            <a:solidFill>
              <a:srgbClr val="FF0000"/>
            </a:solidFill>
            <a:ln>
              <a:noFill/>
            </a:ln>
            <a:effectLst>
              <a:glow rad="304800">
                <a:srgbClr val="FF0000">
                  <a:alpha val="75000"/>
                </a:srgbClr>
              </a:glo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pic>
        <p:nvPicPr>
          <p:cNvPr id="15" name="Picture 14">
            <a:extLst>
              <a:ext uri="{FF2B5EF4-FFF2-40B4-BE49-F238E27FC236}">
                <a16:creationId xmlns:a16="http://schemas.microsoft.com/office/drawing/2014/main" id="{5191A8FC-E424-F0E9-9C39-C28069A9DFD2}"/>
              </a:ext>
            </a:extLst>
          </p:cNvPr>
          <p:cNvPicPr>
            <a:picLocks noChangeAspect="1"/>
          </p:cNvPicPr>
          <p:nvPr/>
        </p:nvPicPr>
        <p:blipFill rotWithShape="1">
          <a:blip r:embed="rId4"/>
          <a:srcRect l="10261" t="12784" r="2991" b="7355"/>
          <a:stretch/>
        </p:blipFill>
        <p:spPr>
          <a:xfrm>
            <a:off x="7865672" y="2619485"/>
            <a:ext cx="4163631" cy="2512722"/>
          </a:xfrm>
          <a:prstGeom prst="rect">
            <a:avLst/>
          </a:prstGeom>
        </p:spPr>
      </p:pic>
      <p:sp>
        <p:nvSpPr>
          <p:cNvPr id="16" name="TextBox 15">
            <a:extLst>
              <a:ext uri="{FF2B5EF4-FFF2-40B4-BE49-F238E27FC236}">
                <a16:creationId xmlns:a16="http://schemas.microsoft.com/office/drawing/2014/main" id="{80369460-44E2-4321-7FCE-C11F9794690D}"/>
              </a:ext>
            </a:extLst>
          </p:cNvPr>
          <p:cNvSpPr txBox="1"/>
          <p:nvPr/>
        </p:nvSpPr>
        <p:spPr>
          <a:xfrm>
            <a:off x="7824771" y="5252785"/>
            <a:ext cx="3383797" cy="283106"/>
          </a:xfrm>
          <a:prstGeom prst="rect">
            <a:avLst/>
          </a:prstGeom>
          <a:noFill/>
        </p:spPr>
        <p:txBody>
          <a:bodyPr wrap="square">
            <a:spAutoFit/>
          </a:bodyPr>
          <a:lstStyle/>
          <a:p>
            <a:pPr>
              <a:spcBef>
                <a:spcPts val="0"/>
              </a:spcBef>
              <a:spcAft>
                <a:spcPts val="0"/>
              </a:spcAft>
            </a:pPr>
            <a:r>
              <a:rPr lang="en-AU" sz="1200" dirty="0">
                <a:latin typeface="Century" panose="02040604050505020304" pitchFamily="18" charset="0"/>
              </a:rPr>
              <a:t>X. He, et al. Nature Phys. 16, </a:t>
            </a:r>
            <a:r>
              <a:rPr lang="en-AU" sz="1200" b="1" dirty="0">
                <a:latin typeface="Century" panose="02040604050505020304" pitchFamily="18" charset="0"/>
              </a:rPr>
              <a:t>4</a:t>
            </a:r>
            <a:r>
              <a:rPr lang="en-AU" sz="1200" dirty="0">
                <a:latin typeface="Century" panose="02040604050505020304" pitchFamily="18" charset="0"/>
              </a:rPr>
              <a:t> (2020).</a:t>
            </a:r>
          </a:p>
        </p:txBody>
      </p:sp>
    </p:spTree>
    <p:extLst>
      <p:ext uri="{BB962C8B-B14F-4D97-AF65-F5344CB8AC3E}">
        <p14:creationId xmlns:p14="http://schemas.microsoft.com/office/powerpoint/2010/main" val="4152844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Thin Film Bulge on Disk</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22" name="Picture 21">
            <a:extLst>
              <a:ext uri="{FF2B5EF4-FFF2-40B4-BE49-F238E27FC236}">
                <a16:creationId xmlns:a16="http://schemas.microsoft.com/office/drawing/2014/main" id="{DBEEA2DE-B6EB-E96C-0F94-37F1CA6B3A83}"/>
              </a:ext>
            </a:extLst>
          </p:cNvPr>
          <p:cNvPicPr>
            <a:picLocks noChangeAspect="1"/>
          </p:cNvPicPr>
          <p:nvPr/>
        </p:nvPicPr>
        <p:blipFill>
          <a:blip r:embed="rId2"/>
          <a:stretch>
            <a:fillRect/>
          </a:stretch>
        </p:blipFill>
        <p:spPr>
          <a:xfrm>
            <a:off x="-163894" y="1420764"/>
            <a:ext cx="7131112" cy="4733081"/>
          </a:xfrm>
          <a:prstGeom prst="rect">
            <a:avLst/>
          </a:prstGeom>
        </p:spPr>
      </p:pic>
      <p:pic>
        <p:nvPicPr>
          <p:cNvPr id="7" name="Picture 6" descr="v1.png">
            <a:extLst>
              <a:ext uri="{FF2B5EF4-FFF2-40B4-BE49-F238E27FC236}">
                <a16:creationId xmlns:a16="http://schemas.microsoft.com/office/drawing/2014/main" id="{679EC2BF-21A9-4C06-893F-43AAC4CFB9A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947" t="34514" r="6812" b="15501"/>
          <a:stretch/>
        </p:blipFill>
        <p:spPr>
          <a:xfrm>
            <a:off x="6662597" y="1745225"/>
            <a:ext cx="4689987" cy="3898491"/>
          </a:xfrm>
          <a:prstGeom prst="rect">
            <a:avLst/>
          </a:prstGeom>
        </p:spPr>
      </p:pic>
      <p:sp>
        <p:nvSpPr>
          <p:cNvPr id="8" name="TextBox 7">
            <a:extLst>
              <a:ext uri="{FF2B5EF4-FFF2-40B4-BE49-F238E27FC236}">
                <a16:creationId xmlns:a16="http://schemas.microsoft.com/office/drawing/2014/main" id="{7E6CF991-40BD-4499-A235-5903C85099BC}"/>
              </a:ext>
            </a:extLst>
          </p:cNvPr>
          <p:cNvSpPr txBox="1"/>
          <p:nvPr/>
        </p:nvSpPr>
        <p:spPr>
          <a:xfrm>
            <a:off x="0" y="6119594"/>
            <a:ext cx="5070109" cy="646331"/>
          </a:xfrm>
          <a:prstGeom prst="rect">
            <a:avLst/>
          </a:prstGeom>
          <a:noFill/>
        </p:spPr>
        <p:txBody>
          <a:bodyPr wrap="square">
            <a:spAutoFit/>
          </a:bodyPr>
          <a:lstStyle/>
          <a:p>
            <a:r>
              <a:rPr lang="en-GB" sz="1200" dirty="0">
                <a:effectLst/>
              </a:rPr>
              <a:t>X. He, C. Baker, Y. </a:t>
            </a:r>
            <a:r>
              <a:rPr lang="en-GB" sz="1200" dirty="0" err="1">
                <a:effectLst/>
              </a:rPr>
              <a:t>Sachkou</a:t>
            </a:r>
            <a:r>
              <a:rPr lang="en-GB" sz="1200" dirty="0">
                <a:effectLst/>
              </a:rPr>
              <a:t>, A. Sawadsky, S. </a:t>
            </a:r>
            <a:r>
              <a:rPr lang="en-GB" sz="1200" dirty="0" err="1">
                <a:effectLst/>
              </a:rPr>
              <a:t>Forstner</a:t>
            </a:r>
            <a:r>
              <a:rPr lang="en-GB" sz="1200" dirty="0">
                <a:effectLst/>
              </a:rPr>
              <a:t>, Y. Sfendla, and W. Bowen, “</a:t>
            </a:r>
            <a:r>
              <a:rPr lang="en-GB" sz="1200" dirty="0" err="1">
                <a:effectLst/>
              </a:rPr>
              <a:t>PhononConfinement</a:t>
            </a:r>
            <a:r>
              <a:rPr lang="en-GB" sz="1200" dirty="0">
                <a:effectLst/>
              </a:rPr>
              <a:t> by the Force of Light,” in CLEO Pacific Rim Conference, (Hong Kong), p. Tu3F.3, OSA, 2018</a:t>
            </a:r>
            <a:endParaRPr lang="en-AU" sz="1200" dirty="0"/>
          </a:p>
        </p:txBody>
      </p:sp>
    </p:spTree>
    <p:extLst>
      <p:ext uri="{BB962C8B-B14F-4D97-AF65-F5344CB8AC3E}">
        <p14:creationId xmlns:p14="http://schemas.microsoft.com/office/powerpoint/2010/main" val="1739770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Thin Film Bulge on Disk</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22" name="Picture 21">
            <a:extLst>
              <a:ext uri="{FF2B5EF4-FFF2-40B4-BE49-F238E27FC236}">
                <a16:creationId xmlns:a16="http://schemas.microsoft.com/office/drawing/2014/main" id="{DBEEA2DE-B6EB-E96C-0F94-37F1CA6B3A83}"/>
              </a:ext>
            </a:extLst>
          </p:cNvPr>
          <p:cNvPicPr>
            <a:picLocks noChangeAspect="1"/>
          </p:cNvPicPr>
          <p:nvPr/>
        </p:nvPicPr>
        <p:blipFill>
          <a:blip r:embed="rId3"/>
          <a:stretch>
            <a:fillRect/>
          </a:stretch>
        </p:blipFill>
        <p:spPr>
          <a:xfrm>
            <a:off x="-163894" y="1420764"/>
            <a:ext cx="7131112" cy="4733081"/>
          </a:xfrm>
          <a:prstGeom prst="rect">
            <a:avLst/>
          </a:prstGeom>
        </p:spPr>
      </p:pic>
      <p:pic>
        <p:nvPicPr>
          <p:cNvPr id="2" name="Picture 1">
            <a:extLst>
              <a:ext uri="{FF2B5EF4-FFF2-40B4-BE49-F238E27FC236}">
                <a16:creationId xmlns:a16="http://schemas.microsoft.com/office/drawing/2014/main" id="{4194D81C-89B5-3AB5-DA55-98777CC3A515}"/>
              </a:ext>
            </a:extLst>
          </p:cNvPr>
          <p:cNvPicPr>
            <a:picLocks noChangeAspect="1"/>
          </p:cNvPicPr>
          <p:nvPr/>
        </p:nvPicPr>
        <p:blipFill>
          <a:blip r:embed="rId4"/>
          <a:stretch>
            <a:fillRect/>
          </a:stretch>
        </p:blipFill>
        <p:spPr>
          <a:xfrm>
            <a:off x="-163894" y="1420763"/>
            <a:ext cx="7131112" cy="4733082"/>
          </a:xfrm>
          <a:prstGeom prst="rect">
            <a:avLst/>
          </a:prstGeom>
        </p:spPr>
      </p:pic>
      <p:pic>
        <p:nvPicPr>
          <p:cNvPr id="6" name="Picture 5">
            <a:extLst>
              <a:ext uri="{FF2B5EF4-FFF2-40B4-BE49-F238E27FC236}">
                <a16:creationId xmlns:a16="http://schemas.microsoft.com/office/drawing/2014/main" id="{CDE73206-F86B-9E50-E49F-50FB678C4C14}"/>
              </a:ext>
            </a:extLst>
          </p:cNvPr>
          <p:cNvPicPr>
            <a:picLocks noChangeAspect="1"/>
          </p:cNvPicPr>
          <p:nvPr/>
        </p:nvPicPr>
        <p:blipFill>
          <a:blip r:embed="rId5"/>
          <a:stretch>
            <a:fillRect/>
          </a:stretch>
        </p:blipFill>
        <p:spPr>
          <a:xfrm>
            <a:off x="6705614" y="1769806"/>
            <a:ext cx="4424501" cy="3844084"/>
          </a:xfrm>
          <a:prstGeom prst="rect">
            <a:avLst/>
          </a:prstGeom>
          <a:ln>
            <a:noFill/>
          </a:ln>
          <a:effectLst>
            <a:outerShdw blurRad="190500" algn="tl" rotWithShape="0">
              <a:srgbClr val="000000">
                <a:alpha val="70000"/>
              </a:srgbClr>
            </a:outerShdw>
          </a:effectLst>
        </p:spPr>
      </p:pic>
      <p:sp>
        <p:nvSpPr>
          <p:cNvPr id="15" name="TextBox 14">
            <a:extLst>
              <a:ext uri="{FF2B5EF4-FFF2-40B4-BE49-F238E27FC236}">
                <a16:creationId xmlns:a16="http://schemas.microsoft.com/office/drawing/2014/main" id="{12F22EC4-18D7-4A30-A860-DC87FBB8046E}"/>
              </a:ext>
            </a:extLst>
          </p:cNvPr>
          <p:cNvSpPr txBox="1"/>
          <p:nvPr/>
        </p:nvSpPr>
        <p:spPr>
          <a:xfrm>
            <a:off x="0" y="6119594"/>
            <a:ext cx="5070109" cy="646331"/>
          </a:xfrm>
          <a:prstGeom prst="rect">
            <a:avLst/>
          </a:prstGeom>
          <a:noFill/>
        </p:spPr>
        <p:txBody>
          <a:bodyPr wrap="square">
            <a:spAutoFit/>
          </a:bodyPr>
          <a:lstStyle/>
          <a:p>
            <a:r>
              <a:rPr lang="en-GB" sz="1200" dirty="0">
                <a:effectLst/>
              </a:rPr>
              <a:t>X. He, C. Baker, Y. </a:t>
            </a:r>
            <a:r>
              <a:rPr lang="en-GB" sz="1200" dirty="0" err="1">
                <a:effectLst/>
              </a:rPr>
              <a:t>Sachkou</a:t>
            </a:r>
            <a:r>
              <a:rPr lang="en-GB" sz="1200" dirty="0">
                <a:effectLst/>
              </a:rPr>
              <a:t>, A. Sawadsky, S. </a:t>
            </a:r>
            <a:r>
              <a:rPr lang="en-GB" sz="1200" dirty="0" err="1">
                <a:effectLst/>
              </a:rPr>
              <a:t>Forstner</a:t>
            </a:r>
            <a:r>
              <a:rPr lang="en-GB" sz="1200" dirty="0">
                <a:effectLst/>
              </a:rPr>
              <a:t>, Y. Sfendla, and W. Bowen, “</a:t>
            </a:r>
            <a:r>
              <a:rPr lang="en-GB" sz="1200" dirty="0" err="1">
                <a:effectLst/>
              </a:rPr>
              <a:t>PhononConfinement</a:t>
            </a:r>
            <a:r>
              <a:rPr lang="en-GB" sz="1200" dirty="0">
                <a:effectLst/>
              </a:rPr>
              <a:t> by the Force of Light,” in CLEO Pacific Rim Conference, (Hong Kong), p. Tu3F.3, OSA, 2018</a:t>
            </a:r>
            <a:endParaRPr lang="en-AU" sz="1200" dirty="0"/>
          </a:p>
        </p:txBody>
      </p:sp>
    </p:spTree>
    <p:extLst>
      <p:ext uri="{BB962C8B-B14F-4D97-AF65-F5344CB8AC3E}">
        <p14:creationId xmlns:p14="http://schemas.microsoft.com/office/powerpoint/2010/main" val="1745805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Integrated Photonic Chips</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grpSp>
        <p:nvGrpSpPr>
          <p:cNvPr id="3" name="Group 2">
            <a:extLst>
              <a:ext uri="{FF2B5EF4-FFF2-40B4-BE49-F238E27FC236}">
                <a16:creationId xmlns:a16="http://schemas.microsoft.com/office/drawing/2014/main" id="{6DEC5AE5-1648-4A01-B106-28A6BCAE5D88}"/>
              </a:ext>
            </a:extLst>
          </p:cNvPr>
          <p:cNvGrpSpPr/>
          <p:nvPr/>
        </p:nvGrpSpPr>
        <p:grpSpPr>
          <a:xfrm>
            <a:off x="797687" y="2060530"/>
            <a:ext cx="5064841" cy="4035469"/>
            <a:chOff x="556798" y="1367356"/>
            <a:chExt cx="6629428" cy="5282071"/>
          </a:xfrm>
        </p:grpSpPr>
        <p:pic>
          <p:nvPicPr>
            <p:cNvPr id="9" name="Content Placeholder 10">
              <a:extLst>
                <a:ext uri="{FF2B5EF4-FFF2-40B4-BE49-F238E27FC236}">
                  <a16:creationId xmlns:a16="http://schemas.microsoft.com/office/drawing/2014/main" id="{4087F54E-1691-4D2F-ACAC-58532513346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7380"/>
            <a:stretch/>
          </p:blipFill>
          <p:spPr>
            <a:xfrm>
              <a:off x="4282903" y="4636744"/>
              <a:ext cx="2880000" cy="2000593"/>
            </a:xfrm>
            <a:prstGeom prst="rect">
              <a:avLst/>
            </a:prstGeom>
            <a:ln w="28575">
              <a:solidFill>
                <a:schemeClr val="accent2"/>
              </a:solidFill>
            </a:ln>
          </p:spPr>
        </p:pic>
        <p:grpSp>
          <p:nvGrpSpPr>
            <p:cNvPr id="10" name="Group 9">
              <a:extLst>
                <a:ext uri="{FF2B5EF4-FFF2-40B4-BE49-F238E27FC236}">
                  <a16:creationId xmlns:a16="http://schemas.microsoft.com/office/drawing/2014/main" id="{6D762AEB-54DE-480F-B9AC-E053F4DB4E73}"/>
                </a:ext>
              </a:extLst>
            </p:cNvPr>
            <p:cNvGrpSpPr/>
            <p:nvPr/>
          </p:nvGrpSpPr>
          <p:grpSpPr>
            <a:xfrm>
              <a:off x="4306226" y="1367356"/>
              <a:ext cx="2880000" cy="3167999"/>
              <a:chOff x="4139077" y="941114"/>
              <a:chExt cx="2880000" cy="3167999"/>
            </a:xfrm>
          </p:grpSpPr>
          <p:pic>
            <p:nvPicPr>
              <p:cNvPr id="11" name="Picture 10">
                <a:extLst>
                  <a:ext uri="{FF2B5EF4-FFF2-40B4-BE49-F238E27FC236}">
                    <a16:creationId xmlns:a16="http://schemas.microsoft.com/office/drawing/2014/main" id="{81C62F07-5AF9-461C-AB28-0E464F2EE007}"/>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32231" r="1095" b="8323"/>
              <a:stretch/>
            </p:blipFill>
            <p:spPr>
              <a:xfrm>
                <a:off x="4139077" y="941114"/>
                <a:ext cx="2880000" cy="3167999"/>
              </a:xfrm>
              <a:prstGeom prst="rect">
                <a:avLst/>
              </a:prstGeom>
            </p:spPr>
          </p:pic>
          <p:sp>
            <p:nvSpPr>
              <p:cNvPr id="12" name="Rectangle 11">
                <a:extLst>
                  <a:ext uri="{FF2B5EF4-FFF2-40B4-BE49-F238E27FC236}">
                    <a16:creationId xmlns:a16="http://schemas.microsoft.com/office/drawing/2014/main" id="{A2F297EF-D54B-48E9-B25A-852C3F7FAD63}"/>
                  </a:ext>
                </a:extLst>
              </p:cNvPr>
              <p:cNvSpPr/>
              <p:nvPr/>
            </p:nvSpPr>
            <p:spPr>
              <a:xfrm>
                <a:off x="4839869" y="2412374"/>
                <a:ext cx="104503" cy="347639"/>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Gill Sans Light"/>
                </a:endParaRPr>
              </a:p>
            </p:txBody>
          </p:sp>
          <p:sp>
            <p:nvSpPr>
              <p:cNvPr id="14" name="Rectangle 13">
                <a:extLst>
                  <a:ext uri="{FF2B5EF4-FFF2-40B4-BE49-F238E27FC236}">
                    <a16:creationId xmlns:a16="http://schemas.microsoft.com/office/drawing/2014/main" id="{DB7E56C3-0D44-440C-BECA-164790F3BB3A}"/>
                  </a:ext>
                </a:extLst>
              </p:cNvPr>
              <p:cNvSpPr/>
              <p:nvPr/>
            </p:nvSpPr>
            <p:spPr>
              <a:xfrm>
                <a:off x="5059580" y="3656760"/>
                <a:ext cx="519497" cy="337914"/>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Gill Sans Light"/>
                </a:endParaRPr>
              </a:p>
            </p:txBody>
          </p:sp>
        </p:grpSp>
        <p:pic>
          <p:nvPicPr>
            <p:cNvPr id="15" name="Content Placeholder 5">
              <a:extLst>
                <a:ext uri="{FF2B5EF4-FFF2-40B4-BE49-F238E27FC236}">
                  <a16:creationId xmlns:a16="http://schemas.microsoft.com/office/drawing/2014/main" id="{1D80C6A2-3F31-4DFB-B600-8142C7BE3C7B}"/>
                </a:ext>
              </a:extLst>
            </p:cNvPr>
            <p:cNvPicPr>
              <a:picLocks noChangeAspect="1"/>
            </p:cNvPicPr>
            <p:nvPr/>
          </p:nvPicPr>
          <p:blipFill rotWithShape="1">
            <a:blip r:embed="rId5">
              <a:extLst>
                <a:ext uri="{28A0092B-C50C-407E-A947-70E740481C1C}">
                  <a14:useLocalDpi xmlns:a14="http://schemas.microsoft.com/office/drawing/2010/main" val="0"/>
                </a:ext>
              </a:extLst>
            </a:blip>
            <a:srcRect l="24410" r="28774" b="7921"/>
            <a:stretch/>
          </p:blipFill>
          <p:spPr>
            <a:xfrm>
              <a:off x="556798" y="1379446"/>
              <a:ext cx="3572599" cy="5269981"/>
            </a:xfrm>
            <a:prstGeom prst="rect">
              <a:avLst/>
            </a:prstGeom>
            <a:ln w="28575">
              <a:solidFill>
                <a:schemeClr val="accent6"/>
              </a:solidFill>
            </a:ln>
          </p:spPr>
        </p:pic>
      </p:grpSp>
      <p:pic>
        <p:nvPicPr>
          <p:cNvPr id="16" name="Content Placeholder 5">
            <a:extLst>
              <a:ext uri="{FF2B5EF4-FFF2-40B4-BE49-F238E27FC236}">
                <a16:creationId xmlns:a16="http://schemas.microsoft.com/office/drawing/2014/main" id="{D555F82F-8FBF-4063-BDB9-0775CF949B5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9177" t="9005"/>
          <a:stretch/>
        </p:blipFill>
        <p:spPr>
          <a:xfrm rot="5400000">
            <a:off x="6883107" y="2142983"/>
            <a:ext cx="4025257" cy="3878826"/>
          </a:xfrm>
          <a:prstGeom prst="rect">
            <a:avLst/>
          </a:prstGeom>
        </p:spPr>
      </p:pic>
    </p:spTree>
    <p:extLst>
      <p:ext uri="{BB962C8B-B14F-4D97-AF65-F5344CB8AC3E}">
        <p14:creationId xmlns:p14="http://schemas.microsoft.com/office/powerpoint/2010/main" val="3551107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6C10B85-9AAA-191B-8693-A008E3E5ACDC}"/>
              </a:ext>
            </a:extLst>
          </p:cNvPr>
          <p:cNvSpPr/>
          <p:nvPr/>
        </p:nvSpPr>
        <p:spPr>
          <a:xfrm>
            <a:off x="2209771" y="4349957"/>
            <a:ext cx="7766222" cy="182875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Design   - Boundary-free acoustic resonator</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sp>
        <p:nvSpPr>
          <p:cNvPr id="2" name="Content Placeholder 17">
            <a:extLst>
              <a:ext uri="{FF2B5EF4-FFF2-40B4-BE49-F238E27FC236}">
                <a16:creationId xmlns:a16="http://schemas.microsoft.com/office/drawing/2014/main" id="{7CF31B77-5569-2E37-3CA7-02606458F966}"/>
              </a:ext>
            </a:extLst>
          </p:cNvPr>
          <p:cNvSpPr>
            <a:spLocks noGrp="1"/>
          </p:cNvSpPr>
          <p:nvPr>
            <p:ph sz="quarter" idx="10"/>
          </p:nvPr>
        </p:nvSpPr>
        <p:spPr>
          <a:xfrm>
            <a:off x="695326" y="1700213"/>
            <a:ext cx="10801350" cy="4608512"/>
          </a:xfrm>
        </p:spPr>
        <p:txBody>
          <a:bodyPr/>
          <a:lstStyle/>
          <a:p>
            <a:pPr marL="285750" indent="-285750">
              <a:buFont typeface="Arial" panose="020B0604020202020204" pitchFamily="34" charset="0"/>
              <a:buChar char="•"/>
            </a:pPr>
            <a:r>
              <a:rPr lang="en-AU" dirty="0"/>
              <a:t>SOI integrated photonics</a:t>
            </a:r>
          </a:p>
          <a:p>
            <a:pPr marL="285750" indent="-285750">
              <a:buFont typeface="Arial" panose="020B0604020202020204" pitchFamily="34" charset="0"/>
              <a:buChar char="•"/>
            </a:pPr>
            <a:r>
              <a:rPr lang="en-AU" dirty="0"/>
              <a:t>HSQ planarization</a:t>
            </a:r>
          </a:p>
        </p:txBody>
      </p:sp>
      <p:sp>
        <p:nvSpPr>
          <p:cNvPr id="3" name="Rectangle 2">
            <a:extLst>
              <a:ext uri="{FF2B5EF4-FFF2-40B4-BE49-F238E27FC236}">
                <a16:creationId xmlns:a16="http://schemas.microsoft.com/office/drawing/2014/main" id="{1A6A3F3D-7761-0509-2AC4-F0EBDF327409}"/>
              </a:ext>
            </a:extLst>
          </p:cNvPr>
          <p:cNvSpPr/>
          <p:nvPr/>
        </p:nvSpPr>
        <p:spPr>
          <a:xfrm>
            <a:off x="2209772" y="3366135"/>
            <a:ext cx="7766222" cy="983822"/>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E08D138C-7D17-B13C-2142-7C1EDD5F4076}"/>
              </a:ext>
            </a:extLst>
          </p:cNvPr>
          <p:cNvSpPr/>
          <p:nvPr/>
        </p:nvSpPr>
        <p:spPr>
          <a:xfrm>
            <a:off x="2209771" y="2948205"/>
            <a:ext cx="7766222" cy="44741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D91E6536-BE79-5917-D867-1AA31B4D69C1}"/>
              </a:ext>
            </a:extLst>
          </p:cNvPr>
          <p:cNvSpPr/>
          <p:nvPr/>
        </p:nvSpPr>
        <p:spPr>
          <a:xfrm>
            <a:off x="5358120" y="3009143"/>
            <a:ext cx="1190173" cy="38647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Arrow Connector 6">
            <a:extLst>
              <a:ext uri="{FF2B5EF4-FFF2-40B4-BE49-F238E27FC236}">
                <a16:creationId xmlns:a16="http://schemas.microsoft.com/office/drawing/2014/main" id="{2FD642EF-763E-2B52-EF96-106DD3D8C7DF}"/>
              </a:ext>
            </a:extLst>
          </p:cNvPr>
          <p:cNvCxnSpPr>
            <a:cxnSpLocks/>
          </p:cNvCxnSpPr>
          <p:nvPr/>
        </p:nvCxnSpPr>
        <p:spPr>
          <a:xfrm>
            <a:off x="2232796" y="2906639"/>
            <a:ext cx="312532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5622011-1B1F-FCD2-FA2E-5FF6B99EF43D}"/>
              </a:ext>
            </a:extLst>
          </p:cNvPr>
          <p:cNvSpPr txBox="1"/>
          <p:nvPr/>
        </p:nvSpPr>
        <p:spPr>
          <a:xfrm>
            <a:off x="2821925" y="2571221"/>
            <a:ext cx="1335419" cy="369332"/>
          </a:xfrm>
          <a:prstGeom prst="rect">
            <a:avLst/>
          </a:prstGeom>
          <a:noFill/>
        </p:spPr>
        <p:txBody>
          <a:bodyPr wrap="square" rtlCol="0">
            <a:spAutoFit/>
          </a:bodyPr>
          <a:lstStyle/>
          <a:p>
            <a:r>
              <a:rPr lang="en-AU" dirty="0"/>
              <a:t>r = 70 </a:t>
            </a:r>
            <a:r>
              <a:rPr lang="el-GR" dirty="0"/>
              <a:t>μ</a:t>
            </a:r>
            <a:r>
              <a:rPr lang="en-AU" dirty="0"/>
              <a:t>m</a:t>
            </a:r>
          </a:p>
        </p:txBody>
      </p:sp>
      <p:cxnSp>
        <p:nvCxnSpPr>
          <p:cNvPr id="11" name="Straight Connector 10">
            <a:extLst>
              <a:ext uri="{FF2B5EF4-FFF2-40B4-BE49-F238E27FC236}">
                <a16:creationId xmlns:a16="http://schemas.microsoft.com/office/drawing/2014/main" id="{EA893FA5-4732-838A-83FF-46BC54873646}"/>
              </a:ext>
            </a:extLst>
          </p:cNvPr>
          <p:cNvCxnSpPr>
            <a:cxnSpLocks/>
          </p:cNvCxnSpPr>
          <p:nvPr/>
        </p:nvCxnSpPr>
        <p:spPr>
          <a:xfrm>
            <a:off x="2232796" y="2440656"/>
            <a:ext cx="0" cy="4318734"/>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DA045AC-2B56-26ED-3387-9345237A7370}"/>
              </a:ext>
            </a:extLst>
          </p:cNvPr>
          <p:cNvSpPr txBox="1"/>
          <p:nvPr/>
        </p:nvSpPr>
        <p:spPr>
          <a:xfrm>
            <a:off x="10321537" y="4636775"/>
            <a:ext cx="1533867" cy="369332"/>
          </a:xfrm>
          <a:prstGeom prst="rect">
            <a:avLst/>
          </a:prstGeom>
          <a:noFill/>
        </p:spPr>
        <p:txBody>
          <a:bodyPr wrap="square" rtlCol="0">
            <a:spAutoFit/>
          </a:bodyPr>
          <a:lstStyle/>
          <a:p>
            <a:r>
              <a:rPr lang="en-AU" dirty="0"/>
              <a:t>Si 670 </a:t>
            </a:r>
            <a:r>
              <a:rPr lang="el-GR" dirty="0"/>
              <a:t>μ</a:t>
            </a:r>
            <a:r>
              <a:rPr lang="en-AU" dirty="0"/>
              <a:t>m </a:t>
            </a:r>
          </a:p>
        </p:txBody>
      </p:sp>
      <p:sp>
        <p:nvSpPr>
          <p:cNvPr id="15" name="TextBox 14">
            <a:extLst>
              <a:ext uri="{FF2B5EF4-FFF2-40B4-BE49-F238E27FC236}">
                <a16:creationId xmlns:a16="http://schemas.microsoft.com/office/drawing/2014/main" id="{56C36FAD-B120-7972-6002-CF2542AB8B5A}"/>
              </a:ext>
            </a:extLst>
          </p:cNvPr>
          <p:cNvSpPr txBox="1"/>
          <p:nvPr/>
        </p:nvSpPr>
        <p:spPr>
          <a:xfrm>
            <a:off x="10272284" y="3493044"/>
            <a:ext cx="1533867" cy="369332"/>
          </a:xfrm>
          <a:prstGeom prst="rect">
            <a:avLst/>
          </a:prstGeom>
          <a:noFill/>
        </p:spPr>
        <p:txBody>
          <a:bodyPr wrap="square" rtlCol="0">
            <a:spAutoFit/>
          </a:bodyPr>
          <a:lstStyle/>
          <a:p>
            <a:r>
              <a:rPr lang="en-AU" dirty="0"/>
              <a:t>Silica 3 </a:t>
            </a:r>
            <a:r>
              <a:rPr lang="el-GR" dirty="0"/>
              <a:t>μ</a:t>
            </a:r>
            <a:r>
              <a:rPr lang="en-AU" dirty="0"/>
              <a:t>m</a:t>
            </a:r>
          </a:p>
        </p:txBody>
      </p:sp>
      <p:sp>
        <p:nvSpPr>
          <p:cNvPr id="16" name="TextBox 15">
            <a:extLst>
              <a:ext uri="{FF2B5EF4-FFF2-40B4-BE49-F238E27FC236}">
                <a16:creationId xmlns:a16="http://schemas.microsoft.com/office/drawing/2014/main" id="{FCB71300-E68B-213E-A889-A1C0B79638B1}"/>
              </a:ext>
            </a:extLst>
          </p:cNvPr>
          <p:cNvSpPr txBox="1"/>
          <p:nvPr/>
        </p:nvSpPr>
        <p:spPr>
          <a:xfrm>
            <a:off x="10272284" y="2870345"/>
            <a:ext cx="1757819" cy="369332"/>
          </a:xfrm>
          <a:prstGeom prst="rect">
            <a:avLst/>
          </a:prstGeom>
          <a:noFill/>
        </p:spPr>
        <p:txBody>
          <a:bodyPr wrap="square" rtlCol="0">
            <a:spAutoFit/>
          </a:bodyPr>
          <a:lstStyle/>
          <a:p>
            <a:r>
              <a:rPr lang="en-AU" dirty="0"/>
              <a:t>HSQ ~ 300 nm</a:t>
            </a:r>
          </a:p>
        </p:txBody>
      </p:sp>
      <p:cxnSp>
        <p:nvCxnSpPr>
          <p:cNvPr id="20" name="Straight Arrow Connector 19">
            <a:extLst>
              <a:ext uri="{FF2B5EF4-FFF2-40B4-BE49-F238E27FC236}">
                <a16:creationId xmlns:a16="http://schemas.microsoft.com/office/drawing/2014/main" id="{9B733096-058D-5EC1-1EBB-8530BF5892CD}"/>
              </a:ext>
            </a:extLst>
          </p:cNvPr>
          <p:cNvCxnSpPr>
            <a:cxnSpLocks/>
          </p:cNvCxnSpPr>
          <p:nvPr/>
        </p:nvCxnSpPr>
        <p:spPr>
          <a:xfrm flipH="1">
            <a:off x="6440271" y="1732653"/>
            <a:ext cx="2036938" cy="138321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8544ED8-7422-3A64-0315-FFAED7022E21}"/>
              </a:ext>
            </a:extLst>
          </p:cNvPr>
          <p:cNvSpPr txBox="1"/>
          <p:nvPr/>
        </p:nvSpPr>
        <p:spPr>
          <a:xfrm>
            <a:off x="8477209" y="1498160"/>
            <a:ext cx="1795075" cy="646331"/>
          </a:xfrm>
          <a:prstGeom prst="rect">
            <a:avLst/>
          </a:prstGeom>
          <a:noFill/>
        </p:spPr>
        <p:txBody>
          <a:bodyPr wrap="square" rtlCol="0">
            <a:spAutoFit/>
          </a:bodyPr>
          <a:lstStyle/>
          <a:p>
            <a:r>
              <a:rPr lang="en-AU" dirty="0"/>
              <a:t>Si Waveguide</a:t>
            </a:r>
          </a:p>
          <a:p>
            <a:r>
              <a:rPr lang="en-AU" dirty="0"/>
              <a:t>220 nm</a:t>
            </a:r>
          </a:p>
        </p:txBody>
      </p:sp>
      <p:cxnSp>
        <p:nvCxnSpPr>
          <p:cNvPr id="25" name="Straight Arrow Connector 24">
            <a:extLst>
              <a:ext uri="{FF2B5EF4-FFF2-40B4-BE49-F238E27FC236}">
                <a16:creationId xmlns:a16="http://schemas.microsoft.com/office/drawing/2014/main" id="{9F0321E6-7450-5A08-33E4-74F6D599A11E}"/>
              </a:ext>
            </a:extLst>
          </p:cNvPr>
          <p:cNvCxnSpPr>
            <a:cxnSpLocks/>
          </p:cNvCxnSpPr>
          <p:nvPr/>
        </p:nvCxnSpPr>
        <p:spPr>
          <a:xfrm flipH="1">
            <a:off x="9569720" y="3055011"/>
            <a:ext cx="751817" cy="10763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E1DDD317-4403-9021-F118-0748D78A1DB0}"/>
              </a:ext>
            </a:extLst>
          </p:cNvPr>
          <p:cNvCxnSpPr>
            <a:cxnSpLocks/>
          </p:cNvCxnSpPr>
          <p:nvPr/>
        </p:nvCxnSpPr>
        <p:spPr>
          <a:xfrm flipH="1">
            <a:off x="9569720" y="3699310"/>
            <a:ext cx="751817" cy="10763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DEE2C879-982C-4C3E-DCD7-5C16F5F50A93}"/>
              </a:ext>
            </a:extLst>
          </p:cNvPr>
          <p:cNvCxnSpPr>
            <a:cxnSpLocks/>
          </p:cNvCxnSpPr>
          <p:nvPr/>
        </p:nvCxnSpPr>
        <p:spPr>
          <a:xfrm flipH="1">
            <a:off x="9569720" y="4886177"/>
            <a:ext cx="751817" cy="10763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Arrow: Curved Left 34">
            <a:extLst>
              <a:ext uri="{FF2B5EF4-FFF2-40B4-BE49-F238E27FC236}">
                <a16:creationId xmlns:a16="http://schemas.microsoft.com/office/drawing/2014/main" id="{66458CE2-D3F8-000E-B899-987D16AFE201}"/>
              </a:ext>
            </a:extLst>
          </p:cNvPr>
          <p:cNvSpPr/>
          <p:nvPr/>
        </p:nvSpPr>
        <p:spPr>
          <a:xfrm>
            <a:off x="2252530" y="2449328"/>
            <a:ext cx="154954" cy="282978"/>
          </a:xfrm>
          <a:prstGeom prst="curved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36" name="Arrow: Curved Left 35">
            <a:extLst>
              <a:ext uri="{FF2B5EF4-FFF2-40B4-BE49-F238E27FC236}">
                <a16:creationId xmlns:a16="http://schemas.microsoft.com/office/drawing/2014/main" id="{FBF91A9F-6DBB-B5A4-2BD6-672B6498F090}"/>
              </a:ext>
            </a:extLst>
          </p:cNvPr>
          <p:cNvSpPr/>
          <p:nvPr/>
        </p:nvSpPr>
        <p:spPr>
          <a:xfrm>
            <a:off x="2242013" y="6218686"/>
            <a:ext cx="154954" cy="282978"/>
          </a:xfrm>
          <a:prstGeom prst="curved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Tree>
    <p:extLst>
      <p:ext uri="{BB962C8B-B14F-4D97-AF65-F5344CB8AC3E}">
        <p14:creationId xmlns:p14="http://schemas.microsoft.com/office/powerpoint/2010/main" val="2868476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567DFEF-73BA-927C-FD08-489C58168BA1}"/>
              </a:ext>
            </a:extLst>
          </p:cNvPr>
          <p:cNvPicPr>
            <a:picLocks noChangeAspect="1"/>
          </p:cNvPicPr>
          <p:nvPr/>
        </p:nvPicPr>
        <p:blipFill rotWithShape="1">
          <a:blip r:embed="rId2"/>
          <a:srcRect l="1899" t="2339" r="2021"/>
          <a:stretch/>
        </p:blipFill>
        <p:spPr>
          <a:xfrm>
            <a:off x="2387412" y="2870345"/>
            <a:ext cx="7387870" cy="3353733"/>
          </a:xfrm>
          <a:prstGeom prst="rect">
            <a:avLst/>
          </a:prstGeom>
        </p:spPr>
      </p:pic>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Simulations</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sp>
        <p:nvSpPr>
          <p:cNvPr id="2" name="Content Placeholder 17">
            <a:extLst>
              <a:ext uri="{FF2B5EF4-FFF2-40B4-BE49-F238E27FC236}">
                <a16:creationId xmlns:a16="http://schemas.microsoft.com/office/drawing/2014/main" id="{7CF31B77-5569-2E37-3CA7-02606458F966}"/>
              </a:ext>
            </a:extLst>
          </p:cNvPr>
          <p:cNvSpPr>
            <a:spLocks noGrp="1"/>
          </p:cNvSpPr>
          <p:nvPr>
            <p:ph sz="quarter" idx="10"/>
          </p:nvPr>
        </p:nvSpPr>
        <p:spPr>
          <a:xfrm>
            <a:off x="695326" y="1700213"/>
            <a:ext cx="10801350" cy="4608512"/>
          </a:xfrm>
        </p:spPr>
        <p:txBody>
          <a:bodyPr/>
          <a:lstStyle/>
          <a:p>
            <a:pPr marL="285750" indent="-285750">
              <a:buFont typeface="Arial" panose="020B0604020202020204" pitchFamily="34" charset="0"/>
              <a:buChar char="•"/>
            </a:pPr>
            <a:r>
              <a:rPr lang="en-AU" dirty="0"/>
              <a:t>SOI integrated photonics</a:t>
            </a:r>
          </a:p>
          <a:p>
            <a:pPr marL="285750" indent="-285750">
              <a:buFont typeface="Arial" panose="020B0604020202020204" pitchFamily="34" charset="0"/>
              <a:buChar char="•"/>
            </a:pPr>
            <a:r>
              <a:rPr lang="en-AU" dirty="0"/>
              <a:t>HSQ planarization</a:t>
            </a:r>
          </a:p>
        </p:txBody>
      </p:sp>
      <p:cxnSp>
        <p:nvCxnSpPr>
          <p:cNvPr id="7" name="Straight Arrow Connector 6">
            <a:extLst>
              <a:ext uri="{FF2B5EF4-FFF2-40B4-BE49-F238E27FC236}">
                <a16:creationId xmlns:a16="http://schemas.microsoft.com/office/drawing/2014/main" id="{2FD642EF-763E-2B52-EF96-106DD3D8C7DF}"/>
              </a:ext>
            </a:extLst>
          </p:cNvPr>
          <p:cNvCxnSpPr>
            <a:cxnSpLocks/>
          </p:cNvCxnSpPr>
          <p:nvPr/>
        </p:nvCxnSpPr>
        <p:spPr>
          <a:xfrm>
            <a:off x="2407484" y="2810931"/>
            <a:ext cx="3356502"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5622011-1B1F-FCD2-FA2E-5FF6B99EF43D}"/>
              </a:ext>
            </a:extLst>
          </p:cNvPr>
          <p:cNvSpPr txBox="1"/>
          <p:nvPr/>
        </p:nvSpPr>
        <p:spPr>
          <a:xfrm>
            <a:off x="2913771" y="2449328"/>
            <a:ext cx="1335419" cy="369332"/>
          </a:xfrm>
          <a:prstGeom prst="rect">
            <a:avLst/>
          </a:prstGeom>
          <a:noFill/>
        </p:spPr>
        <p:txBody>
          <a:bodyPr wrap="square" rtlCol="0">
            <a:spAutoFit/>
          </a:bodyPr>
          <a:lstStyle/>
          <a:p>
            <a:r>
              <a:rPr lang="en-AU" dirty="0"/>
              <a:t>r = 70 </a:t>
            </a:r>
            <a:r>
              <a:rPr lang="el-GR" dirty="0"/>
              <a:t>μ</a:t>
            </a:r>
            <a:r>
              <a:rPr lang="en-AU" dirty="0"/>
              <a:t>m</a:t>
            </a:r>
          </a:p>
        </p:txBody>
      </p:sp>
      <p:cxnSp>
        <p:nvCxnSpPr>
          <p:cNvPr id="11" name="Straight Connector 10">
            <a:extLst>
              <a:ext uri="{FF2B5EF4-FFF2-40B4-BE49-F238E27FC236}">
                <a16:creationId xmlns:a16="http://schemas.microsoft.com/office/drawing/2014/main" id="{EA893FA5-4732-838A-83FF-46BC54873646}"/>
              </a:ext>
            </a:extLst>
          </p:cNvPr>
          <p:cNvCxnSpPr>
            <a:cxnSpLocks/>
          </p:cNvCxnSpPr>
          <p:nvPr/>
        </p:nvCxnSpPr>
        <p:spPr>
          <a:xfrm>
            <a:off x="2381210" y="2440656"/>
            <a:ext cx="0" cy="4318734"/>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DA045AC-2B56-26ED-3387-9345237A7370}"/>
              </a:ext>
            </a:extLst>
          </p:cNvPr>
          <p:cNvSpPr txBox="1"/>
          <p:nvPr/>
        </p:nvSpPr>
        <p:spPr>
          <a:xfrm>
            <a:off x="10321537" y="4636775"/>
            <a:ext cx="1533867" cy="369332"/>
          </a:xfrm>
          <a:prstGeom prst="rect">
            <a:avLst/>
          </a:prstGeom>
          <a:noFill/>
        </p:spPr>
        <p:txBody>
          <a:bodyPr wrap="square" rtlCol="0">
            <a:spAutoFit/>
          </a:bodyPr>
          <a:lstStyle/>
          <a:p>
            <a:r>
              <a:rPr lang="en-AU" dirty="0"/>
              <a:t>Si 670 </a:t>
            </a:r>
            <a:r>
              <a:rPr lang="el-GR" dirty="0"/>
              <a:t>μ</a:t>
            </a:r>
            <a:r>
              <a:rPr lang="en-AU" dirty="0"/>
              <a:t>m </a:t>
            </a:r>
          </a:p>
        </p:txBody>
      </p:sp>
      <p:sp>
        <p:nvSpPr>
          <p:cNvPr id="15" name="TextBox 14">
            <a:extLst>
              <a:ext uri="{FF2B5EF4-FFF2-40B4-BE49-F238E27FC236}">
                <a16:creationId xmlns:a16="http://schemas.microsoft.com/office/drawing/2014/main" id="{56C36FAD-B120-7972-6002-CF2542AB8B5A}"/>
              </a:ext>
            </a:extLst>
          </p:cNvPr>
          <p:cNvSpPr txBox="1"/>
          <p:nvPr/>
        </p:nvSpPr>
        <p:spPr>
          <a:xfrm>
            <a:off x="10272284" y="3493044"/>
            <a:ext cx="1533867" cy="369332"/>
          </a:xfrm>
          <a:prstGeom prst="rect">
            <a:avLst/>
          </a:prstGeom>
          <a:noFill/>
        </p:spPr>
        <p:txBody>
          <a:bodyPr wrap="square" rtlCol="0">
            <a:spAutoFit/>
          </a:bodyPr>
          <a:lstStyle/>
          <a:p>
            <a:r>
              <a:rPr lang="en-AU" dirty="0"/>
              <a:t>Silica 3 </a:t>
            </a:r>
            <a:r>
              <a:rPr lang="el-GR" dirty="0"/>
              <a:t>μ</a:t>
            </a:r>
            <a:r>
              <a:rPr lang="en-AU" dirty="0"/>
              <a:t>m</a:t>
            </a:r>
          </a:p>
        </p:txBody>
      </p:sp>
      <p:sp>
        <p:nvSpPr>
          <p:cNvPr id="16" name="TextBox 15">
            <a:extLst>
              <a:ext uri="{FF2B5EF4-FFF2-40B4-BE49-F238E27FC236}">
                <a16:creationId xmlns:a16="http://schemas.microsoft.com/office/drawing/2014/main" id="{FCB71300-E68B-213E-A889-A1C0B79638B1}"/>
              </a:ext>
            </a:extLst>
          </p:cNvPr>
          <p:cNvSpPr txBox="1"/>
          <p:nvPr/>
        </p:nvSpPr>
        <p:spPr>
          <a:xfrm>
            <a:off x="10272284" y="2768760"/>
            <a:ext cx="1757819" cy="369332"/>
          </a:xfrm>
          <a:prstGeom prst="rect">
            <a:avLst/>
          </a:prstGeom>
          <a:noFill/>
        </p:spPr>
        <p:txBody>
          <a:bodyPr wrap="square" rtlCol="0">
            <a:spAutoFit/>
          </a:bodyPr>
          <a:lstStyle/>
          <a:p>
            <a:r>
              <a:rPr lang="en-AU" dirty="0"/>
              <a:t>HSQ ~ 300 nm</a:t>
            </a:r>
          </a:p>
        </p:txBody>
      </p:sp>
      <p:cxnSp>
        <p:nvCxnSpPr>
          <p:cNvPr id="20" name="Straight Arrow Connector 19">
            <a:extLst>
              <a:ext uri="{FF2B5EF4-FFF2-40B4-BE49-F238E27FC236}">
                <a16:creationId xmlns:a16="http://schemas.microsoft.com/office/drawing/2014/main" id="{9B733096-058D-5EC1-1EBB-8530BF5892CD}"/>
              </a:ext>
            </a:extLst>
          </p:cNvPr>
          <p:cNvCxnSpPr>
            <a:cxnSpLocks/>
          </p:cNvCxnSpPr>
          <p:nvPr/>
        </p:nvCxnSpPr>
        <p:spPr>
          <a:xfrm flipH="1">
            <a:off x="6571716" y="1732653"/>
            <a:ext cx="1905493" cy="132235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8544ED8-7422-3A64-0315-FFAED7022E21}"/>
              </a:ext>
            </a:extLst>
          </p:cNvPr>
          <p:cNvSpPr txBox="1"/>
          <p:nvPr/>
        </p:nvSpPr>
        <p:spPr>
          <a:xfrm>
            <a:off x="8477209" y="1498160"/>
            <a:ext cx="1795075" cy="646331"/>
          </a:xfrm>
          <a:prstGeom prst="rect">
            <a:avLst/>
          </a:prstGeom>
          <a:noFill/>
        </p:spPr>
        <p:txBody>
          <a:bodyPr wrap="square" rtlCol="0">
            <a:spAutoFit/>
          </a:bodyPr>
          <a:lstStyle/>
          <a:p>
            <a:r>
              <a:rPr lang="en-AU" dirty="0"/>
              <a:t>Si Waveguide</a:t>
            </a:r>
          </a:p>
          <a:p>
            <a:r>
              <a:rPr lang="en-AU" dirty="0"/>
              <a:t>220 nm</a:t>
            </a:r>
          </a:p>
        </p:txBody>
      </p:sp>
      <p:cxnSp>
        <p:nvCxnSpPr>
          <p:cNvPr id="25" name="Straight Arrow Connector 24">
            <a:extLst>
              <a:ext uri="{FF2B5EF4-FFF2-40B4-BE49-F238E27FC236}">
                <a16:creationId xmlns:a16="http://schemas.microsoft.com/office/drawing/2014/main" id="{9F0321E6-7450-5A08-33E4-74F6D599A11E}"/>
              </a:ext>
            </a:extLst>
          </p:cNvPr>
          <p:cNvCxnSpPr>
            <a:cxnSpLocks/>
          </p:cNvCxnSpPr>
          <p:nvPr/>
        </p:nvCxnSpPr>
        <p:spPr>
          <a:xfrm flipH="1">
            <a:off x="9569720" y="2973456"/>
            <a:ext cx="751817" cy="10763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E1DDD317-4403-9021-F118-0748D78A1DB0}"/>
              </a:ext>
            </a:extLst>
          </p:cNvPr>
          <p:cNvCxnSpPr>
            <a:cxnSpLocks/>
          </p:cNvCxnSpPr>
          <p:nvPr/>
        </p:nvCxnSpPr>
        <p:spPr>
          <a:xfrm flipH="1">
            <a:off x="9569720" y="3699310"/>
            <a:ext cx="751817" cy="10763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DEE2C879-982C-4C3E-DCD7-5C16F5F50A93}"/>
              </a:ext>
            </a:extLst>
          </p:cNvPr>
          <p:cNvCxnSpPr>
            <a:cxnSpLocks/>
          </p:cNvCxnSpPr>
          <p:nvPr/>
        </p:nvCxnSpPr>
        <p:spPr>
          <a:xfrm flipH="1">
            <a:off x="9569720" y="4886177"/>
            <a:ext cx="751817" cy="10763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Arrow: Curved Left 34">
            <a:extLst>
              <a:ext uri="{FF2B5EF4-FFF2-40B4-BE49-F238E27FC236}">
                <a16:creationId xmlns:a16="http://schemas.microsoft.com/office/drawing/2014/main" id="{66458CE2-D3F8-000E-B899-987D16AFE201}"/>
              </a:ext>
            </a:extLst>
          </p:cNvPr>
          <p:cNvSpPr/>
          <p:nvPr/>
        </p:nvSpPr>
        <p:spPr>
          <a:xfrm>
            <a:off x="2380994" y="2468540"/>
            <a:ext cx="154954" cy="282978"/>
          </a:xfrm>
          <a:prstGeom prst="curved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36" name="Arrow: Curved Left 35">
            <a:extLst>
              <a:ext uri="{FF2B5EF4-FFF2-40B4-BE49-F238E27FC236}">
                <a16:creationId xmlns:a16="http://schemas.microsoft.com/office/drawing/2014/main" id="{FBF91A9F-6DBB-B5A4-2BD6-672B6498F090}"/>
              </a:ext>
            </a:extLst>
          </p:cNvPr>
          <p:cNvSpPr/>
          <p:nvPr/>
        </p:nvSpPr>
        <p:spPr>
          <a:xfrm>
            <a:off x="2405621" y="6308725"/>
            <a:ext cx="154954" cy="282978"/>
          </a:xfrm>
          <a:prstGeom prst="curved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pic>
        <p:nvPicPr>
          <p:cNvPr id="18" name="Picture 17">
            <a:extLst>
              <a:ext uri="{FF2B5EF4-FFF2-40B4-BE49-F238E27FC236}">
                <a16:creationId xmlns:a16="http://schemas.microsoft.com/office/drawing/2014/main" id="{3165E454-E6A5-8322-1A93-4DDC45765D71}"/>
              </a:ext>
            </a:extLst>
          </p:cNvPr>
          <p:cNvPicPr>
            <a:picLocks noChangeAspect="1"/>
          </p:cNvPicPr>
          <p:nvPr/>
        </p:nvPicPr>
        <p:blipFill rotWithShape="1">
          <a:blip r:embed="rId3"/>
          <a:srcRect r="88186"/>
          <a:stretch/>
        </p:blipFill>
        <p:spPr>
          <a:xfrm>
            <a:off x="1052892" y="2393832"/>
            <a:ext cx="680302" cy="4318734"/>
          </a:xfrm>
          <a:prstGeom prst="rect">
            <a:avLst/>
          </a:prstGeom>
        </p:spPr>
      </p:pic>
    </p:spTree>
    <p:extLst>
      <p:ext uri="{BB962C8B-B14F-4D97-AF65-F5344CB8AC3E}">
        <p14:creationId xmlns:p14="http://schemas.microsoft.com/office/powerpoint/2010/main" val="3800624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Simulations</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3" name="Picture 2" descr="Chart, histogram&#10;&#10;Description automatically generated">
            <a:extLst>
              <a:ext uri="{FF2B5EF4-FFF2-40B4-BE49-F238E27FC236}">
                <a16:creationId xmlns:a16="http://schemas.microsoft.com/office/drawing/2014/main" id="{BCAB07D7-FAFB-4BF0-1B25-EF4A6D2ACC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199" y="1915774"/>
            <a:ext cx="5185986" cy="3889490"/>
          </a:xfrm>
          <a:prstGeom prst="rect">
            <a:avLst/>
          </a:prstGeom>
        </p:spPr>
      </p:pic>
      <p:sp>
        <p:nvSpPr>
          <p:cNvPr id="6" name="Rectangle 5">
            <a:extLst>
              <a:ext uri="{FF2B5EF4-FFF2-40B4-BE49-F238E27FC236}">
                <a16:creationId xmlns:a16="http://schemas.microsoft.com/office/drawing/2014/main" id="{1CCDC086-5FBD-4BFE-A2BE-76DF4E3814A6}"/>
              </a:ext>
            </a:extLst>
          </p:cNvPr>
          <p:cNvSpPr/>
          <p:nvPr/>
        </p:nvSpPr>
        <p:spPr>
          <a:xfrm>
            <a:off x="4811971" y="3819149"/>
            <a:ext cx="123907" cy="1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578214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Simulations</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3" name="Picture 2" descr="Chart, histogram&#10;&#10;Description automatically generated">
            <a:extLst>
              <a:ext uri="{FF2B5EF4-FFF2-40B4-BE49-F238E27FC236}">
                <a16:creationId xmlns:a16="http://schemas.microsoft.com/office/drawing/2014/main" id="{BCAB07D7-FAFB-4BF0-1B25-EF4A6D2ACC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199" y="1915774"/>
            <a:ext cx="5185986" cy="3889490"/>
          </a:xfrm>
          <a:prstGeom prst="rect">
            <a:avLst/>
          </a:prstGeom>
        </p:spPr>
      </p:pic>
      <p:pic>
        <p:nvPicPr>
          <p:cNvPr id="6" name="Picture 5" descr="Chart&#10;&#10;Description automatically generated">
            <a:extLst>
              <a:ext uri="{FF2B5EF4-FFF2-40B4-BE49-F238E27FC236}">
                <a16:creationId xmlns:a16="http://schemas.microsoft.com/office/drawing/2014/main" id="{AE236F88-9BE3-F1AA-CED4-9BDB4DADC3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09610" y="1915774"/>
            <a:ext cx="5185987" cy="3889490"/>
          </a:xfrm>
          <a:prstGeom prst="rect">
            <a:avLst/>
          </a:prstGeom>
        </p:spPr>
      </p:pic>
      <p:sp>
        <p:nvSpPr>
          <p:cNvPr id="2" name="Rectangle 1">
            <a:extLst>
              <a:ext uri="{FF2B5EF4-FFF2-40B4-BE49-F238E27FC236}">
                <a16:creationId xmlns:a16="http://schemas.microsoft.com/office/drawing/2014/main" id="{DD619E77-E0B3-4FB3-AB29-4386C71E0873}"/>
              </a:ext>
            </a:extLst>
          </p:cNvPr>
          <p:cNvSpPr/>
          <p:nvPr/>
        </p:nvSpPr>
        <p:spPr>
          <a:xfrm>
            <a:off x="2336314" y="1915774"/>
            <a:ext cx="1960053" cy="2017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F06D59CE-0DD3-48A2-AA19-C5F6DF2F45B1}"/>
              </a:ext>
            </a:extLst>
          </p:cNvPr>
          <p:cNvSpPr/>
          <p:nvPr/>
        </p:nvSpPr>
        <p:spPr>
          <a:xfrm>
            <a:off x="7522300" y="1855051"/>
            <a:ext cx="2571101" cy="2625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0E7744AF-E6D9-4F28-9D35-1177C8948F8D}"/>
              </a:ext>
            </a:extLst>
          </p:cNvPr>
          <p:cNvSpPr/>
          <p:nvPr/>
        </p:nvSpPr>
        <p:spPr>
          <a:xfrm>
            <a:off x="4811971" y="3819149"/>
            <a:ext cx="123907" cy="1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Picture 9" descr="Chart, histogram&#10;&#10;Description automatically generated">
            <a:extLst>
              <a:ext uri="{FF2B5EF4-FFF2-40B4-BE49-F238E27FC236}">
                <a16:creationId xmlns:a16="http://schemas.microsoft.com/office/drawing/2014/main" id="{3257B306-11D7-49BC-8A46-48B0CD6702BB}"/>
              </a:ext>
            </a:extLst>
          </p:cNvPr>
          <p:cNvPicPr>
            <a:picLocks noChangeAspect="1"/>
          </p:cNvPicPr>
          <p:nvPr/>
        </p:nvPicPr>
        <p:blipFill rotWithShape="1">
          <a:blip r:embed="rId3">
            <a:extLst>
              <a:ext uri="{28A0092B-C50C-407E-A947-70E740481C1C}">
                <a14:useLocalDpi xmlns:a14="http://schemas.microsoft.com/office/drawing/2010/main" val="0"/>
              </a:ext>
            </a:extLst>
          </a:blip>
          <a:srcRect l="77466" t="28081" r="19662" b="30343"/>
          <a:stretch/>
        </p:blipFill>
        <p:spPr>
          <a:xfrm rot="10800000">
            <a:off x="4380045" y="3010618"/>
            <a:ext cx="149002" cy="1617061"/>
          </a:xfrm>
          <a:prstGeom prst="rect">
            <a:avLst/>
          </a:prstGeom>
        </p:spPr>
      </p:pic>
      <p:pic>
        <p:nvPicPr>
          <p:cNvPr id="11" name="Picture 10" descr="Chart, histogram&#10;&#10;Description automatically generated">
            <a:extLst>
              <a:ext uri="{FF2B5EF4-FFF2-40B4-BE49-F238E27FC236}">
                <a16:creationId xmlns:a16="http://schemas.microsoft.com/office/drawing/2014/main" id="{95ECCA77-1C41-47D3-9921-E3C97BB0BB51}"/>
              </a:ext>
            </a:extLst>
          </p:cNvPr>
          <p:cNvPicPr>
            <a:picLocks noChangeAspect="1"/>
          </p:cNvPicPr>
          <p:nvPr/>
        </p:nvPicPr>
        <p:blipFill rotWithShape="1">
          <a:blip r:embed="rId3">
            <a:extLst>
              <a:ext uri="{28A0092B-C50C-407E-A947-70E740481C1C}">
                <a14:useLocalDpi xmlns:a14="http://schemas.microsoft.com/office/drawing/2010/main" val="0"/>
              </a:ext>
            </a:extLst>
          </a:blip>
          <a:srcRect l="77466" t="28081" r="19662" b="30343"/>
          <a:stretch/>
        </p:blipFill>
        <p:spPr>
          <a:xfrm rot="10800000">
            <a:off x="9978065" y="3010618"/>
            <a:ext cx="149002" cy="1617061"/>
          </a:xfrm>
          <a:prstGeom prst="rect">
            <a:avLst/>
          </a:prstGeom>
        </p:spPr>
      </p:pic>
    </p:spTree>
    <p:extLst>
      <p:ext uri="{BB962C8B-B14F-4D97-AF65-F5344CB8AC3E}">
        <p14:creationId xmlns:p14="http://schemas.microsoft.com/office/powerpoint/2010/main" val="227794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Simulations – Low Frequency Modes</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4" name="Picture 3" descr="Shape, rectangle&#10;&#10;Description automatically generated">
            <a:extLst>
              <a:ext uri="{FF2B5EF4-FFF2-40B4-BE49-F238E27FC236}">
                <a16:creationId xmlns:a16="http://schemas.microsoft.com/office/drawing/2014/main" id="{B3FDA00E-8DA1-6B38-70A4-F82C02A464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2981" y="2160886"/>
            <a:ext cx="5241327" cy="3930995"/>
          </a:xfrm>
          <a:prstGeom prst="rect">
            <a:avLst/>
          </a:prstGeom>
        </p:spPr>
      </p:pic>
      <p:pic>
        <p:nvPicPr>
          <p:cNvPr id="7" name="Picture 6">
            <a:extLst>
              <a:ext uri="{FF2B5EF4-FFF2-40B4-BE49-F238E27FC236}">
                <a16:creationId xmlns:a16="http://schemas.microsoft.com/office/drawing/2014/main" id="{52123313-774A-A18A-8FE3-45777A808C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474" y="2186275"/>
            <a:ext cx="4891217" cy="3668413"/>
          </a:xfrm>
          <a:prstGeom prst="rect">
            <a:avLst/>
          </a:prstGeom>
        </p:spPr>
      </p:pic>
    </p:spTree>
    <p:extLst>
      <p:ext uri="{BB962C8B-B14F-4D97-AF65-F5344CB8AC3E}">
        <p14:creationId xmlns:p14="http://schemas.microsoft.com/office/powerpoint/2010/main" val="542424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Simulations – High Frequency Modes</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3" name="Picture 2" descr="A picture containing vector graphics&#10;&#10;Description automatically generated">
            <a:extLst>
              <a:ext uri="{FF2B5EF4-FFF2-40B4-BE49-F238E27FC236}">
                <a16:creationId xmlns:a16="http://schemas.microsoft.com/office/drawing/2014/main" id="{B9FE9059-2F49-43E2-53CB-100D0B1105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5939" y="1827157"/>
            <a:ext cx="5848865" cy="4386649"/>
          </a:xfrm>
          <a:prstGeom prst="rect">
            <a:avLst/>
          </a:prstGeom>
        </p:spPr>
      </p:pic>
    </p:spTree>
    <p:extLst>
      <p:ext uri="{BB962C8B-B14F-4D97-AF65-F5344CB8AC3E}">
        <p14:creationId xmlns:p14="http://schemas.microsoft.com/office/powerpoint/2010/main" val="2043950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Fabrication</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sp>
        <p:nvSpPr>
          <p:cNvPr id="16" name="Content Placeholder 2">
            <a:extLst>
              <a:ext uri="{FF2B5EF4-FFF2-40B4-BE49-F238E27FC236}">
                <a16:creationId xmlns:a16="http://schemas.microsoft.com/office/drawing/2014/main" id="{3E586341-712C-4475-DB50-B39A02C7AA5F}"/>
              </a:ext>
            </a:extLst>
          </p:cNvPr>
          <p:cNvSpPr txBox="1">
            <a:spLocks/>
          </p:cNvSpPr>
          <p:nvPr/>
        </p:nvSpPr>
        <p:spPr>
          <a:xfrm>
            <a:off x="968572" y="1799056"/>
            <a:ext cx="5036812" cy="1175145"/>
          </a:xfrm>
          <a:prstGeom prst="rect">
            <a:avLst/>
          </a:prstGeom>
          <a:solidFill>
            <a:schemeClr val="bg1">
              <a:alpha val="59000"/>
            </a:schemeClr>
          </a:solidFill>
        </p:spPr>
        <p:txBody>
          <a:bodyPr>
            <a:normAutofit/>
          </a:bodyPr>
          <a:lstStyle>
            <a:lvl1pPr marL="0" indent="0" algn="l" defTabSz="914400" rtl="0" eaLnBrk="1" latinLnBrk="0" hangingPunct="1">
              <a:lnSpc>
                <a:spcPct val="110000"/>
              </a:lnSpc>
              <a:spcBef>
                <a:spcPts val="300"/>
              </a:spcBef>
              <a:spcAft>
                <a:spcPts val="300"/>
              </a:spcAft>
              <a:buClr>
                <a:schemeClr val="tx1"/>
              </a:buClr>
              <a:buFont typeface="Arial" panose="020B0604020202020204" pitchFamily="34" charset="0"/>
              <a:buNone/>
              <a:defRPr lang="en-US" sz="1800" kern="1200" dirty="0">
                <a:solidFill>
                  <a:schemeClr val="tx1"/>
                </a:solidFill>
                <a:latin typeface="+mn-lt"/>
                <a:ea typeface="+mn-ea"/>
                <a:cs typeface="+mn-cs"/>
              </a:defRPr>
            </a:lvl1pPr>
            <a:lvl2pPr marL="180000" indent="-179388" algn="l" defTabSz="914400" rtl="0" eaLnBrk="1" latinLnBrk="0" hangingPunct="1">
              <a:lnSpc>
                <a:spcPct val="110000"/>
              </a:lnSpc>
              <a:spcBef>
                <a:spcPts val="300"/>
              </a:spcBef>
              <a:spcAft>
                <a:spcPts val="300"/>
              </a:spcAft>
              <a:buClr>
                <a:schemeClr val="tx1"/>
              </a:buClr>
              <a:buFont typeface="Arial" panose="020B0604020202020204" pitchFamily="34" charset="0"/>
              <a:buChar char="•"/>
              <a:defRPr lang="en-US" sz="1800" kern="1200" dirty="0">
                <a:solidFill>
                  <a:schemeClr val="tx1"/>
                </a:solidFill>
                <a:latin typeface="+mn-lt"/>
                <a:ea typeface="+mn-ea"/>
                <a:cs typeface="+mn-cs"/>
              </a:defRPr>
            </a:lvl2pPr>
            <a:lvl3pPr marL="360000" indent="-179388" algn="l" defTabSz="914400" rtl="0" eaLnBrk="1" latinLnBrk="0" hangingPunct="1">
              <a:lnSpc>
                <a:spcPct val="110000"/>
              </a:lnSpc>
              <a:spcBef>
                <a:spcPts val="200"/>
              </a:spcBef>
              <a:spcAft>
                <a:spcPts val="200"/>
              </a:spcAft>
              <a:buClr>
                <a:schemeClr val="accent1"/>
              </a:buClr>
              <a:buFont typeface="Arial" panose="020B0604020202020204" pitchFamily="34" charset="0"/>
              <a:buChar char="­"/>
              <a:defRPr lang="en-US" sz="1800" kern="1200" baseline="0" dirty="0">
                <a:solidFill>
                  <a:schemeClr val="tx1"/>
                </a:solidFill>
                <a:latin typeface="+mn-lt"/>
                <a:ea typeface="+mn-ea"/>
                <a:cs typeface="+mn-cs"/>
              </a:defRPr>
            </a:lvl3pPr>
            <a:lvl4pPr marL="540000" indent="-179388" algn="l" defTabSz="914400" rtl="0" eaLnBrk="1" latinLnBrk="0" hangingPunct="1">
              <a:lnSpc>
                <a:spcPct val="110000"/>
              </a:lnSpc>
              <a:spcBef>
                <a:spcPts val="100"/>
              </a:spcBef>
              <a:spcAft>
                <a:spcPts val="100"/>
              </a:spcAft>
              <a:buFont typeface="Wingdings" panose="05000000000000000000" pitchFamily="2" charset="2"/>
              <a:buChar char=""/>
              <a:defRPr lang="en-US" sz="1800" kern="1200" baseline="0" dirty="0">
                <a:solidFill>
                  <a:schemeClr val="tx1"/>
                </a:solidFill>
                <a:latin typeface="+mn-lt"/>
                <a:ea typeface="+mn-ea"/>
                <a:cs typeface="+mn-cs"/>
              </a:defRPr>
            </a:lvl4pPr>
            <a:lvl5pPr marL="0" indent="0" algn="l" defTabSz="914400" rtl="0" eaLnBrk="1" latinLnBrk="0" hangingPunct="1">
              <a:lnSpc>
                <a:spcPct val="100000"/>
              </a:lnSpc>
              <a:spcBef>
                <a:spcPts val="1200"/>
              </a:spcBef>
              <a:spcAft>
                <a:spcPts val="600"/>
              </a:spcAft>
              <a:buFont typeface="Arial" panose="020B0604020202020204" pitchFamily="34" charset="0"/>
              <a:buNone/>
              <a:defRPr lang="en-US" sz="2400" kern="1200" baseline="0" dirty="0">
                <a:solidFill>
                  <a:schemeClr val="accent1"/>
                </a:solidFill>
                <a:latin typeface="+mn-lt"/>
                <a:ea typeface="+mn-ea"/>
                <a:cs typeface="+mn-cs"/>
              </a:defRPr>
            </a:lvl5pPr>
            <a:lvl6pPr marL="0" indent="0" algn="l" defTabSz="914400" rtl="0" eaLnBrk="1" latinLnBrk="0" hangingPunct="1">
              <a:spcBef>
                <a:spcPts val="600"/>
              </a:spcBef>
              <a:spcAft>
                <a:spcPts val="300"/>
              </a:spcAft>
              <a:buFont typeface="Arial" pitchFamily="34" charset="0"/>
              <a:buNone/>
              <a:defRPr lang="en-AU" sz="2000" b="1" kern="1200" baseline="0" dirty="0">
                <a:solidFill>
                  <a:schemeClr val="accen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AU" dirty="0"/>
              <a:t>Coated with HSQ</a:t>
            </a:r>
          </a:p>
          <a:p>
            <a:r>
              <a:rPr lang="en-AU" dirty="0"/>
              <a:t>Surface topology ~ 10nm/20</a:t>
            </a:r>
            <a:r>
              <a:rPr lang="el-GR" dirty="0"/>
              <a:t>μ</a:t>
            </a:r>
            <a:r>
              <a:rPr lang="en-GB" dirty="0"/>
              <a:t>m</a:t>
            </a:r>
            <a:endParaRPr lang="en-AU" dirty="0"/>
          </a:p>
        </p:txBody>
      </p:sp>
      <p:pic>
        <p:nvPicPr>
          <p:cNvPr id="20" name="Picture 19">
            <a:extLst>
              <a:ext uri="{FF2B5EF4-FFF2-40B4-BE49-F238E27FC236}">
                <a16:creationId xmlns:a16="http://schemas.microsoft.com/office/drawing/2014/main" id="{98CD386C-356B-9944-D85D-C09149199FAA}"/>
              </a:ext>
            </a:extLst>
          </p:cNvPr>
          <p:cNvPicPr>
            <a:picLocks noChangeAspect="1"/>
          </p:cNvPicPr>
          <p:nvPr/>
        </p:nvPicPr>
        <p:blipFill>
          <a:blip r:embed="rId2"/>
          <a:stretch>
            <a:fillRect/>
          </a:stretch>
        </p:blipFill>
        <p:spPr>
          <a:xfrm>
            <a:off x="1196063" y="3469650"/>
            <a:ext cx="3369343" cy="2527008"/>
          </a:xfrm>
          <a:prstGeom prst="rect">
            <a:avLst/>
          </a:prstGeom>
        </p:spPr>
      </p:pic>
      <p:sp>
        <p:nvSpPr>
          <p:cNvPr id="21" name="TextBox 20">
            <a:extLst>
              <a:ext uri="{FF2B5EF4-FFF2-40B4-BE49-F238E27FC236}">
                <a16:creationId xmlns:a16="http://schemas.microsoft.com/office/drawing/2014/main" id="{2CF42AB7-2B55-9A14-ECC3-FB0BD277D308}"/>
              </a:ext>
            </a:extLst>
          </p:cNvPr>
          <p:cNvSpPr txBox="1"/>
          <p:nvPr/>
        </p:nvSpPr>
        <p:spPr>
          <a:xfrm>
            <a:off x="51600" y="3448727"/>
            <a:ext cx="1265657" cy="646331"/>
          </a:xfrm>
          <a:prstGeom prst="rect">
            <a:avLst/>
          </a:prstGeom>
          <a:noFill/>
        </p:spPr>
        <p:txBody>
          <a:bodyPr wrap="square" rtlCol="0">
            <a:spAutoFit/>
          </a:bodyPr>
          <a:lstStyle/>
          <a:p>
            <a:r>
              <a:rPr lang="en-AU" dirty="0"/>
              <a:t>Glued Fiber</a:t>
            </a:r>
          </a:p>
        </p:txBody>
      </p:sp>
      <p:sp>
        <p:nvSpPr>
          <p:cNvPr id="22" name="TextBox 21">
            <a:extLst>
              <a:ext uri="{FF2B5EF4-FFF2-40B4-BE49-F238E27FC236}">
                <a16:creationId xmlns:a16="http://schemas.microsoft.com/office/drawing/2014/main" id="{BB5273E9-8416-379E-7B67-52F825FFA78E}"/>
              </a:ext>
            </a:extLst>
          </p:cNvPr>
          <p:cNvSpPr txBox="1"/>
          <p:nvPr/>
        </p:nvSpPr>
        <p:spPr>
          <a:xfrm>
            <a:off x="-61419" y="5266264"/>
            <a:ext cx="1296848" cy="369332"/>
          </a:xfrm>
          <a:prstGeom prst="rect">
            <a:avLst/>
          </a:prstGeom>
          <a:noFill/>
        </p:spPr>
        <p:txBody>
          <a:bodyPr wrap="square" rtlCol="0">
            <a:spAutoFit/>
          </a:bodyPr>
          <a:lstStyle/>
          <a:p>
            <a:r>
              <a:rPr lang="en-AU" dirty="0"/>
              <a:t>Resonator</a:t>
            </a:r>
          </a:p>
        </p:txBody>
      </p:sp>
      <p:cxnSp>
        <p:nvCxnSpPr>
          <p:cNvPr id="23" name="Straight Arrow Connector 22">
            <a:extLst>
              <a:ext uri="{FF2B5EF4-FFF2-40B4-BE49-F238E27FC236}">
                <a16:creationId xmlns:a16="http://schemas.microsoft.com/office/drawing/2014/main" id="{573001D1-CF39-B982-32E7-FF36EC8AF841}"/>
              </a:ext>
            </a:extLst>
          </p:cNvPr>
          <p:cNvCxnSpPr>
            <a:cxnSpLocks/>
          </p:cNvCxnSpPr>
          <p:nvPr/>
        </p:nvCxnSpPr>
        <p:spPr>
          <a:xfrm flipV="1">
            <a:off x="1238297" y="5005605"/>
            <a:ext cx="1472023" cy="40644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65F623A5-D5F8-4AD3-AEE1-676954840C60}"/>
              </a:ext>
            </a:extLst>
          </p:cNvPr>
          <p:cNvCxnSpPr>
            <a:cxnSpLocks/>
          </p:cNvCxnSpPr>
          <p:nvPr/>
        </p:nvCxnSpPr>
        <p:spPr>
          <a:xfrm>
            <a:off x="838200" y="3730135"/>
            <a:ext cx="286447" cy="8351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6552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Fabrication</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a:t>AIP/ANZCOP 2022</a:t>
            </a:r>
          </a:p>
          <a:p>
            <a:endParaRPr lang="en-AU"/>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cxnSp>
        <p:nvCxnSpPr>
          <p:cNvPr id="2" name="Straight Connector 1">
            <a:extLst>
              <a:ext uri="{FF2B5EF4-FFF2-40B4-BE49-F238E27FC236}">
                <a16:creationId xmlns:a16="http://schemas.microsoft.com/office/drawing/2014/main" id="{3A13DC78-84B7-4CC9-A789-C103DF52CAA2}"/>
              </a:ext>
            </a:extLst>
          </p:cNvPr>
          <p:cNvCxnSpPr>
            <a:cxnSpLocks/>
          </p:cNvCxnSpPr>
          <p:nvPr/>
        </p:nvCxnSpPr>
        <p:spPr>
          <a:xfrm>
            <a:off x="4577760" y="4850998"/>
            <a:ext cx="2194844" cy="116050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E8459ED4-5B55-C323-E4C2-81C92D945C7E}"/>
              </a:ext>
            </a:extLst>
          </p:cNvPr>
          <p:cNvCxnSpPr>
            <a:cxnSpLocks/>
          </p:cNvCxnSpPr>
          <p:nvPr/>
        </p:nvCxnSpPr>
        <p:spPr>
          <a:xfrm flipV="1">
            <a:off x="4577760" y="2593836"/>
            <a:ext cx="2175964" cy="2257162"/>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37984C44-C78C-BEB3-DC8F-710DB738C167}"/>
              </a:ext>
            </a:extLst>
          </p:cNvPr>
          <p:cNvCxnSpPr>
            <a:cxnSpLocks/>
          </p:cNvCxnSpPr>
          <p:nvPr/>
        </p:nvCxnSpPr>
        <p:spPr>
          <a:xfrm flipH="1">
            <a:off x="8511181" y="3835155"/>
            <a:ext cx="2459812" cy="0"/>
          </a:xfrm>
          <a:prstGeom prst="line">
            <a:avLst/>
          </a:prstGeom>
          <a:ln w="317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2450BE6E-E8E6-C211-9184-B411B9F7A3CF}"/>
              </a:ext>
            </a:extLst>
          </p:cNvPr>
          <p:cNvCxnSpPr>
            <a:cxnSpLocks/>
          </p:cNvCxnSpPr>
          <p:nvPr/>
        </p:nvCxnSpPr>
        <p:spPr>
          <a:xfrm>
            <a:off x="10966871" y="3819148"/>
            <a:ext cx="1039" cy="1800526"/>
          </a:xfrm>
          <a:prstGeom prst="line">
            <a:avLst/>
          </a:prstGeom>
          <a:ln w="317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F8B0F60-A1CF-B6FC-03E5-534399F70436}"/>
              </a:ext>
            </a:extLst>
          </p:cNvPr>
          <p:cNvCxnSpPr>
            <a:cxnSpLocks/>
          </p:cNvCxnSpPr>
          <p:nvPr/>
        </p:nvCxnSpPr>
        <p:spPr>
          <a:xfrm flipH="1">
            <a:off x="8708353" y="4935868"/>
            <a:ext cx="2246164" cy="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76C5552-A333-D4C7-3B35-A8451EF56767}"/>
              </a:ext>
            </a:extLst>
          </p:cNvPr>
          <p:cNvCxnSpPr>
            <a:cxnSpLocks/>
          </p:cNvCxnSpPr>
          <p:nvPr/>
        </p:nvCxnSpPr>
        <p:spPr>
          <a:xfrm flipV="1">
            <a:off x="8708353" y="3838964"/>
            <a:ext cx="0" cy="1106916"/>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845D93B8-FDA7-11A4-A9B1-984182D1DF7A}"/>
              </a:ext>
            </a:extLst>
          </p:cNvPr>
          <p:cNvSpPr/>
          <p:nvPr/>
        </p:nvSpPr>
        <p:spPr>
          <a:xfrm>
            <a:off x="8257230" y="5619674"/>
            <a:ext cx="226931" cy="117257"/>
          </a:xfrm>
          <a:prstGeom prst="rect">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9" name="Straight Connector 8">
            <a:extLst>
              <a:ext uri="{FF2B5EF4-FFF2-40B4-BE49-F238E27FC236}">
                <a16:creationId xmlns:a16="http://schemas.microsoft.com/office/drawing/2014/main" id="{9C7AC35D-1062-EA66-FDF8-0A713A7EFEF8}"/>
              </a:ext>
            </a:extLst>
          </p:cNvPr>
          <p:cNvCxnSpPr>
            <a:cxnSpLocks/>
          </p:cNvCxnSpPr>
          <p:nvPr/>
        </p:nvCxnSpPr>
        <p:spPr>
          <a:xfrm flipV="1">
            <a:off x="8251743" y="4935686"/>
            <a:ext cx="456610" cy="683988"/>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51C0B45-0F38-E8E9-6B1F-886EEB0B083D}"/>
              </a:ext>
            </a:extLst>
          </p:cNvPr>
          <p:cNvCxnSpPr>
            <a:cxnSpLocks/>
          </p:cNvCxnSpPr>
          <p:nvPr/>
        </p:nvCxnSpPr>
        <p:spPr>
          <a:xfrm flipV="1">
            <a:off x="8480048" y="4938837"/>
            <a:ext cx="2459803" cy="690849"/>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426EA8F-F5A1-010B-CD38-98E46080690F}"/>
              </a:ext>
            </a:extLst>
          </p:cNvPr>
          <p:cNvSpPr txBox="1"/>
          <p:nvPr/>
        </p:nvSpPr>
        <p:spPr>
          <a:xfrm>
            <a:off x="10152782" y="3855144"/>
            <a:ext cx="1129893" cy="369332"/>
          </a:xfrm>
          <a:prstGeom prst="rect">
            <a:avLst/>
          </a:prstGeom>
          <a:noFill/>
        </p:spPr>
        <p:txBody>
          <a:bodyPr wrap="square" rtlCol="0">
            <a:spAutoFit/>
          </a:bodyPr>
          <a:lstStyle/>
          <a:p>
            <a:r>
              <a:rPr lang="en-AU"/>
              <a:t>HSQ</a:t>
            </a:r>
          </a:p>
        </p:txBody>
      </p:sp>
      <p:sp>
        <p:nvSpPr>
          <p:cNvPr id="12" name="TextBox 11">
            <a:extLst>
              <a:ext uri="{FF2B5EF4-FFF2-40B4-BE49-F238E27FC236}">
                <a16:creationId xmlns:a16="http://schemas.microsoft.com/office/drawing/2014/main" id="{06B6836F-79F6-E90A-1D9F-882D9747E631}"/>
              </a:ext>
            </a:extLst>
          </p:cNvPr>
          <p:cNvSpPr txBox="1"/>
          <p:nvPr/>
        </p:nvSpPr>
        <p:spPr>
          <a:xfrm>
            <a:off x="9104847" y="4356188"/>
            <a:ext cx="1296848" cy="369332"/>
          </a:xfrm>
          <a:prstGeom prst="rect">
            <a:avLst/>
          </a:prstGeom>
          <a:noFill/>
        </p:spPr>
        <p:txBody>
          <a:bodyPr wrap="square" rtlCol="0">
            <a:spAutoFit/>
          </a:bodyPr>
          <a:lstStyle/>
          <a:p>
            <a:r>
              <a:rPr lang="en-AU"/>
              <a:t>Si</a:t>
            </a:r>
          </a:p>
        </p:txBody>
      </p:sp>
      <p:sp>
        <p:nvSpPr>
          <p:cNvPr id="14" name="Freeform: Shape 13">
            <a:extLst>
              <a:ext uri="{FF2B5EF4-FFF2-40B4-BE49-F238E27FC236}">
                <a16:creationId xmlns:a16="http://schemas.microsoft.com/office/drawing/2014/main" id="{9C71A750-962C-3038-BC72-F4767BA827D0}"/>
              </a:ext>
            </a:extLst>
          </p:cNvPr>
          <p:cNvSpPr/>
          <p:nvPr/>
        </p:nvSpPr>
        <p:spPr>
          <a:xfrm>
            <a:off x="8847221" y="4354124"/>
            <a:ext cx="917812" cy="385549"/>
          </a:xfrm>
          <a:custGeom>
            <a:avLst/>
            <a:gdLst>
              <a:gd name="connsiteX0" fmla="*/ 44355 w 917812"/>
              <a:gd name="connsiteY0" fmla="*/ 0 h 385549"/>
              <a:gd name="connsiteX1" fmla="*/ 0 w 917812"/>
              <a:gd name="connsiteY1" fmla="*/ 378725 h 385549"/>
              <a:gd name="connsiteX2" fmla="*/ 880281 w 917812"/>
              <a:gd name="connsiteY2" fmla="*/ 385549 h 385549"/>
              <a:gd name="connsiteX3" fmla="*/ 917812 w 917812"/>
              <a:gd name="connsiteY3" fmla="*/ 191069 h 385549"/>
              <a:gd name="connsiteX4" fmla="*/ 883693 w 917812"/>
              <a:gd name="connsiteY4" fmla="*/ 13648 h 385549"/>
              <a:gd name="connsiteX5" fmla="*/ 44355 w 917812"/>
              <a:gd name="connsiteY5" fmla="*/ 0 h 38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812" h="385549">
                <a:moveTo>
                  <a:pt x="44355" y="0"/>
                </a:moveTo>
                <a:lnTo>
                  <a:pt x="0" y="378725"/>
                </a:lnTo>
                <a:lnTo>
                  <a:pt x="880281" y="385549"/>
                </a:lnTo>
                <a:lnTo>
                  <a:pt x="917812" y="191069"/>
                </a:lnTo>
                <a:lnTo>
                  <a:pt x="883693" y="13648"/>
                </a:lnTo>
                <a:lnTo>
                  <a:pt x="44355" y="0"/>
                </a:lnTo>
                <a:close/>
              </a:path>
            </a:pathLst>
          </a:custGeom>
          <a:solidFill>
            <a:srgbClr val="FF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Freeform: Shape 14">
            <a:extLst>
              <a:ext uri="{FF2B5EF4-FFF2-40B4-BE49-F238E27FC236}">
                <a16:creationId xmlns:a16="http://schemas.microsoft.com/office/drawing/2014/main" id="{1242A63B-711F-71E0-89F5-A96DEE0F322D}"/>
              </a:ext>
            </a:extLst>
          </p:cNvPr>
          <p:cNvSpPr/>
          <p:nvPr/>
        </p:nvSpPr>
        <p:spPr>
          <a:xfrm>
            <a:off x="10123287" y="4354124"/>
            <a:ext cx="829101" cy="385549"/>
          </a:xfrm>
          <a:custGeom>
            <a:avLst/>
            <a:gdLst>
              <a:gd name="connsiteX0" fmla="*/ 30707 w 829101"/>
              <a:gd name="connsiteY0" fmla="*/ 6824 h 385549"/>
              <a:gd name="connsiteX1" fmla="*/ 825689 w 829101"/>
              <a:gd name="connsiteY1" fmla="*/ 0 h 385549"/>
              <a:gd name="connsiteX2" fmla="*/ 829101 w 829101"/>
              <a:gd name="connsiteY2" fmla="*/ 385549 h 385549"/>
              <a:gd name="connsiteX3" fmla="*/ 20472 w 829101"/>
              <a:gd name="connsiteY3" fmla="*/ 378725 h 385549"/>
              <a:gd name="connsiteX4" fmla="*/ 0 w 829101"/>
              <a:gd name="connsiteY4" fmla="*/ 283191 h 385549"/>
              <a:gd name="connsiteX5" fmla="*/ 6824 w 829101"/>
              <a:gd name="connsiteY5" fmla="*/ 129654 h 385549"/>
              <a:gd name="connsiteX6" fmla="*/ 30707 w 829101"/>
              <a:gd name="connsiteY6" fmla="*/ 6824 h 38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9101" h="385549">
                <a:moveTo>
                  <a:pt x="30707" y="6824"/>
                </a:moveTo>
                <a:lnTo>
                  <a:pt x="825689" y="0"/>
                </a:lnTo>
                <a:cubicBezTo>
                  <a:pt x="826826" y="128516"/>
                  <a:pt x="827964" y="257033"/>
                  <a:pt x="829101" y="385549"/>
                </a:cubicBezTo>
                <a:lnTo>
                  <a:pt x="20472" y="378725"/>
                </a:lnTo>
                <a:lnTo>
                  <a:pt x="0" y="283191"/>
                </a:lnTo>
                <a:lnTo>
                  <a:pt x="6824" y="129654"/>
                </a:lnTo>
                <a:lnTo>
                  <a:pt x="30707" y="6824"/>
                </a:lnTo>
                <a:close/>
              </a:path>
            </a:pathLst>
          </a:custGeom>
          <a:solidFill>
            <a:srgbClr val="FF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Content Placeholder 2">
            <a:extLst>
              <a:ext uri="{FF2B5EF4-FFF2-40B4-BE49-F238E27FC236}">
                <a16:creationId xmlns:a16="http://schemas.microsoft.com/office/drawing/2014/main" id="{3E586341-712C-4475-DB50-B39A02C7AA5F}"/>
              </a:ext>
            </a:extLst>
          </p:cNvPr>
          <p:cNvSpPr txBox="1">
            <a:spLocks/>
          </p:cNvSpPr>
          <p:nvPr/>
        </p:nvSpPr>
        <p:spPr>
          <a:xfrm>
            <a:off x="968572" y="1799056"/>
            <a:ext cx="5036812" cy="1175145"/>
          </a:xfrm>
          <a:prstGeom prst="rect">
            <a:avLst/>
          </a:prstGeom>
          <a:solidFill>
            <a:schemeClr val="bg1">
              <a:alpha val="59000"/>
            </a:schemeClr>
          </a:solidFill>
        </p:spPr>
        <p:txBody>
          <a:bodyPr>
            <a:normAutofit/>
          </a:bodyPr>
          <a:lstStyle>
            <a:lvl1pPr marL="0" indent="0" algn="l" defTabSz="914400" rtl="0" eaLnBrk="1" latinLnBrk="0" hangingPunct="1">
              <a:lnSpc>
                <a:spcPct val="110000"/>
              </a:lnSpc>
              <a:spcBef>
                <a:spcPts val="300"/>
              </a:spcBef>
              <a:spcAft>
                <a:spcPts val="300"/>
              </a:spcAft>
              <a:buClr>
                <a:schemeClr val="tx1"/>
              </a:buClr>
              <a:buFont typeface="Arial" panose="020B0604020202020204" pitchFamily="34" charset="0"/>
              <a:buNone/>
              <a:defRPr lang="en-US" sz="1800" kern="1200" dirty="0">
                <a:solidFill>
                  <a:schemeClr val="tx1"/>
                </a:solidFill>
                <a:latin typeface="+mn-lt"/>
                <a:ea typeface="+mn-ea"/>
                <a:cs typeface="+mn-cs"/>
              </a:defRPr>
            </a:lvl1pPr>
            <a:lvl2pPr marL="180000" indent="-179388" algn="l" defTabSz="914400" rtl="0" eaLnBrk="1" latinLnBrk="0" hangingPunct="1">
              <a:lnSpc>
                <a:spcPct val="110000"/>
              </a:lnSpc>
              <a:spcBef>
                <a:spcPts val="300"/>
              </a:spcBef>
              <a:spcAft>
                <a:spcPts val="300"/>
              </a:spcAft>
              <a:buClr>
                <a:schemeClr val="tx1"/>
              </a:buClr>
              <a:buFont typeface="Arial" panose="020B0604020202020204" pitchFamily="34" charset="0"/>
              <a:buChar char="•"/>
              <a:defRPr lang="en-US" sz="1800" kern="1200" dirty="0">
                <a:solidFill>
                  <a:schemeClr val="tx1"/>
                </a:solidFill>
                <a:latin typeface="+mn-lt"/>
                <a:ea typeface="+mn-ea"/>
                <a:cs typeface="+mn-cs"/>
              </a:defRPr>
            </a:lvl2pPr>
            <a:lvl3pPr marL="360000" indent="-179388" algn="l" defTabSz="914400" rtl="0" eaLnBrk="1" latinLnBrk="0" hangingPunct="1">
              <a:lnSpc>
                <a:spcPct val="110000"/>
              </a:lnSpc>
              <a:spcBef>
                <a:spcPts val="200"/>
              </a:spcBef>
              <a:spcAft>
                <a:spcPts val="200"/>
              </a:spcAft>
              <a:buClr>
                <a:schemeClr val="accent1"/>
              </a:buClr>
              <a:buFont typeface="Arial" panose="020B0604020202020204" pitchFamily="34" charset="0"/>
              <a:buChar char="­"/>
              <a:defRPr lang="en-US" sz="1800" kern="1200" baseline="0" dirty="0">
                <a:solidFill>
                  <a:schemeClr val="tx1"/>
                </a:solidFill>
                <a:latin typeface="+mn-lt"/>
                <a:ea typeface="+mn-ea"/>
                <a:cs typeface="+mn-cs"/>
              </a:defRPr>
            </a:lvl3pPr>
            <a:lvl4pPr marL="540000" indent="-179388" algn="l" defTabSz="914400" rtl="0" eaLnBrk="1" latinLnBrk="0" hangingPunct="1">
              <a:lnSpc>
                <a:spcPct val="110000"/>
              </a:lnSpc>
              <a:spcBef>
                <a:spcPts val="100"/>
              </a:spcBef>
              <a:spcAft>
                <a:spcPts val="100"/>
              </a:spcAft>
              <a:buFont typeface="Wingdings" panose="05000000000000000000" pitchFamily="2" charset="2"/>
              <a:buChar char=""/>
              <a:defRPr lang="en-US" sz="1800" kern="1200" baseline="0" dirty="0">
                <a:solidFill>
                  <a:schemeClr val="tx1"/>
                </a:solidFill>
                <a:latin typeface="+mn-lt"/>
                <a:ea typeface="+mn-ea"/>
                <a:cs typeface="+mn-cs"/>
              </a:defRPr>
            </a:lvl4pPr>
            <a:lvl5pPr marL="0" indent="0" algn="l" defTabSz="914400" rtl="0" eaLnBrk="1" latinLnBrk="0" hangingPunct="1">
              <a:lnSpc>
                <a:spcPct val="100000"/>
              </a:lnSpc>
              <a:spcBef>
                <a:spcPts val="1200"/>
              </a:spcBef>
              <a:spcAft>
                <a:spcPts val="600"/>
              </a:spcAft>
              <a:buFont typeface="Arial" panose="020B0604020202020204" pitchFamily="34" charset="0"/>
              <a:buNone/>
              <a:defRPr lang="en-US" sz="2400" kern="1200" baseline="0" dirty="0">
                <a:solidFill>
                  <a:schemeClr val="accent1"/>
                </a:solidFill>
                <a:latin typeface="+mn-lt"/>
                <a:ea typeface="+mn-ea"/>
                <a:cs typeface="+mn-cs"/>
              </a:defRPr>
            </a:lvl5pPr>
            <a:lvl6pPr marL="0" indent="0" algn="l" defTabSz="914400" rtl="0" eaLnBrk="1" latinLnBrk="0" hangingPunct="1">
              <a:spcBef>
                <a:spcPts val="600"/>
              </a:spcBef>
              <a:spcAft>
                <a:spcPts val="300"/>
              </a:spcAft>
              <a:buFont typeface="Arial" pitchFamily="34" charset="0"/>
              <a:buNone/>
              <a:defRPr lang="en-AU" sz="2000" b="1" kern="1200" baseline="0" dirty="0">
                <a:solidFill>
                  <a:schemeClr val="accen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AU" dirty="0"/>
              <a:t>Coated with HSQ</a:t>
            </a:r>
          </a:p>
          <a:p>
            <a:r>
              <a:rPr lang="en-AU" dirty="0"/>
              <a:t>Surface topology ~ 10nm/20</a:t>
            </a:r>
            <a:r>
              <a:rPr lang="el-GR" dirty="0"/>
              <a:t>μ</a:t>
            </a:r>
            <a:r>
              <a:rPr lang="en-GB" dirty="0"/>
              <a:t>m</a:t>
            </a:r>
            <a:endParaRPr lang="en-AU" dirty="0"/>
          </a:p>
        </p:txBody>
      </p:sp>
      <p:pic>
        <p:nvPicPr>
          <p:cNvPr id="20" name="Picture 19">
            <a:extLst>
              <a:ext uri="{FF2B5EF4-FFF2-40B4-BE49-F238E27FC236}">
                <a16:creationId xmlns:a16="http://schemas.microsoft.com/office/drawing/2014/main" id="{98CD386C-356B-9944-D85D-C09149199FAA}"/>
              </a:ext>
            </a:extLst>
          </p:cNvPr>
          <p:cNvPicPr>
            <a:picLocks noChangeAspect="1"/>
          </p:cNvPicPr>
          <p:nvPr/>
        </p:nvPicPr>
        <p:blipFill>
          <a:blip r:embed="rId2"/>
          <a:stretch>
            <a:fillRect/>
          </a:stretch>
        </p:blipFill>
        <p:spPr>
          <a:xfrm>
            <a:off x="1196063" y="3469650"/>
            <a:ext cx="3369343" cy="2527008"/>
          </a:xfrm>
          <a:prstGeom prst="rect">
            <a:avLst/>
          </a:prstGeom>
        </p:spPr>
      </p:pic>
      <p:sp>
        <p:nvSpPr>
          <p:cNvPr id="21" name="TextBox 20">
            <a:extLst>
              <a:ext uri="{FF2B5EF4-FFF2-40B4-BE49-F238E27FC236}">
                <a16:creationId xmlns:a16="http://schemas.microsoft.com/office/drawing/2014/main" id="{2CF42AB7-2B55-9A14-ECC3-FB0BD277D308}"/>
              </a:ext>
            </a:extLst>
          </p:cNvPr>
          <p:cNvSpPr txBox="1"/>
          <p:nvPr/>
        </p:nvSpPr>
        <p:spPr>
          <a:xfrm>
            <a:off x="51600" y="3448727"/>
            <a:ext cx="1265657" cy="646331"/>
          </a:xfrm>
          <a:prstGeom prst="rect">
            <a:avLst/>
          </a:prstGeom>
          <a:noFill/>
        </p:spPr>
        <p:txBody>
          <a:bodyPr wrap="square" rtlCol="0">
            <a:spAutoFit/>
          </a:bodyPr>
          <a:lstStyle/>
          <a:p>
            <a:r>
              <a:rPr lang="en-AU" dirty="0"/>
              <a:t>Glued Fiber</a:t>
            </a:r>
          </a:p>
        </p:txBody>
      </p:sp>
      <p:sp>
        <p:nvSpPr>
          <p:cNvPr id="22" name="TextBox 21">
            <a:extLst>
              <a:ext uri="{FF2B5EF4-FFF2-40B4-BE49-F238E27FC236}">
                <a16:creationId xmlns:a16="http://schemas.microsoft.com/office/drawing/2014/main" id="{BB5273E9-8416-379E-7B67-52F825FFA78E}"/>
              </a:ext>
            </a:extLst>
          </p:cNvPr>
          <p:cNvSpPr txBox="1"/>
          <p:nvPr/>
        </p:nvSpPr>
        <p:spPr>
          <a:xfrm>
            <a:off x="-61419" y="5266264"/>
            <a:ext cx="1296848" cy="369332"/>
          </a:xfrm>
          <a:prstGeom prst="rect">
            <a:avLst/>
          </a:prstGeom>
          <a:noFill/>
        </p:spPr>
        <p:txBody>
          <a:bodyPr wrap="square" rtlCol="0">
            <a:spAutoFit/>
          </a:bodyPr>
          <a:lstStyle/>
          <a:p>
            <a:r>
              <a:rPr lang="en-AU" dirty="0"/>
              <a:t>Resonator</a:t>
            </a:r>
          </a:p>
        </p:txBody>
      </p:sp>
      <p:cxnSp>
        <p:nvCxnSpPr>
          <p:cNvPr id="23" name="Straight Arrow Connector 22">
            <a:extLst>
              <a:ext uri="{FF2B5EF4-FFF2-40B4-BE49-F238E27FC236}">
                <a16:creationId xmlns:a16="http://schemas.microsoft.com/office/drawing/2014/main" id="{573001D1-CF39-B982-32E7-FF36EC8AF841}"/>
              </a:ext>
            </a:extLst>
          </p:cNvPr>
          <p:cNvCxnSpPr>
            <a:cxnSpLocks/>
          </p:cNvCxnSpPr>
          <p:nvPr/>
        </p:nvCxnSpPr>
        <p:spPr>
          <a:xfrm flipV="1">
            <a:off x="1238297" y="5005605"/>
            <a:ext cx="1472023" cy="40644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65F623A5-D5F8-4AD3-AEE1-676954840C60}"/>
              </a:ext>
            </a:extLst>
          </p:cNvPr>
          <p:cNvCxnSpPr>
            <a:cxnSpLocks/>
          </p:cNvCxnSpPr>
          <p:nvPr/>
        </p:nvCxnSpPr>
        <p:spPr>
          <a:xfrm>
            <a:off x="838200" y="3730135"/>
            <a:ext cx="286447" cy="8351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F859C22-E9A8-189B-DBC3-DD2E278DC15E}"/>
              </a:ext>
            </a:extLst>
          </p:cNvPr>
          <p:cNvCxnSpPr>
            <a:cxnSpLocks/>
          </p:cNvCxnSpPr>
          <p:nvPr/>
        </p:nvCxnSpPr>
        <p:spPr>
          <a:xfrm flipV="1">
            <a:off x="1208417" y="4839146"/>
            <a:ext cx="3369343" cy="11852"/>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A9F99343-0CB7-E9E6-17F5-1AD0B8BF46E3}"/>
              </a:ext>
            </a:extLst>
          </p:cNvPr>
          <p:cNvPicPr>
            <a:picLocks noChangeAspect="1"/>
          </p:cNvPicPr>
          <p:nvPr/>
        </p:nvPicPr>
        <p:blipFill>
          <a:blip r:embed="rId3"/>
          <a:stretch>
            <a:fillRect/>
          </a:stretch>
        </p:blipFill>
        <p:spPr>
          <a:xfrm>
            <a:off x="6733517" y="2467167"/>
            <a:ext cx="5458483" cy="3657341"/>
          </a:xfrm>
          <a:prstGeom prst="rect">
            <a:avLst/>
          </a:prstGeom>
        </p:spPr>
      </p:pic>
    </p:spTree>
    <p:extLst>
      <p:ext uri="{BB962C8B-B14F-4D97-AF65-F5344CB8AC3E}">
        <p14:creationId xmlns:p14="http://schemas.microsoft.com/office/powerpoint/2010/main" val="249951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74DCFB3-9A0C-4F92-935E-30715453BD12}"/>
              </a:ext>
            </a:extLst>
          </p:cNvPr>
          <p:cNvSpPr>
            <a:spLocks noGrp="1"/>
          </p:cNvSpPr>
          <p:nvPr>
            <p:ph type="title"/>
          </p:nvPr>
        </p:nvSpPr>
        <p:spPr/>
        <p:txBody>
          <a:bodyPr/>
          <a:lstStyle/>
          <a:p>
            <a:r>
              <a:rPr lang="en-AU" dirty="0"/>
              <a:t>Thank you </a:t>
            </a:r>
          </a:p>
        </p:txBody>
      </p:sp>
      <p:sp>
        <p:nvSpPr>
          <p:cNvPr id="19" name="Text Placeholder 18">
            <a:extLst>
              <a:ext uri="{FF2B5EF4-FFF2-40B4-BE49-F238E27FC236}">
                <a16:creationId xmlns:a16="http://schemas.microsoft.com/office/drawing/2014/main" id="{DD9F86EA-87C7-450B-87A7-C354EE8C5817}"/>
              </a:ext>
            </a:extLst>
          </p:cNvPr>
          <p:cNvSpPr>
            <a:spLocks noGrp="1"/>
          </p:cNvSpPr>
          <p:nvPr>
            <p:ph type="body" sz="quarter" idx="15"/>
          </p:nvPr>
        </p:nvSpPr>
        <p:spPr/>
        <p:txBody>
          <a:bodyPr/>
          <a:lstStyle/>
          <a:p>
            <a:r>
              <a:rPr lang="en-US" dirty="0"/>
              <a:t>AIP/ANZCOP 2022</a:t>
            </a:r>
          </a:p>
          <a:p>
            <a:endParaRPr lang="en-AU" dirty="0"/>
          </a:p>
        </p:txBody>
      </p:sp>
      <p:sp>
        <p:nvSpPr>
          <p:cNvPr id="13" name="Slide Number Placeholder 12">
            <a:extLst>
              <a:ext uri="{FF2B5EF4-FFF2-40B4-BE49-F238E27FC236}">
                <a16:creationId xmlns:a16="http://schemas.microsoft.com/office/drawing/2014/main" id="{3AAC87B6-164F-4892-A04B-AC06243353EE}"/>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8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AU" sz="800" b="0" i="0" u="none" strike="noStrike" kern="1200" cap="none" spc="0" normalizeH="0" baseline="0" noProof="0">
              <a:ln>
                <a:noFill/>
              </a:ln>
              <a:solidFill>
                <a:prstClr val="black"/>
              </a:solidFill>
              <a:effectLst/>
              <a:uLnTx/>
              <a:uFillTx/>
              <a:latin typeface="Arial"/>
              <a:ea typeface="+mn-ea"/>
              <a:cs typeface="+mn-cs"/>
            </a:endParaRPr>
          </a:p>
        </p:txBody>
      </p:sp>
      <p:pic>
        <p:nvPicPr>
          <p:cNvPr id="3" name="Picture 2" descr="Qr code&#10;&#10;Description automatically generated">
            <a:extLst>
              <a:ext uri="{FF2B5EF4-FFF2-40B4-BE49-F238E27FC236}">
                <a16:creationId xmlns:a16="http://schemas.microsoft.com/office/drawing/2014/main" id="{29A1AEF4-31A4-2A37-8991-3B6DC87EEC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6011" y="2358507"/>
            <a:ext cx="2131740" cy="2131740"/>
          </a:xfrm>
          <a:prstGeom prst="rect">
            <a:avLst/>
          </a:prstGeom>
        </p:spPr>
      </p:pic>
      <p:sp>
        <p:nvSpPr>
          <p:cNvPr id="9" name="TextBox 8">
            <a:extLst>
              <a:ext uri="{FF2B5EF4-FFF2-40B4-BE49-F238E27FC236}">
                <a16:creationId xmlns:a16="http://schemas.microsoft.com/office/drawing/2014/main" id="{5BD38F5C-E6E8-1520-4B75-68A48873BC67}"/>
              </a:ext>
            </a:extLst>
          </p:cNvPr>
          <p:cNvSpPr txBox="1"/>
          <p:nvPr/>
        </p:nvSpPr>
        <p:spPr>
          <a:xfrm>
            <a:off x="8481551" y="4517489"/>
            <a:ext cx="3150973" cy="369332"/>
          </a:xfrm>
          <a:prstGeom prst="rect">
            <a:avLst/>
          </a:prstGeom>
          <a:noFill/>
        </p:spPr>
        <p:txBody>
          <a:bodyPr wrap="square" rtlCol="0">
            <a:spAutoFit/>
          </a:bodyPr>
          <a:lstStyle/>
          <a:p>
            <a:r>
              <a:rPr lang="en-AU" dirty="0"/>
              <a:t>christophergbaker.com</a:t>
            </a:r>
          </a:p>
        </p:txBody>
      </p:sp>
      <p:pic>
        <p:nvPicPr>
          <p:cNvPr id="10" name="Picture 9">
            <a:extLst>
              <a:ext uri="{FF2B5EF4-FFF2-40B4-BE49-F238E27FC236}">
                <a16:creationId xmlns:a16="http://schemas.microsoft.com/office/drawing/2014/main" id="{CCFF45ED-8E1C-F0BF-8AC2-1944F6E9FF72}"/>
              </a:ext>
            </a:extLst>
          </p:cNvPr>
          <p:cNvPicPr>
            <a:picLocks noChangeAspect="1"/>
          </p:cNvPicPr>
          <p:nvPr/>
        </p:nvPicPr>
        <p:blipFill>
          <a:blip r:embed="rId3"/>
          <a:stretch>
            <a:fillRect/>
          </a:stretch>
        </p:blipFill>
        <p:spPr>
          <a:xfrm>
            <a:off x="695326" y="1880931"/>
            <a:ext cx="5400674" cy="3037879"/>
          </a:xfrm>
          <a:prstGeom prst="rect">
            <a:avLst/>
          </a:prstGeom>
        </p:spPr>
      </p:pic>
      <p:pic>
        <p:nvPicPr>
          <p:cNvPr id="11" name="Picture 10" descr="UQlogoC-colour-M.jpg">
            <a:extLst>
              <a:ext uri="{FF2B5EF4-FFF2-40B4-BE49-F238E27FC236}">
                <a16:creationId xmlns:a16="http://schemas.microsoft.com/office/drawing/2014/main" id="{8B21C162-BF9E-3E9D-6938-319CAF241A47}"/>
              </a:ext>
            </a:extLst>
          </p:cNvPr>
          <p:cNvPicPr>
            <a:picLocks noChangeAspect="1"/>
          </p:cNvPicPr>
          <p:nvPr/>
        </p:nvPicPr>
        <p:blipFill>
          <a:blip r:embed="rId4" cstate="print"/>
          <a:srcRect/>
          <a:stretch>
            <a:fillRect/>
          </a:stretch>
        </p:blipFill>
        <p:spPr bwMode="auto">
          <a:xfrm>
            <a:off x="261477" y="5609360"/>
            <a:ext cx="2321086" cy="662292"/>
          </a:xfrm>
          <a:prstGeom prst="rect">
            <a:avLst/>
          </a:prstGeom>
          <a:noFill/>
          <a:ln w="9525">
            <a:noFill/>
            <a:miter lim="800000"/>
            <a:headEnd/>
            <a:tailEnd/>
          </a:ln>
        </p:spPr>
      </p:pic>
      <p:pic>
        <p:nvPicPr>
          <p:cNvPr id="12" name="Picture 11">
            <a:extLst>
              <a:ext uri="{FF2B5EF4-FFF2-40B4-BE49-F238E27FC236}">
                <a16:creationId xmlns:a16="http://schemas.microsoft.com/office/drawing/2014/main" id="{CBAB3C2F-D126-E906-09AD-9246FAB7AB0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91634" y="5455679"/>
            <a:ext cx="6535425" cy="915640"/>
          </a:xfrm>
          <a:prstGeom prst="rect">
            <a:avLst/>
          </a:prstGeom>
        </p:spPr>
      </p:pic>
      <p:pic>
        <p:nvPicPr>
          <p:cNvPr id="14" name="Picture 13">
            <a:extLst>
              <a:ext uri="{FF2B5EF4-FFF2-40B4-BE49-F238E27FC236}">
                <a16:creationId xmlns:a16="http://schemas.microsoft.com/office/drawing/2014/main" id="{25424AE3-104D-B5BC-1603-87B2D7584A8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3795" r="20068" b="22088"/>
          <a:stretch/>
        </p:blipFill>
        <p:spPr>
          <a:xfrm>
            <a:off x="10543089" y="5307827"/>
            <a:ext cx="1551648" cy="1211344"/>
          </a:xfrm>
          <a:prstGeom prst="rect">
            <a:avLst/>
          </a:prstGeom>
        </p:spPr>
      </p:pic>
      <p:pic>
        <p:nvPicPr>
          <p:cNvPr id="15" name="Picture 14">
            <a:extLst>
              <a:ext uri="{FF2B5EF4-FFF2-40B4-BE49-F238E27FC236}">
                <a16:creationId xmlns:a16="http://schemas.microsoft.com/office/drawing/2014/main" id="{2FBDAC19-9D27-0174-D572-7F753E85872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56750" y="5391320"/>
            <a:ext cx="1098372" cy="1098372"/>
          </a:xfrm>
          <a:prstGeom prst="rect">
            <a:avLst/>
          </a:prstGeom>
        </p:spPr>
      </p:pic>
    </p:spTree>
    <p:extLst>
      <p:ext uri="{BB962C8B-B14F-4D97-AF65-F5344CB8AC3E}">
        <p14:creationId xmlns:p14="http://schemas.microsoft.com/office/powerpoint/2010/main" val="1413246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University of Queensland">
  <a:themeElements>
    <a:clrScheme name="UQ PPT">
      <a:dk1>
        <a:sysClr val="windowText" lastClr="000000"/>
      </a:dk1>
      <a:lt1>
        <a:sysClr val="window" lastClr="FFFFFF"/>
      </a:lt1>
      <a:dk2>
        <a:srgbClr val="999490"/>
      </a:dk2>
      <a:lt2>
        <a:srgbClr val="D7D1CC"/>
      </a:lt2>
      <a:accent1>
        <a:srgbClr val="51247A"/>
      </a:accent1>
      <a:accent2>
        <a:srgbClr val="E62645"/>
      </a:accent2>
      <a:accent3>
        <a:srgbClr val="00A2C7"/>
      </a:accent3>
      <a:accent4>
        <a:srgbClr val="EB602B"/>
      </a:accent4>
      <a:accent5>
        <a:srgbClr val="4085C6"/>
      </a:accent5>
      <a:accent6>
        <a:srgbClr val="2EA836"/>
      </a:accent6>
      <a:hlink>
        <a:srgbClr val="00A2C7"/>
      </a:hlink>
      <a:folHlink>
        <a:srgbClr val="00A2C7"/>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Q PowerPoint Template v4.potx" id="{EB40B91F-2F7C-4628-893D-3539496D6C6A}" vid="{691CE4A2-4C6F-4895-A94C-37E246F52C8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4746</TotalTime>
  <Words>2456</Words>
  <Application>Microsoft Office PowerPoint</Application>
  <PresentationFormat>Widescreen</PresentationFormat>
  <Paragraphs>349</Paragraphs>
  <Slides>57</Slides>
  <Notes>19</Notes>
  <HiddenSlides>0</HiddenSlides>
  <MMClips>3</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57</vt:i4>
      </vt:variant>
    </vt:vector>
  </HeadingPairs>
  <TitlesOfParts>
    <vt:vector size="68" baseType="lpstr">
      <vt:lpstr>Arial</vt:lpstr>
      <vt:lpstr>Calibri</vt:lpstr>
      <vt:lpstr>Cambria Math</vt:lpstr>
      <vt:lpstr>Century</vt:lpstr>
      <vt:lpstr>Corporate S Light</vt:lpstr>
      <vt:lpstr>Corporate S Regular</vt:lpstr>
      <vt:lpstr>Gill Sans</vt:lpstr>
      <vt:lpstr>Gill Sans Light</vt:lpstr>
      <vt:lpstr>Gill Sans SemiBold</vt:lpstr>
      <vt:lpstr>Wingdings</vt:lpstr>
      <vt:lpstr>University of Queensland</vt:lpstr>
      <vt:lpstr>Confining sound in superfluids via optomechanics </vt:lpstr>
      <vt:lpstr>Outline</vt:lpstr>
      <vt:lpstr>Cavity optomechanics </vt:lpstr>
      <vt:lpstr>Cavity optomechanics </vt:lpstr>
      <vt:lpstr>Optomechanical sensing</vt:lpstr>
      <vt:lpstr>Applications</vt:lpstr>
      <vt:lpstr>Challenges in Optomechanics</vt:lpstr>
      <vt:lpstr>Superfluid Optomechanics</vt:lpstr>
      <vt:lpstr>Self assembly</vt:lpstr>
      <vt:lpstr>Experimental scheme</vt:lpstr>
      <vt:lpstr>Experimental Geometries </vt:lpstr>
      <vt:lpstr>High compliance</vt:lpstr>
      <vt:lpstr>Fountain pressure optomechanics</vt:lpstr>
      <vt:lpstr>Fountain pressure optomechanics</vt:lpstr>
      <vt:lpstr>Radiation Pressure vs Fountain Pressure</vt:lpstr>
      <vt:lpstr>Radiation Pressure vs Fountain Pressure</vt:lpstr>
      <vt:lpstr>Thermal Modelling</vt:lpstr>
      <vt:lpstr>Thermal Modelling</vt:lpstr>
      <vt:lpstr>Thermal Properties</vt:lpstr>
      <vt:lpstr>Superfluid optomechanical system</vt:lpstr>
      <vt:lpstr>Superfluid optomechanical system – Helmholtz mode</vt:lpstr>
      <vt:lpstr>Fountain/radiation pressure</vt:lpstr>
      <vt:lpstr>Ultrastrong Dynamical Backaction</vt:lpstr>
      <vt:lpstr>Ultrastrong Dynamical Backaction</vt:lpstr>
      <vt:lpstr>Ultrastrong Dynamical Backaction</vt:lpstr>
      <vt:lpstr>What to do with this extreme compliance?</vt:lpstr>
      <vt:lpstr>Eigenmode optomechanics </vt:lpstr>
      <vt:lpstr>Eigenmode optomechanics </vt:lpstr>
      <vt:lpstr>New Regime for Optomechanics</vt:lpstr>
      <vt:lpstr>New Regime for Optomechanics</vt:lpstr>
      <vt:lpstr>Trapping sound with light </vt:lpstr>
      <vt:lpstr>Trapping sound with light </vt:lpstr>
      <vt:lpstr>Trapping sound with light </vt:lpstr>
      <vt:lpstr>Trapping sound with light </vt:lpstr>
      <vt:lpstr>Trapping sound with light </vt:lpstr>
      <vt:lpstr>Trapping sound with light </vt:lpstr>
      <vt:lpstr>Trapping sound with light </vt:lpstr>
      <vt:lpstr>Waveguides</vt:lpstr>
      <vt:lpstr>Trapping sound with light </vt:lpstr>
      <vt:lpstr>Trapping sound with light </vt:lpstr>
      <vt:lpstr>Trapping sound with light </vt:lpstr>
      <vt:lpstr>Trapping sound with light </vt:lpstr>
      <vt:lpstr>Brillouin scattering</vt:lpstr>
      <vt:lpstr>Optically defined eigenmodes</vt:lpstr>
      <vt:lpstr>Thin Film Bulge on Disk</vt:lpstr>
      <vt:lpstr>Thin Film Bulge on Disk</vt:lpstr>
      <vt:lpstr>Thin Film Bulge on Disk</vt:lpstr>
      <vt:lpstr>Integrated Photonic Chips</vt:lpstr>
      <vt:lpstr>Design   - Boundary-free acoustic resonator</vt:lpstr>
      <vt:lpstr>Simulations</vt:lpstr>
      <vt:lpstr>Simulations</vt:lpstr>
      <vt:lpstr>Simulations</vt:lpstr>
      <vt:lpstr>Simulations – Low Frequency Modes</vt:lpstr>
      <vt:lpstr>Simulations – High Frequency Modes</vt:lpstr>
      <vt:lpstr>Fabrication</vt:lpstr>
      <vt:lpstr>Fabrication</vt:lpstr>
      <vt:lpstr>Thank you </vt:lpstr>
    </vt:vector>
  </TitlesOfParts>
  <Company>University of Queensland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Raymond Harrison</dc:creator>
  <cp:lastModifiedBy>Christopher Baker</cp:lastModifiedBy>
  <cp:revision>24</cp:revision>
  <dcterms:created xsi:type="dcterms:W3CDTF">2022-11-14T02:01:51Z</dcterms:created>
  <dcterms:modified xsi:type="dcterms:W3CDTF">2023-03-01T05:04:16Z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7382bf1-026c-423b-a2f3-9729d1fde3ca_Enabled">
    <vt:lpwstr>true</vt:lpwstr>
  </property>
  <property fmtid="{D5CDD505-2E9C-101B-9397-08002B2CF9AE}" pid="3" name="MSIP_Label_37382bf1-026c-423b-a2f3-9729d1fde3ca_SetDate">
    <vt:lpwstr>2022-12-05T23:12:41Z</vt:lpwstr>
  </property>
  <property fmtid="{D5CDD505-2E9C-101B-9397-08002B2CF9AE}" pid="4" name="MSIP_Label_37382bf1-026c-423b-a2f3-9729d1fde3ca_Method">
    <vt:lpwstr>Privileged</vt:lpwstr>
  </property>
  <property fmtid="{D5CDD505-2E9C-101B-9397-08002B2CF9AE}" pid="5" name="MSIP_Label_37382bf1-026c-423b-a2f3-9729d1fde3ca_Name">
    <vt:lpwstr>OFFICIAL - PUBLIC</vt:lpwstr>
  </property>
  <property fmtid="{D5CDD505-2E9C-101B-9397-08002B2CF9AE}" pid="6" name="MSIP_Label_37382bf1-026c-423b-a2f3-9729d1fde3ca_SiteId">
    <vt:lpwstr>b6e377cf-9db3-46cb-91a2-fad9605bb15c</vt:lpwstr>
  </property>
  <property fmtid="{D5CDD505-2E9C-101B-9397-08002B2CF9AE}" pid="7" name="MSIP_Label_37382bf1-026c-423b-a2f3-9729d1fde3ca_ActionId">
    <vt:lpwstr>334bb3d6-ba45-43e3-b567-52b0ab4fc747</vt:lpwstr>
  </property>
  <property fmtid="{D5CDD505-2E9C-101B-9397-08002B2CF9AE}" pid="8" name="MSIP_Label_37382bf1-026c-423b-a2f3-9729d1fde3ca_ContentBits">
    <vt:lpwstr>0</vt:lpwstr>
  </property>
</Properties>
</file>