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4"/>
  </p:notesMasterIdLst>
  <p:sldIdLst>
    <p:sldId id="257" r:id="rId2"/>
    <p:sldId id="258" r:id="rId3"/>
    <p:sldId id="384" r:id="rId4"/>
    <p:sldId id="385" r:id="rId5"/>
    <p:sldId id="387" r:id="rId6"/>
    <p:sldId id="389" r:id="rId7"/>
    <p:sldId id="408" r:id="rId8"/>
    <p:sldId id="409" r:id="rId9"/>
    <p:sldId id="398" r:id="rId10"/>
    <p:sldId id="396" r:id="rId11"/>
    <p:sldId id="411" r:id="rId12"/>
    <p:sldId id="412" r:id="rId13"/>
    <p:sldId id="413" r:id="rId14"/>
    <p:sldId id="390" r:id="rId15"/>
    <p:sldId id="399" r:id="rId16"/>
    <p:sldId id="410" r:id="rId17"/>
    <p:sldId id="261" r:id="rId18"/>
    <p:sldId id="397" r:id="rId19"/>
    <p:sldId id="381" r:id="rId20"/>
    <p:sldId id="395" r:id="rId21"/>
    <p:sldId id="4174" r:id="rId22"/>
    <p:sldId id="4175" r:id="rId23"/>
    <p:sldId id="406" r:id="rId24"/>
    <p:sldId id="4181" r:id="rId25"/>
    <p:sldId id="4180" r:id="rId26"/>
    <p:sldId id="4182" r:id="rId27"/>
    <p:sldId id="392" r:id="rId28"/>
    <p:sldId id="394" r:id="rId29"/>
    <p:sldId id="343" r:id="rId30"/>
    <p:sldId id="428" r:id="rId31"/>
    <p:sldId id="4184" r:id="rId32"/>
    <p:sldId id="374" r:id="rId33"/>
    <p:sldId id="4186" r:id="rId34"/>
    <p:sldId id="400" r:id="rId35"/>
    <p:sldId id="375" r:id="rId36"/>
    <p:sldId id="379" r:id="rId37"/>
    <p:sldId id="358" r:id="rId38"/>
    <p:sldId id="359" r:id="rId39"/>
    <p:sldId id="360" r:id="rId40"/>
    <p:sldId id="370" r:id="rId41"/>
    <p:sldId id="266" r:id="rId42"/>
    <p:sldId id="403" r:id="rId43"/>
    <p:sldId id="267" r:id="rId44"/>
    <p:sldId id="268" r:id="rId45"/>
    <p:sldId id="376" r:id="rId46"/>
    <p:sldId id="382" r:id="rId47"/>
    <p:sldId id="414" r:id="rId48"/>
    <p:sldId id="415" r:id="rId49"/>
    <p:sldId id="367" r:id="rId50"/>
    <p:sldId id="372" r:id="rId51"/>
    <p:sldId id="4187" r:id="rId52"/>
    <p:sldId id="262"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182580-C6F3-4E97-8A8C-865F82B66087}" v="1" dt="2024-07-30T06:34:00.2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p:restoredTop sz="86735"/>
  </p:normalViewPr>
  <p:slideViewPr>
    <p:cSldViewPr snapToGrid="0">
      <p:cViewPr varScale="1">
        <p:scale>
          <a:sx n="138" d="100"/>
          <a:sy n="138" d="100"/>
        </p:scale>
        <p:origin x="331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Baker" userId="4d25b774-0f5b-469b-b0a1-25ffa5358728" providerId="ADAL" clId="{03ADCE1A-58BE-434A-BB80-044275921257}"/>
    <pc:docChg chg="undo custSel addSld delSld modSld sldOrd">
      <pc:chgData name="Christopher Baker" userId="4d25b774-0f5b-469b-b0a1-25ffa5358728" providerId="ADAL" clId="{03ADCE1A-58BE-434A-BB80-044275921257}" dt="2024-05-08T22:03:08.426" v="2502"/>
      <pc:docMkLst>
        <pc:docMk/>
      </pc:docMkLst>
      <pc:sldChg chg="del">
        <pc:chgData name="Christopher Baker" userId="4d25b774-0f5b-469b-b0a1-25ffa5358728" providerId="ADAL" clId="{03ADCE1A-58BE-434A-BB80-044275921257}" dt="2024-05-08T18:54:19.997" v="1735" actId="2696"/>
        <pc:sldMkLst>
          <pc:docMk/>
          <pc:sldMk cId="85237477" sldId="259"/>
        </pc:sldMkLst>
      </pc:sldChg>
      <pc:sldChg chg="del">
        <pc:chgData name="Christopher Baker" userId="4d25b774-0f5b-469b-b0a1-25ffa5358728" providerId="ADAL" clId="{03ADCE1A-58BE-434A-BB80-044275921257}" dt="2024-05-08T20:19:33.950" v="2001" actId="2696"/>
        <pc:sldMkLst>
          <pc:docMk/>
          <pc:sldMk cId="198417054" sldId="260"/>
        </pc:sldMkLst>
      </pc:sldChg>
      <pc:sldChg chg="addSp modSp mod ord modAnim modNotesTx">
        <pc:chgData name="Christopher Baker" userId="4d25b774-0f5b-469b-b0a1-25ffa5358728" providerId="ADAL" clId="{03ADCE1A-58BE-434A-BB80-044275921257}" dt="2024-05-08T21:56:43.841" v="2420"/>
        <pc:sldMkLst>
          <pc:docMk/>
          <pc:sldMk cId="1891201026" sldId="261"/>
        </pc:sldMkLst>
        <pc:spChg chg="mod">
          <ac:chgData name="Christopher Baker" userId="4d25b774-0f5b-469b-b0a1-25ffa5358728" providerId="ADAL" clId="{03ADCE1A-58BE-434A-BB80-044275921257}" dt="2024-05-08T12:22:01.295" v="1473" actId="14100"/>
          <ac:spMkLst>
            <pc:docMk/>
            <pc:sldMk cId="1891201026" sldId="261"/>
            <ac:spMk id="10" creationId="{289AECC3-D0DC-2592-B6F2-42B63F78B716}"/>
          </ac:spMkLst>
        </pc:spChg>
        <pc:grpChg chg="mod">
          <ac:chgData name="Christopher Baker" userId="4d25b774-0f5b-469b-b0a1-25ffa5358728" providerId="ADAL" clId="{03ADCE1A-58BE-434A-BB80-044275921257}" dt="2024-05-08T12:22:12.333" v="1476" actId="1076"/>
          <ac:grpSpMkLst>
            <pc:docMk/>
            <pc:sldMk cId="1891201026" sldId="261"/>
            <ac:grpSpMk id="9" creationId="{2B5AF873-4434-7C26-C215-358451B8ED1B}"/>
          </ac:grpSpMkLst>
        </pc:grpChg>
        <pc:picChg chg="mod">
          <ac:chgData name="Christopher Baker" userId="4d25b774-0f5b-469b-b0a1-25ffa5358728" providerId="ADAL" clId="{03ADCE1A-58BE-434A-BB80-044275921257}" dt="2024-05-08T12:22:04.025" v="1474" actId="1076"/>
          <ac:picMkLst>
            <pc:docMk/>
            <pc:sldMk cId="1891201026" sldId="261"/>
            <ac:picMk id="11" creationId="{F6F75E58-027F-3218-4971-C37EBE8BEE29}"/>
          </ac:picMkLst>
        </pc:picChg>
        <pc:picChg chg="add mod">
          <ac:chgData name="Christopher Baker" userId="4d25b774-0f5b-469b-b0a1-25ffa5358728" providerId="ADAL" clId="{03ADCE1A-58BE-434A-BB80-044275921257}" dt="2024-05-08T12:22:08.069" v="1475" actId="1076"/>
          <ac:picMkLst>
            <pc:docMk/>
            <pc:sldMk cId="1891201026" sldId="261"/>
            <ac:picMk id="6146" creationId="{C8D6F1EC-662C-AD48-7945-84B342C391D8}"/>
          </ac:picMkLst>
        </pc:picChg>
      </pc:sldChg>
      <pc:sldChg chg="addSp delSp modSp mod">
        <pc:chgData name="Christopher Baker" userId="4d25b774-0f5b-469b-b0a1-25ffa5358728" providerId="ADAL" clId="{03ADCE1A-58BE-434A-BB80-044275921257}" dt="2024-05-08T12:53:49.198" v="1679" actId="1076"/>
        <pc:sldMkLst>
          <pc:docMk/>
          <pc:sldMk cId="3399636371" sldId="262"/>
        </pc:sldMkLst>
        <pc:spChg chg="del">
          <ac:chgData name="Christopher Baker" userId="4d25b774-0f5b-469b-b0a1-25ffa5358728" providerId="ADAL" clId="{03ADCE1A-58BE-434A-BB80-044275921257}" dt="2024-05-08T12:52:59.069" v="1670" actId="478"/>
          <ac:spMkLst>
            <pc:docMk/>
            <pc:sldMk cId="3399636371" sldId="262"/>
            <ac:spMk id="2" creationId="{94EB54FF-9251-F233-4373-BBB2BD366ADE}"/>
          </ac:spMkLst>
        </pc:spChg>
        <pc:spChg chg="add mod">
          <ac:chgData name="Christopher Baker" userId="4d25b774-0f5b-469b-b0a1-25ffa5358728" providerId="ADAL" clId="{03ADCE1A-58BE-434A-BB80-044275921257}" dt="2024-05-08T12:53:49.198" v="1679" actId="1076"/>
          <ac:spMkLst>
            <pc:docMk/>
            <pc:sldMk cId="3399636371" sldId="262"/>
            <ac:spMk id="9" creationId="{D4EBA57B-38E0-2497-8D49-E90A47928E32}"/>
          </ac:spMkLst>
        </pc:spChg>
        <pc:picChg chg="add mod">
          <ac:chgData name="Christopher Baker" userId="4d25b774-0f5b-469b-b0a1-25ffa5358728" providerId="ADAL" clId="{03ADCE1A-58BE-434A-BB80-044275921257}" dt="2024-05-08T12:53:03.925" v="1672" actId="1076"/>
          <ac:picMkLst>
            <pc:docMk/>
            <pc:sldMk cId="3399636371" sldId="262"/>
            <ac:picMk id="7" creationId="{954DAD3D-3EA1-21E1-3158-FE8B8DEB1162}"/>
          </ac:picMkLst>
        </pc:picChg>
      </pc:sldChg>
      <pc:sldChg chg="modSp del mod">
        <pc:chgData name="Christopher Baker" userId="4d25b774-0f5b-469b-b0a1-25ffa5358728" providerId="ADAL" clId="{03ADCE1A-58BE-434A-BB80-044275921257}" dt="2024-05-08T19:11:31.002" v="1865" actId="2696"/>
        <pc:sldMkLst>
          <pc:docMk/>
          <pc:sldMk cId="3081432903" sldId="265"/>
        </pc:sldMkLst>
        <pc:spChg chg="mod">
          <ac:chgData name="Christopher Baker" userId="4d25b774-0f5b-469b-b0a1-25ffa5358728" providerId="ADAL" clId="{03ADCE1A-58BE-434A-BB80-044275921257}" dt="2024-05-08T19:11:17.328" v="1863" actId="20577"/>
          <ac:spMkLst>
            <pc:docMk/>
            <pc:sldMk cId="3081432903" sldId="265"/>
            <ac:spMk id="9" creationId="{00000000-0000-0000-0000-000000000000}"/>
          </ac:spMkLst>
        </pc:spChg>
      </pc:sldChg>
      <pc:sldChg chg="modSp mod ord">
        <pc:chgData name="Christopher Baker" userId="4d25b774-0f5b-469b-b0a1-25ffa5358728" providerId="ADAL" clId="{03ADCE1A-58BE-434A-BB80-044275921257}" dt="2024-05-08T19:12:14.935" v="1882" actId="20577"/>
        <pc:sldMkLst>
          <pc:docMk/>
          <pc:sldMk cId="2978178111" sldId="266"/>
        </pc:sldMkLst>
        <pc:spChg chg="mod">
          <ac:chgData name="Christopher Baker" userId="4d25b774-0f5b-469b-b0a1-25ffa5358728" providerId="ADAL" clId="{03ADCE1A-58BE-434A-BB80-044275921257}" dt="2024-05-08T19:12:14.935" v="1882" actId="20577"/>
          <ac:spMkLst>
            <pc:docMk/>
            <pc:sldMk cId="2978178111" sldId="266"/>
            <ac:spMk id="9" creationId="{00000000-0000-0000-0000-000000000000}"/>
          </ac:spMkLst>
        </pc:spChg>
      </pc:sldChg>
      <pc:sldChg chg="addSp delSp modSp add mod delAnim modAnim">
        <pc:chgData name="Christopher Baker" userId="4d25b774-0f5b-469b-b0a1-25ffa5358728" providerId="ADAL" clId="{03ADCE1A-58BE-434A-BB80-044275921257}" dt="2024-05-08T22:03:08.426" v="2502"/>
        <pc:sldMkLst>
          <pc:docMk/>
          <pc:sldMk cId="204358977" sldId="343"/>
        </pc:sldMkLst>
        <pc:spChg chg="mod">
          <ac:chgData name="Christopher Baker" userId="4d25b774-0f5b-469b-b0a1-25ffa5358728" providerId="ADAL" clId="{03ADCE1A-58BE-434A-BB80-044275921257}" dt="2024-05-08T20:43:43.902" v="2157" actId="20577"/>
          <ac:spMkLst>
            <pc:docMk/>
            <pc:sldMk cId="204358977" sldId="343"/>
            <ac:spMk id="2" creationId="{00000000-0000-0000-0000-000000000000}"/>
          </ac:spMkLst>
        </pc:spChg>
        <pc:spChg chg="mod">
          <ac:chgData name="Christopher Baker" userId="4d25b774-0f5b-469b-b0a1-25ffa5358728" providerId="ADAL" clId="{03ADCE1A-58BE-434A-BB80-044275921257}" dt="2024-05-08T20:42:50.861" v="2142" actId="404"/>
          <ac:spMkLst>
            <pc:docMk/>
            <pc:sldMk cId="204358977" sldId="343"/>
            <ac:spMk id="7" creationId="{FE1F8C69-2C1D-42E3-A231-0D3D1DF5CFBD}"/>
          </ac:spMkLst>
        </pc:spChg>
        <pc:spChg chg="add mod">
          <ac:chgData name="Christopher Baker" userId="4d25b774-0f5b-469b-b0a1-25ffa5358728" providerId="ADAL" clId="{03ADCE1A-58BE-434A-BB80-044275921257}" dt="2024-05-08T22:02:41.245" v="2500" actId="164"/>
          <ac:spMkLst>
            <pc:docMk/>
            <pc:sldMk cId="204358977" sldId="343"/>
            <ac:spMk id="11" creationId="{9285ECE0-BC6F-A7A6-BF5C-B9CA0C878284}"/>
          </ac:spMkLst>
        </pc:spChg>
        <pc:spChg chg="add mod">
          <ac:chgData name="Christopher Baker" userId="4d25b774-0f5b-469b-b0a1-25ffa5358728" providerId="ADAL" clId="{03ADCE1A-58BE-434A-BB80-044275921257}" dt="2024-05-08T20:54:01.927" v="2185"/>
          <ac:spMkLst>
            <pc:docMk/>
            <pc:sldMk cId="204358977" sldId="343"/>
            <ac:spMk id="13" creationId="{B405401A-BBE1-AD08-ADD2-B8190DCFC496}"/>
          </ac:spMkLst>
        </pc:spChg>
        <pc:spChg chg="del">
          <ac:chgData name="Christopher Baker" userId="4d25b774-0f5b-469b-b0a1-25ffa5358728" providerId="ADAL" clId="{03ADCE1A-58BE-434A-BB80-044275921257}" dt="2024-05-08T20:41:59.345" v="2126" actId="478"/>
          <ac:spMkLst>
            <pc:docMk/>
            <pc:sldMk cId="204358977" sldId="343"/>
            <ac:spMk id="15" creationId="{082EF409-DD8F-43B1-8166-7F7E4B48D672}"/>
          </ac:spMkLst>
        </pc:spChg>
        <pc:spChg chg="add mod">
          <ac:chgData name="Christopher Baker" userId="4d25b774-0f5b-469b-b0a1-25ffa5358728" providerId="ADAL" clId="{03ADCE1A-58BE-434A-BB80-044275921257}" dt="2024-05-08T20:54:01.927" v="2185"/>
          <ac:spMkLst>
            <pc:docMk/>
            <pc:sldMk cId="204358977" sldId="343"/>
            <ac:spMk id="16" creationId="{36E6A6F4-B1A9-D275-520B-DC778855E1D3}"/>
          </ac:spMkLst>
        </pc:spChg>
        <pc:grpChg chg="mod">
          <ac:chgData name="Christopher Baker" userId="4d25b774-0f5b-469b-b0a1-25ffa5358728" providerId="ADAL" clId="{03ADCE1A-58BE-434A-BB80-044275921257}" dt="2024-05-08T22:02:41.245" v="2500" actId="164"/>
          <ac:grpSpMkLst>
            <pc:docMk/>
            <pc:sldMk cId="204358977" sldId="343"/>
            <ac:grpSpMk id="8" creationId="{CE5FC037-08CB-422B-9B2F-B3F82F2F892A}"/>
          </ac:grpSpMkLst>
        </pc:grpChg>
        <pc:grpChg chg="add mod">
          <ac:chgData name="Christopher Baker" userId="4d25b774-0f5b-469b-b0a1-25ffa5358728" providerId="ADAL" clId="{03ADCE1A-58BE-434A-BB80-044275921257}" dt="2024-05-08T22:02:41.245" v="2500" actId="164"/>
          <ac:grpSpMkLst>
            <pc:docMk/>
            <pc:sldMk cId="204358977" sldId="343"/>
            <ac:grpSpMk id="17" creationId="{6CA97FC0-0CD2-2F37-5454-3F8C9AF187D4}"/>
          </ac:grpSpMkLst>
        </pc:grpChg>
        <pc:picChg chg="del">
          <ac:chgData name="Christopher Baker" userId="4d25b774-0f5b-469b-b0a1-25ffa5358728" providerId="ADAL" clId="{03ADCE1A-58BE-434A-BB80-044275921257}" dt="2024-05-08T20:44:39.803" v="2158" actId="478"/>
          <ac:picMkLst>
            <pc:docMk/>
            <pc:sldMk cId="204358977" sldId="343"/>
            <ac:picMk id="4" creationId="{0039E298-494B-45B1-977C-0572AEA81D64}"/>
          </ac:picMkLst>
        </pc:picChg>
        <pc:picChg chg="del">
          <ac:chgData name="Christopher Baker" userId="4d25b774-0f5b-469b-b0a1-25ffa5358728" providerId="ADAL" clId="{03ADCE1A-58BE-434A-BB80-044275921257}" dt="2024-05-08T20:44:40.958" v="2159" actId="478"/>
          <ac:picMkLst>
            <pc:docMk/>
            <pc:sldMk cId="204358977" sldId="343"/>
            <ac:picMk id="5" creationId="{A15B8643-5E09-4645-A31B-527127523A15}"/>
          </ac:picMkLst>
        </pc:picChg>
      </pc:sldChg>
      <pc:sldChg chg="delSp del mod modShow">
        <pc:chgData name="Christopher Baker" userId="4d25b774-0f5b-469b-b0a1-25ffa5358728" providerId="ADAL" clId="{03ADCE1A-58BE-434A-BB80-044275921257}" dt="2024-05-08T19:21:51.419" v="1935" actId="2696"/>
        <pc:sldMkLst>
          <pc:docMk/>
          <pc:sldMk cId="3439328742" sldId="363"/>
        </pc:sldMkLst>
        <pc:spChg chg="del">
          <ac:chgData name="Christopher Baker" userId="4d25b774-0f5b-469b-b0a1-25ffa5358728" providerId="ADAL" clId="{03ADCE1A-58BE-434A-BB80-044275921257}" dt="2024-05-08T19:14:21.382" v="1883" actId="478"/>
          <ac:spMkLst>
            <pc:docMk/>
            <pc:sldMk cId="3439328742" sldId="363"/>
            <ac:spMk id="35" creationId="{676305A4-2FF5-4D0D-AE5E-C4C730F7584A}"/>
          </ac:spMkLst>
        </pc:spChg>
        <pc:picChg chg="del">
          <ac:chgData name="Christopher Baker" userId="4d25b774-0f5b-469b-b0a1-25ffa5358728" providerId="ADAL" clId="{03ADCE1A-58BE-434A-BB80-044275921257}" dt="2024-05-08T19:14:29.652" v="1884" actId="478"/>
          <ac:picMkLst>
            <pc:docMk/>
            <pc:sldMk cId="3439328742" sldId="363"/>
            <ac:picMk id="4" creationId="{00000000-0000-0000-0000-000000000000}"/>
          </ac:picMkLst>
        </pc:picChg>
      </pc:sldChg>
      <pc:sldChg chg="modSp del mod modShow">
        <pc:chgData name="Christopher Baker" userId="4d25b774-0f5b-469b-b0a1-25ffa5358728" providerId="ADAL" clId="{03ADCE1A-58BE-434A-BB80-044275921257}" dt="2024-05-08T19:21:50.069" v="1934" actId="2696"/>
        <pc:sldMkLst>
          <pc:docMk/>
          <pc:sldMk cId="1801027332" sldId="364"/>
        </pc:sldMkLst>
        <pc:spChg chg="mod">
          <ac:chgData name="Christopher Baker" userId="4d25b774-0f5b-469b-b0a1-25ffa5358728" providerId="ADAL" clId="{03ADCE1A-58BE-434A-BB80-044275921257}" dt="2024-05-08T19:15:14.280" v="1888" actId="1076"/>
          <ac:spMkLst>
            <pc:docMk/>
            <pc:sldMk cId="1801027332" sldId="364"/>
            <ac:spMk id="2" creationId="{00000000-0000-0000-0000-000000000000}"/>
          </ac:spMkLst>
        </pc:spChg>
      </pc:sldChg>
      <pc:sldChg chg="del mod modShow">
        <pc:chgData name="Christopher Baker" userId="4d25b774-0f5b-469b-b0a1-25ffa5358728" providerId="ADAL" clId="{03ADCE1A-58BE-434A-BB80-044275921257}" dt="2024-05-08T19:21:47.857" v="1933" actId="2696"/>
        <pc:sldMkLst>
          <pc:docMk/>
          <pc:sldMk cId="308267632" sldId="366"/>
        </pc:sldMkLst>
      </pc:sldChg>
      <pc:sldChg chg="addSp modSp modAnim modNotesTx">
        <pc:chgData name="Christopher Baker" userId="4d25b774-0f5b-469b-b0a1-25ffa5358728" providerId="ADAL" clId="{03ADCE1A-58BE-434A-BB80-044275921257}" dt="2024-05-08T19:36:28.578" v="1960"/>
        <pc:sldMkLst>
          <pc:docMk/>
          <pc:sldMk cId="452356306" sldId="367"/>
        </pc:sldMkLst>
        <pc:picChg chg="add mod">
          <ac:chgData name="Christopher Baker" userId="4d25b774-0f5b-469b-b0a1-25ffa5358728" providerId="ADAL" clId="{03ADCE1A-58BE-434A-BB80-044275921257}" dt="2024-05-08T19:36:05.971" v="1957" actId="1076"/>
          <ac:picMkLst>
            <pc:docMk/>
            <pc:sldMk cId="452356306" sldId="367"/>
            <ac:picMk id="9218" creationId="{8BA5DF52-816A-CD6D-F489-79143B8D264E}"/>
          </ac:picMkLst>
        </pc:picChg>
      </pc:sldChg>
      <pc:sldChg chg="modSp mod">
        <pc:chgData name="Christopher Baker" userId="4d25b774-0f5b-469b-b0a1-25ffa5358728" providerId="ADAL" clId="{03ADCE1A-58BE-434A-BB80-044275921257}" dt="2024-05-08T19:20:29.284" v="1917" actId="1076"/>
        <pc:sldMkLst>
          <pc:docMk/>
          <pc:sldMk cId="4215602005" sldId="372"/>
        </pc:sldMkLst>
        <pc:spChg chg="mod">
          <ac:chgData name="Christopher Baker" userId="4d25b774-0f5b-469b-b0a1-25ffa5358728" providerId="ADAL" clId="{03ADCE1A-58BE-434A-BB80-044275921257}" dt="2024-05-08T19:20:29.284" v="1917" actId="1076"/>
          <ac:spMkLst>
            <pc:docMk/>
            <pc:sldMk cId="4215602005" sldId="372"/>
            <ac:spMk id="4" creationId="{C6897130-C343-4D17-88BE-3FF7C4E22999}"/>
          </ac:spMkLst>
        </pc:spChg>
      </pc:sldChg>
      <pc:sldChg chg="del">
        <pc:chgData name="Christopher Baker" userId="4d25b774-0f5b-469b-b0a1-25ffa5358728" providerId="ADAL" clId="{03ADCE1A-58BE-434A-BB80-044275921257}" dt="2024-05-08T19:10:35.522" v="1860" actId="2696"/>
        <pc:sldMkLst>
          <pc:docMk/>
          <pc:sldMk cId="104755235" sldId="373"/>
        </pc:sldMkLst>
      </pc:sldChg>
      <pc:sldChg chg="addSp delSp modSp mod">
        <pc:chgData name="Christopher Baker" userId="4d25b774-0f5b-469b-b0a1-25ffa5358728" providerId="ADAL" clId="{03ADCE1A-58BE-434A-BB80-044275921257}" dt="2024-05-08T21:20:14.453" v="2374" actId="20577"/>
        <pc:sldMkLst>
          <pc:docMk/>
          <pc:sldMk cId="4136460051" sldId="374"/>
        </pc:sldMkLst>
        <pc:spChg chg="del">
          <ac:chgData name="Christopher Baker" userId="4d25b774-0f5b-469b-b0a1-25ffa5358728" providerId="ADAL" clId="{03ADCE1A-58BE-434A-BB80-044275921257}" dt="2024-05-08T21:09:06.585" v="2246" actId="478"/>
          <ac:spMkLst>
            <pc:docMk/>
            <pc:sldMk cId="4136460051" sldId="374"/>
            <ac:spMk id="3" creationId="{FEA09FA1-5A25-55A3-B214-D4FA59D10F81}"/>
          </ac:spMkLst>
        </pc:spChg>
        <pc:spChg chg="add mod">
          <ac:chgData name="Christopher Baker" userId="4d25b774-0f5b-469b-b0a1-25ffa5358728" providerId="ADAL" clId="{03ADCE1A-58BE-434A-BB80-044275921257}" dt="2024-05-08T21:07:31.724" v="2242" actId="404"/>
          <ac:spMkLst>
            <pc:docMk/>
            <pc:sldMk cId="4136460051" sldId="374"/>
            <ac:spMk id="8" creationId="{2FB36239-A748-AC18-20CD-52D8AAF1B9EF}"/>
          </ac:spMkLst>
        </pc:spChg>
        <pc:spChg chg="add mod">
          <ac:chgData name="Christopher Baker" userId="4d25b774-0f5b-469b-b0a1-25ffa5358728" providerId="ADAL" clId="{03ADCE1A-58BE-434A-BB80-044275921257}" dt="2024-05-08T21:20:14.453" v="2374" actId="20577"/>
          <ac:spMkLst>
            <pc:docMk/>
            <pc:sldMk cId="4136460051" sldId="374"/>
            <ac:spMk id="10" creationId="{2A35C665-AA2D-DFC5-CFD7-32C3D3832AE8}"/>
          </ac:spMkLst>
        </pc:spChg>
        <pc:picChg chg="add mod">
          <ac:chgData name="Christopher Baker" userId="4d25b774-0f5b-469b-b0a1-25ffa5358728" providerId="ADAL" clId="{03ADCE1A-58BE-434A-BB80-044275921257}" dt="2024-05-08T21:06:24.522" v="2234" actId="1076"/>
          <ac:picMkLst>
            <pc:docMk/>
            <pc:sldMk cId="4136460051" sldId="374"/>
            <ac:picMk id="4" creationId="{E2388BC7-9C09-DD52-EF39-ABBFC8DAEB55}"/>
          </ac:picMkLst>
        </pc:picChg>
        <pc:picChg chg="add mod modCrop">
          <ac:chgData name="Christopher Baker" userId="4d25b774-0f5b-469b-b0a1-25ffa5358728" providerId="ADAL" clId="{03ADCE1A-58BE-434A-BB80-044275921257}" dt="2024-05-08T21:09:10.275" v="2247" actId="1076"/>
          <ac:picMkLst>
            <pc:docMk/>
            <pc:sldMk cId="4136460051" sldId="374"/>
            <ac:picMk id="9" creationId="{2653EED4-4327-79A2-B377-CCB743DB4666}"/>
          </ac:picMkLst>
        </pc:picChg>
      </pc:sldChg>
      <pc:sldChg chg="del">
        <pc:chgData name="Christopher Baker" userId="4d25b774-0f5b-469b-b0a1-25ffa5358728" providerId="ADAL" clId="{03ADCE1A-58BE-434A-BB80-044275921257}" dt="2024-05-08T12:15:53.743" v="1453" actId="2696"/>
        <pc:sldMkLst>
          <pc:docMk/>
          <pc:sldMk cId="2456441444" sldId="377"/>
        </pc:sldMkLst>
      </pc:sldChg>
      <pc:sldChg chg="del mod ord modShow">
        <pc:chgData name="Christopher Baker" userId="4d25b774-0f5b-469b-b0a1-25ffa5358728" providerId="ADAL" clId="{03ADCE1A-58BE-434A-BB80-044275921257}" dt="2024-05-08T19:21:38.394" v="1932" actId="2696"/>
        <pc:sldMkLst>
          <pc:docMk/>
          <pc:sldMk cId="1303014110" sldId="383"/>
        </pc:sldMkLst>
      </pc:sldChg>
      <pc:sldChg chg="addSp delSp modSp mod">
        <pc:chgData name="Christopher Baker" userId="4d25b774-0f5b-469b-b0a1-25ffa5358728" providerId="ADAL" clId="{03ADCE1A-58BE-434A-BB80-044275921257}" dt="2024-05-08T10:20:08.378" v="139" actId="1076"/>
        <pc:sldMkLst>
          <pc:docMk/>
          <pc:sldMk cId="2389930734" sldId="384"/>
        </pc:sldMkLst>
        <pc:spChg chg="del">
          <ac:chgData name="Christopher Baker" userId="4d25b774-0f5b-469b-b0a1-25ffa5358728" providerId="ADAL" clId="{03ADCE1A-58BE-434A-BB80-044275921257}" dt="2024-05-08T10:13:34.488" v="0" actId="478"/>
          <ac:spMkLst>
            <pc:docMk/>
            <pc:sldMk cId="2389930734" sldId="384"/>
            <ac:spMk id="2" creationId="{6C29788D-C8E5-98B1-8046-7A75572BDB66}"/>
          </ac:spMkLst>
        </pc:spChg>
        <pc:spChg chg="add mod">
          <ac:chgData name="Christopher Baker" userId="4d25b774-0f5b-469b-b0a1-25ffa5358728" providerId="ADAL" clId="{03ADCE1A-58BE-434A-BB80-044275921257}" dt="2024-05-08T10:20:08.378" v="139" actId="1076"/>
          <ac:spMkLst>
            <pc:docMk/>
            <pc:sldMk cId="2389930734" sldId="384"/>
            <ac:spMk id="4" creationId="{B85731EF-2872-5D76-7F9C-8EA4CDFCB591}"/>
          </ac:spMkLst>
        </pc:spChg>
      </pc:sldChg>
      <pc:sldChg chg="addSp modSp mod modAnim">
        <pc:chgData name="Christopher Baker" userId="4d25b774-0f5b-469b-b0a1-25ffa5358728" providerId="ADAL" clId="{03ADCE1A-58BE-434A-BB80-044275921257}" dt="2024-05-08T10:51:13.388" v="437" actId="20577"/>
        <pc:sldMkLst>
          <pc:docMk/>
          <pc:sldMk cId="1835446294" sldId="387"/>
        </pc:sldMkLst>
        <pc:spChg chg="add mod">
          <ac:chgData name="Christopher Baker" userId="4d25b774-0f5b-469b-b0a1-25ffa5358728" providerId="ADAL" clId="{03ADCE1A-58BE-434A-BB80-044275921257}" dt="2024-05-08T10:51:13.388" v="437" actId="20577"/>
          <ac:spMkLst>
            <pc:docMk/>
            <pc:sldMk cId="1835446294" sldId="387"/>
            <ac:spMk id="3" creationId="{7EBA9F2D-C8F2-1965-8911-3CE0C085A7B0}"/>
          </ac:spMkLst>
        </pc:spChg>
        <pc:grpChg chg="add mod">
          <ac:chgData name="Christopher Baker" userId="4d25b774-0f5b-469b-b0a1-25ffa5358728" providerId="ADAL" clId="{03ADCE1A-58BE-434A-BB80-044275921257}" dt="2024-05-08T10:24:04.574" v="178" actId="164"/>
          <ac:grpSpMkLst>
            <pc:docMk/>
            <pc:sldMk cId="1835446294" sldId="387"/>
            <ac:grpSpMk id="11" creationId="{56B9B3F0-199F-4E6E-6E65-F6DA383187DB}"/>
          </ac:grpSpMkLst>
        </pc:grpChg>
        <pc:picChg chg="mod">
          <ac:chgData name="Christopher Baker" userId="4d25b774-0f5b-469b-b0a1-25ffa5358728" providerId="ADAL" clId="{03ADCE1A-58BE-434A-BB80-044275921257}" dt="2024-05-08T10:23:07.405" v="168" actId="1076"/>
          <ac:picMkLst>
            <pc:docMk/>
            <pc:sldMk cId="1835446294" sldId="387"/>
            <ac:picMk id="9" creationId="{8CD10EC3-2E74-02A9-7B63-D2629C702670}"/>
          </ac:picMkLst>
        </pc:picChg>
        <pc:cxnChg chg="add mod">
          <ac:chgData name="Christopher Baker" userId="4d25b774-0f5b-469b-b0a1-25ffa5358728" providerId="ADAL" clId="{03ADCE1A-58BE-434A-BB80-044275921257}" dt="2024-05-08T10:24:04.574" v="178" actId="164"/>
          <ac:cxnSpMkLst>
            <pc:docMk/>
            <pc:sldMk cId="1835446294" sldId="387"/>
            <ac:cxnSpMk id="8" creationId="{36A30DEA-0AD4-19F9-B8FD-5FA4B2ECC15D}"/>
          </ac:cxnSpMkLst>
        </pc:cxnChg>
      </pc:sldChg>
      <pc:sldChg chg="addSp delSp modSp mod">
        <pc:chgData name="Christopher Baker" userId="4d25b774-0f5b-469b-b0a1-25ffa5358728" providerId="ADAL" clId="{03ADCE1A-58BE-434A-BB80-044275921257}" dt="2024-05-08T10:30:33.842" v="217" actId="21"/>
        <pc:sldMkLst>
          <pc:docMk/>
          <pc:sldMk cId="1457938475" sldId="389"/>
        </pc:sldMkLst>
        <pc:spChg chg="add del mod">
          <ac:chgData name="Christopher Baker" userId="4d25b774-0f5b-469b-b0a1-25ffa5358728" providerId="ADAL" clId="{03ADCE1A-58BE-434A-BB80-044275921257}" dt="2024-05-08T10:30:33.842" v="217" actId="21"/>
          <ac:spMkLst>
            <pc:docMk/>
            <pc:sldMk cId="1457938475" sldId="389"/>
            <ac:spMk id="2" creationId="{E80EE0AB-A360-1A18-D59F-CD4F1D3AEFCB}"/>
          </ac:spMkLst>
        </pc:spChg>
        <pc:spChg chg="del">
          <ac:chgData name="Christopher Baker" userId="4d25b774-0f5b-469b-b0a1-25ffa5358728" providerId="ADAL" clId="{03ADCE1A-58BE-434A-BB80-044275921257}" dt="2024-05-08T10:30:33.842" v="217" actId="21"/>
          <ac:spMkLst>
            <pc:docMk/>
            <pc:sldMk cId="1457938475" sldId="389"/>
            <ac:spMk id="3" creationId="{BEB26B05-D907-EC0C-C7BF-2F3719017358}"/>
          </ac:spMkLst>
        </pc:spChg>
        <pc:spChg chg="del">
          <ac:chgData name="Christopher Baker" userId="4d25b774-0f5b-469b-b0a1-25ffa5358728" providerId="ADAL" clId="{03ADCE1A-58BE-434A-BB80-044275921257}" dt="2024-05-08T10:30:33.842" v="217" actId="21"/>
          <ac:spMkLst>
            <pc:docMk/>
            <pc:sldMk cId="1457938475" sldId="389"/>
            <ac:spMk id="4" creationId="{9796F537-0B10-CE7B-CCDC-888B155B7525}"/>
          </ac:spMkLst>
        </pc:spChg>
        <pc:spChg chg="mod">
          <ac:chgData name="Christopher Baker" userId="4d25b774-0f5b-469b-b0a1-25ffa5358728" providerId="ADAL" clId="{03ADCE1A-58BE-434A-BB80-044275921257}" dt="2024-05-08T10:30:07.478" v="216" actId="1076"/>
          <ac:spMkLst>
            <pc:docMk/>
            <pc:sldMk cId="1457938475" sldId="389"/>
            <ac:spMk id="7" creationId="{CC6291C2-3465-04F3-3B3B-F37780464E33}"/>
          </ac:spMkLst>
        </pc:spChg>
        <pc:spChg chg="del">
          <ac:chgData name="Christopher Baker" userId="4d25b774-0f5b-469b-b0a1-25ffa5358728" providerId="ADAL" clId="{03ADCE1A-58BE-434A-BB80-044275921257}" dt="2024-05-08T10:30:33.842" v="217" actId="21"/>
          <ac:spMkLst>
            <pc:docMk/>
            <pc:sldMk cId="1457938475" sldId="389"/>
            <ac:spMk id="8" creationId="{FE903CC4-7DF2-6DFF-27C2-2D1F4757F8B5}"/>
          </ac:spMkLst>
        </pc:spChg>
        <pc:spChg chg="del">
          <ac:chgData name="Christopher Baker" userId="4d25b774-0f5b-469b-b0a1-25ffa5358728" providerId="ADAL" clId="{03ADCE1A-58BE-434A-BB80-044275921257}" dt="2024-05-08T10:30:33.842" v="217" actId="21"/>
          <ac:spMkLst>
            <pc:docMk/>
            <pc:sldMk cId="1457938475" sldId="389"/>
            <ac:spMk id="12" creationId="{42B6A29E-85B6-52F0-30D3-E831068E518E}"/>
          </ac:spMkLst>
        </pc:spChg>
        <pc:spChg chg="del">
          <ac:chgData name="Christopher Baker" userId="4d25b774-0f5b-469b-b0a1-25ffa5358728" providerId="ADAL" clId="{03ADCE1A-58BE-434A-BB80-044275921257}" dt="2024-05-08T10:30:33.842" v="217" actId="21"/>
          <ac:spMkLst>
            <pc:docMk/>
            <pc:sldMk cId="1457938475" sldId="389"/>
            <ac:spMk id="14" creationId="{9FDBEA55-4962-FA88-E37F-6D06DFD7A43D}"/>
          </ac:spMkLst>
        </pc:spChg>
        <pc:spChg chg="del">
          <ac:chgData name="Christopher Baker" userId="4d25b774-0f5b-469b-b0a1-25ffa5358728" providerId="ADAL" clId="{03ADCE1A-58BE-434A-BB80-044275921257}" dt="2024-05-08T10:30:33.842" v="217" actId="21"/>
          <ac:spMkLst>
            <pc:docMk/>
            <pc:sldMk cId="1457938475" sldId="389"/>
            <ac:spMk id="16" creationId="{A2B7E21C-2376-A418-8B3F-83AACF3EC033}"/>
          </ac:spMkLst>
        </pc:spChg>
      </pc:sldChg>
      <pc:sldChg chg="addSp modSp mod modShow">
        <pc:chgData name="Christopher Baker" userId="4d25b774-0f5b-469b-b0a1-25ffa5358728" providerId="ADAL" clId="{03ADCE1A-58BE-434A-BB80-044275921257}" dt="2024-05-08T19:00:25.743" v="1822" actId="20577"/>
        <pc:sldMkLst>
          <pc:docMk/>
          <pc:sldMk cId="1668258441" sldId="390"/>
        </pc:sldMkLst>
        <pc:spChg chg="mod">
          <ac:chgData name="Christopher Baker" userId="4d25b774-0f5b-469b-b0a1-25ffa5358728" providerId="ADAL" clId="{03ADCE1A-58BE-434A-BB80-044275921257}" dt="2024-05-08T18:59:52.102" v="1804" actId="20577"/>
          <ac:spMkLst>
            <pc:docMk/>
            <pc:sldMk cId="1668258441" sldId="390"/>
            <ac:spMk id="3" creationId="{E32D34FA-37FA-2688-4B9D-21ECB0ACEBE8}"/>
          </ac:spMkLst>
        </pc:spChg>
        <pc:spChg chg="mod">
          <ac:chgData name="Christopher Baker" userId="4d25b774-0f5b-469b-b0a1-25ffa5358728" providerId="ADAL" clId="{03ADCE1A-58BE-434A-BB80-044275921257}" dt="2024-05-08T18:59:55.412" v="1805" actId="20577"/>
          <ac:spMkLst>
            <pc:docMk/>
            <pc:sldMk cId="1668258441" sldId="390"/>
            <ac:spMk id="7" creationId="{B9C8A9EC-893F-ACE6-2B62-165E7DCA8693}"/>
          </ac:spMkLst>
        </pc:spChg>
        <pc:spChg chg="mod">
          <ac:chgData name="Christopher Baker" userId="4d25b774-0f5b-469b-b0a1-25ffa5358728" providerId="ADAL" clId="{03ADCE1A-58BE-434A-BB80-044275921257}" dt="2024-05-08T18:59:59.317" v="1806" actId="20577"/>
          <ac:spMkLst>
            <pc:docMk/>
            <pc:sldMk cId="1668258441" sldId="390"/>
            <ac:spMk id="10" creationId="{DE50E70B-A534-E1C6-A031-D7A1436425C0}"/>
          </ac:spMkLst>
        </pc:spChg>
        <pc:spChg chg="mod">
          <ac:chgData name="Christopher Baker" userId="4d25b774-0f5b-469b-b0a1-25ffa5358728" providerId="ADAL" clId="{03ADCE1A-58BE-434A-BB80-044275921257}" dt="2024-05-08T18:51:25.848" v="1712" actId="20577"/>
          <ac:spMkLst>
            <pc:docMk/>
            <pc:sldMk cId="1668258441" sldId="390"/>
            <ac:spMk id="13" creationId="{ADE1F890-8B52-FA12-475D-F8DECB380B38}"/>
          </ac:spMkLst>
        </pc:spChg>
        <pc:spChg chg="mod">
          <ac:chgData name="Christopher Baker" userId="4d25b774-0f5b-469b-b0a1-25ffa5358728" providerId="ADAL" clId="{03ADCE1A-58BE-434A-BB80-044275921257}" dt="2024-05-08T18:59:25.276" v="1781" actId="20577"/>
          <ac:spMkLst>
            <pc:docMk/>
            <pc:sldMk cId="1668258441" sldId="390"/>
            <ac:spMk id="16" creationId="{FB620641-8C2F-E1BD-2CEB-662FDFE9074F}"/>
          </ac:spMkLst>
        </pc:spChg>
        <pc:spChg chg="mod">
          <ac:chgData name="Christopher Baker" userId="4d25b774-0f5b-469b-b0a1-25ffa5358728" providerId="ADAL" clId="{03ADCE1A-58BE-434A-BB80-044275921257}" dt="2024-05-08T19:00:25.743" v="1822" actId="20577"/>
          <ac:spMkLst>
            <pc:docMk/>
            <pc:sldMk cId="1668258441" sldId="390"/>
            <ac:spMk id="19" creationId="{B835C72E-B4A6-650B-479E-8A43CBADA977}"/>
          </ac:spMkLst>
        </pc:spChg>
        <pc:spChg chg="mod">
          <ac:chgData name="Christopher Baker" userId="4d25b774-0f5b-469b-b0a1-25ffa5358728" providerId="ADAL" clId="{03ADCE1A-58BE-434A-BB80-044275921257}" dt="2024-05-08T18:59:43.513" v="1788" actId="20577"/>
          <ac:spMkLst>
            <pc:docMk/>
            <pc:sldMk cId="1668258441" sldId="390"/>
            <ac:spMk id="21" creationId="{F6518E4B-DD6B-0714-0513-4B7071D9B425}"/>
          </ac:spMkLst>
        </pc:spChg>
        <pc:picChg chg="add mod modCrop">
          <ac:chgData name="Christopher Baker" userId="4d25b774-0f5b-469b-b0a1-25ffa5358728" providerId="ADAL" clId="{03ADCE1A-58BE-434A-BB80-044275921257}" dt="2024-05-08T18:52:53.802" v="1724" actId="732"/>
          <ac:picMkLst>
            <pc:docMk/>
            <pc:sldMk cId="1668258441" sldId="390"/>
            <ac:picMk id="5" creationId="{ED7B85E0-BA36-4C60-7C3C-CE80DA35A3EC}"/>
          </ac:picMkLst>
        </pc:picChg>
        <pc:picChg chg="add mod modCrop">
          <ac:chgData name="Christopher Baker" userId="4d25b774-0f5b-469b-b0a1-25ffa5358728" providerId="ADAL" clId="{03ADCE1A-58BE-434A-BB80-044275921257}" dt="2024-05-08T18:55:54.941" v="1748" actId="1076"/>
          <ac:picMkLst>
            <pc:docMk/>
            <pc:sldMk cId="1668258441" sldId="390"/>
            <ac:picMk id="18" creationId="{D74F5632-9194-F960-0744-8C8C47DBA706}"/>
          </ac:picMkLst>
        </pc:picChg>
        <pc:picChg chg="add mod">
          <ac:chgData name="Christopher Baker" userId="4d25b774-0f5b-469b-b0a1-25ffa5358728" providerId="ADAL" clId="{03ADCE1A-58BE-434A-BB80-044275921257}" dt="2024-05-08T18:56:40.781" v="1751" actId="1076"/>
          <ac:picMkLst>
            <pc:docMk/>
            <pc:sldMk cId="1668258441" sldId="390"/>
            <ac:picMk id="25" creationId="{057A3C6C-C0AE-01D3-37CD-B63360BCD076}"/>
          </ac:picMkLst>
        </pc:picChg>
        <pc:picChg chg="add mod modCrop">
          <ac:chgData name="Christopher Baker" userId="4d25b774-0f5b-469b-b0a1-25ffa5358728" providerId="ADAL" clId="{03ADCE1A-58BE-434A-BB80-044275921257}" dt="2024-05-08T18:57:41.020" v="1760" actId="1076"/>
          <ac:picMkLst>
            <pc:docMk/>
            <pc:sldMk cId="1668258441" sldId="390"/>
            <ac:picMk id="26" creationId="{16B7B3E2-7236-1195-3B1E-B5F74425590B}"/>
          </ac:picMkLst>
        </pc:picChg>
        <pc:picChg chg="add mod">
          <ac:chgData name="Christopher Baker" userId="4d25b774-0f5b-469b-b0a1-25ffa5358728" providerId="ADAL" clId="{03ADCE1A-58BE-434A-BB80-044275921257}" dt="2024-05-08T18:59:14.435" v="1765" actId="1076"/>
          <ac:picMkLst>
            <pc:docMk/>
            <pc:sldMk cId="1668258441" sldId="390"/>
            <ac:picMk id="7170" creationId="{BD5B0E22-0FD5-5325-BD7E-ADB51DABEA00}"/>
          </ac:picMkLst>
        </pc:picChg>
      </pc:sldChg>
      <pc:sldChg chg="addSp modSp mod">
        <pc:chgData name="Christopher Baker" userId="4d25b774-0f5b-469b-b0a1-25ffa5358728" providerId="ADAL" clId="{03ADCE1A-58BE-434A-BB80-044275921257}" dt="2024-05-08T20:38:57.794" v="2124" actId="1076"/>
        <pc:sldMkLst>
          <pc:docMk/>
          <pc:sldMk cId="352170496" sldId="394"/>
        </pc:sldMkLst>
        <pc:spChg chg="mod">
          <ac:chgData name="Christopher Baker" userId="4d25b774-0f5b-469b-b0a1-25ffa5358728" providerId="ADAL" clId="{03ADCE1A-58BE-434A-BB80-044275921257}" dt="2024-05-08T20:38:08.369" v="2101" actId="20577"/>
          <ac:spMkLst>
            <pc:docMk/>
            <pc:sldMk cId="352170496" sldId="394"/>
            <ac:spMk id="2" creationId="{7C8CC371-0C42-B126-89F8-790D66275B26}"/>
          </ac:spMkLst>
        </pc:spChg>
        <pc:spChg chg="mod">
          <ac:chgData name="Christopher Baker" userId="4d25b774-0f5b-469b-b0a1-25ffa5358728" providerId="ADAL" clId="{03ADCE1A-58BE-434A-BB80-044275921257}" dt="2024-05-08T20:38:45.328" v="2122" actId="20577"/>
          <ac:spMkLst>
            <pc:docMk/>
            <pc:sldMk cId="352170496" sldId="394"/>
            <ac:spMk id="3" creationId="{E0775564-2BB9-5042-DABD-41A66E5BA0F0}"/>
          </ac:spMkLst>
        </pc:spChg>
        <pc:spChg chg="add mod">
          <ac:chgData name="Christopher Baker" userId="4d25b774-0f5b-469b-b0a1-25ffa5358728" providerId="ADAL" clId="{03ADCE1A-58BE-434A-BB80-044275921257}" dt="2024-05-08T20:38:22.158" v="2103" actId="164"/>
          <ac:spMkLst>
            <pc:docMk/>
            <pc:sldMk cId="352170496" sldId="394"/>
            <ac:spMk id="7" creationId="{13F3095D-1EDB-06C6-49C2-123DE319E39C}"/>
          </ac:spMkLst>
        </pc:spChg>
        <pc:grpChg chg="add mod">
          <ac:chgData name="Christopher Baker" userId="4d25b774-0f5b-469b-b0a1-25ffa5358728" providerId="ADAL" clId="{03ADCE1A-58BE-434A-BB80-044275921257}" dt="2024-05-08T20:38:55.422" v="2123" actId="1076"/>
          <ac:grpSpMkLst>
            <pc:docMk/>
            <pc:sldMk cId="352170496" sldId="394"/>
            <ac:grpSpMk id="11" creationId="{FB8B17D7-C33D-9409-B5B3-B15DE1210F51}"/>
          </ac:grpSpMkLst>
        </pc:grpChg>
        <pc:picChg chg="mod">
          <ac:chgData name="Christopher Baker" userId="4d25b774-0f5b-469b-b0a1-25ffa5358728" providerId="ADAL" clId="{03ADCE1A-58BE-434A-BB80-044275921257}" dt="2024-05-08T20:38:57.794" v="2124" actId="1076"/>
          <ac:picMkLst>
            <pc:docMk/>
            <pc:sldMk cId="352170496" sldId="394"/>
            <ac:picMk id="8" creationId="{88861CD2-3F0E-66EC-EB6C-7DE4239A28A1}"/>
          </ac:picMkLst>
        </pc:picChg>
        <pc:picChg chg="add mod">
          <ac:chgData name="Christopher Baker" userId="4d25b774-0f5b-469b-b0a1-25ffa5358728" providerId="ADAL" clId="{03ADCE1A-58BE-434A-BB80-044275921257}" dt="2024-05-08T20:38:22.158" v="2103" actId="164"/>
          <ac:picMkLst>
            <pc:docMk/>
            <pc:sldMk cId="352170496" sldId="394"/>
            <ac:picMk id="9" creationId="{98DBB6B6-0199-B30F-B339-AFA251E456B0}"/>
          </ac:picMkLst>
        </pc:picChg>
        <pc:picChg chg="add mod">
          <ac:chgData name="Christopher Baker" userId="4d25b774-0f5b-469b-b0a1-25ffa5358728" providerId="ADAL" clId="{03ADCE1A-58BE-434A-BB80-044275921257}" dt="2024-05-08T20:38:22.158" v="2103" actId="164"/>
          <ac:picMkLst>
            <pc:docMk/>
            <pc:sldMk cId="352170496" sldId="394"/>
            <ac:picMk id="10" creationId="{A806F5DE-773E-1AF6-DB4B-44B692852223}"/>
          </ac:picMkLst>
        </pc:picChg>
      </pc:sldChg>
      <pc:sldChg chg="modSp mod">
        <pc:chgData name="Christopher Baker" userId="4d25b774-0f5b-469b-b0a1-25ffa5358728" providerId="ADAL" clId="{03ADCE1A-58BE-434A-BB80-044275921257}" dt="2024-05-08T18:53:53.682" v="1734" actId="1076"/>
        <pc:sldMkLst>
          <pc:docMk/>
          <pc:sldMk cId="3279594573" sldId="395"/>
        </pc:sldMkLst>
        <pc:spChg chg="mod">
          <ac:chgData name="Christopher Baker" userId="4d25b774-0f5b-469b-b0a1-25ffa5358728" providerId="ADAL" clId="{03ADCE1A-58BE-434A-BB80-044275921257}" dt="2024-05-08T18:53:47.799" v="1733" actId="1076"/>
          <ac:spMkLst>
            <pc:docMk/>
            <pc:sldMk cId="3279594573" sldId="395"/>
            <ac:spMk id="8" creationId="{5C28E059-66D0-7A0D-9718-59BB0093631D}"/>
          </ac:spMkLst>
        </pc:spChg>
        <pc:picChg chg="mod modCrop">
          <ac:chgData name="Christopher Baker" userId="4d25b774-0f5b-469b-b0a1-25ffa5358728" providerId="ADAL" clId="{03ADCE1A-58BE-434A-BB80-044275921257}" dt="2024-05-08T18:53:28.662" v="1727" actId="732"/>
          <ac:picMkLst>
            <pc:docMk/>
            <pc:sldMk cId="3279594573" sldId="395"/>
            <ac:picMk id="10" creationId="{84F46E5A-95C9-5D2E-8C48-B6ADCEB09695}"/>
          </ac:picMkLst>
        </pc:picChg>
        <pc:picChg chg="mod">
          <ac:chgData name="Christopher Baker" userId="4d25b774-0f5b-469b-b0a1-25ffa5358728" providerId="ADAL" clId="{03ADCE1A-58BE-434A-BB80-044275921257}" dt="2024-05-08T18:53:53.682" v="1734" actId="1076"/>
          <ac:picMkLst>
            <pc:docMk/>
            <pc:sldMk cId="3279594573" sldId="395"/>
            <ac:picMk id="12" creationId="{9A2CC9FF-1A08-98A8-6F52-7CA4454956BF}"/>
          </ac:picMkLst>
        </pc:picChg>
      </pc:sldChg>
      <pc:sldChg chg="addSp delSp modSp mod modAnim">
        <pc:chgData name="Christopher Baker" userId="4d25b774-0f5b-469b-b0a1-25ffa5358728" providerId="ADAL" clId="{03ADCE1A-58BE-434A-BB80-044275921257}" dt="2024-05-08T11:05:08.440" v="564" actId="20577"/>
        <pc:sldMkLst>
          <pc:docMk/>
          <pc:sldMk cId="3893329084" sldId="396"/>
        </pc:sldMkLst>
        <pc:spChg chg="mod">
          <ac:chgData name="Christopher Baker" userId="4d25b774-0f5b-469b-b0a1-25ffa5358728" providerId="ADAL" clId="{03ADCE1A-58BE-434A-BB80-044275921257}" dt="2024-05-08T11:02:14.920" v="547" actId="1076"/>
          <ac:spMkLst>
            <pc:docMk/>
            <pc:sldMk cId="3893329084" sldId="396"/>
            <ac:spMk id="8" creationId="{F055E433-DA2C-2BE5-4618-95EB7E0E5149}"/>
          </ac:spMkLst>
        </pc:spChg>
        <pc:spChg chg="mod">
          <ac:chgData name="Christopher Baker" userId="4d25b774-0f5b-469b-b0a1-25ffa5358728" providerId="ADAL" clId="{03ADCE1A-58BE-434A-BB80-044275921257}" dt="2024-05-08T11:02:21.733" v="548" actId="1076"/>
          <ac:spMkLst>
            <pc:docMk/>
            <pc:sldMk cId="3893329084" sldId="396"/>
            <ac:spMk id="9" creationId="{BB6F6930-A9A5-300B-14AE-72700C9AD246}"/>
          </ac:spMkLst>
        </pc:spChg>
        <pc:spChg chg="mod">
          <ac:chgData name="Christopher Baker" userId="4d25b774-0f5b-469b-b0a1-25ffa5358728" providerId="ADAL" clId="{03ADCE1A-58BE-434A-BB80-044275921257}" dt="2024-05-08T11:02:09.194" v="546" actId="1076"/>
          <ac:spMkLst>
            <pc:docMk/>
            <pc:sldMk cId="3893329084" sldId="396"/>
            <ac:spMk id="10" creationId="{94B1C05C-8F6A-E374-70EF-6149D156B74F}"/>
          </ac:spMkLst>
        </pc:spChg>
        <pc:spChg chg="mod topLvl">
          <ac:chgData name="Christopher Baker" userId="4d25b774-0f5b-469b-b0a1-25ffa5358728" providerId="ADAL" clId="{03ADCE1A-58BE-434A-BB80-044275921257}" dt="2024-05-08T11:01:19.559" v="543" actId="165"/>
          <ac:spMkLst>
            <pc:docMk/>
            <pc:sldMk cId="3893329084" sldId="396"/>
            <ac:spMk id="12" creationId="{214C2419-385F-C13C-D363-443C480175F6}"/>
          </ac:spMkLst>
        </pc:spChg>
        <pc:spChg chg="mod">
          <ac:chgData name="Christopher Baker" userId="4d25b774-0f5b-469b-b0a1-25ffa5358728" providerId="ADAL" clId="{03ADCE1A-58BE-434A-BB80-044275921257}" dt="2024-05-08T11:05:08.440" v="564" actId="20577"/>
          <ac:spMkLst>
            <pc:docMk/>
            <pc:sldMk cId="3893329084" sldId="396"/>
            <ac:spMk id="13" creationId="{CFAD2A73-A5E7-A482-2716-81315EC703CA}"/>
          </ac:spMkLst>
        </pc:spChg>
        <pc:spChg chg="mod topLvl">
          <ac:chgData name="Christopher Baker" userId="4d25b774-0f5b-469b-b0a1-25ffa5358728" providerId="ADAL" clId="{03ADCE1A-58BE-434A-BB80-044275921257}" dt="2024-05-08T11:01:19.559" v="543" actId="165"/>
          <ac:spMkLst>
            <pc:docMk/>
            <pc:sldMk cId="3893329084" sldId="396"/>
            <ac:spMk id="14" creationId="{7D865C4E-820D-F9D2-0848-E9A834AF8D07}"/>
          </ac:spMkLst>
        </pc:spChg>
        <pc:spChg chg="mod">
          <ac:chgData name="Christopher Baker" userId="4d25b774-0f5b-469b-b0a1-25ffa5358728" providerId="ADAL" clId="{03ADCE1A-58BE-434A-BB80-044275921257}" dt="2024-05-08T11:01:19.559" v="543" actId="165"/>
          <ac:spMkLst>
            <pc:docMk/>
            <pc:sldMk cId="3893329084" sldId="396"/>
            <ac:spMk id="15" creationId="{663567C8-074B-AEAB-1C5D-357F5458A0C4}"/>
          </ac:spMkLst>
        </pc:spChg>
        <pc:spChg chg="add mod">
          <ac:chgData name="Christopher Baker" userId="4d25b774-0f5b-469b-b0a1-25ffa5358728" providerId="ADAL" clId="{03ADCE1A-58BE-434A-BB80-044275921257}" dt="2024-05-08T11:00:47.108" v="541" actId="1076"/>
          <ac:spMkLst>
            <pc:docMk/>
            <pc:sldMk cId="3893329084" sldId="396"/>
            <ac:spMk id="18" creationId="{47562FF1-6917-2582-5939-48075D304795}"/>
          </ac:spMkLst>
        </pc:spChg>
        <pc:grpChg chg="add del mod">
          <ac:chgData name="Christopher Baker" userId="4d25b774-0f5b-469b-b0a1-25ffa5358728" providerId="ADAL" clId="{03ADCE1A-58BE-434A-BB80-044275921257}" dt="2024-05-08T11:01:19.559" v="543" actId="165"/>
          <ac:grpSpMkLst>
            <pc:docMk/>
            <pc:sldMk cId="3893329084" sldId="396"/>
            <ac:grpSpMk id="2" creationId="{EC193119-9956-975A-7E99-0F2E8F0D2322}"/>
          </ac:grpSpMkLst>
        </pc:grpChg>
        <pc:grpChg chg="mod topLvl">
          <ac:chgData name="Christopher Baker" userId="4d25b774-0f5b-469b-b0a1-25ffa5358728" providerId="ADAL" clId="{03ADCE1A-58BE-434A-BB80-044275921257}" dt="2024-05-08T11:01:19.559" v="543" actId="165"/>
          <ac:grpSpMkLst>
            <pc:docMk/>
            <pc:sldMk cId="3893329084" sldId="396"/>
            <ac:grpSpMk id="7" creationId="{E2924B34-6AA5-EB93-1538-260D73D5C2F3}"/>
          </ac:grpSpMkLst>
        </pc:grpChg>
        <pc:picChg chg="mod">
          <ac:chgData name="Christopher Baker" userId="4d25b774-0f5b-469b-b0a1-25ffa5358728" providerId="ADAL" clId="{03ADCE1A-58BE-434A-BB80-044275921257}" dt="2024-05-08T11:00:11.745" v="525" actId="1076"/>
          <ac:picMkLst>
            <pc:docMk/>
            <pc:sldMk cId="3893329084" sldId="396"/>
            <ac:picMk id="11" creationId="{6EBB33B0-10C8-50D1-F9FC-C71083EAEC11}"/>
          </ac:picMkLst>
        </pc:picChg>
        <pc:cxnChg chg="mod">
          <ac:chgData name="Christopher Baker" userId="4d25b774-0f5b-469b-b0a1-25ffa5358728" providerId="ADAL" clId="{03ADCE1A-58BE-434A-BB80-044275921257}" dt="2024-05-08T11:01:19.559" v="543" actId="165"/>
          <ac:cxnSpMkLst>
            <pc:docMk/>
            <pc:sldMk cId="3893329084" sldId="396"/>
            <ac:cxnSpMk id="16" creationId="{6FED7EF3-EA68-BBEA-045E-7CAC7FDB8C69}"/>
          </ac:cxnSpMkLst>
        </pc:cxnChg>
        <pc:cxnChg chg="mod">
          <ac:chgData name="Christopher Baker" userId="4d25b774-0f5b-469b-b0a1-25ffa5358728" providerId="ADAL" clId="{03ADCE1A-58BE-434A-BB80-044275921257}" dt="2024-05-08T11:01:19.559" v="543" actId="165"/>
          <ac:cxnSpMkLst>
            <pc:docMk/>
            <pc:sldMk cId="3893329084" sldId="396"/>
            <ac:cxnSpMk id="17" creationId="{2E48273C-8E65-D0FF-32C5-1F3C5F44A539}"/>
          </ac:cxnSpMkLst>
        </pc:cxnChg>
      </pc:sldChg>
      <pc:sldChg chg="addSp modSp mod ord modAnim">
        <pc:chgData name="Christopher Baker" userId="4d25b774-0f5b-469b-b0a1-25ffa5358728" providerId="ADAL" clId="{03ADCE1A-58BE-434A-BB80-044275921257}" dt="2024-05-08T22:00:28.855" v="2499"/>
        <pc:sldMkLst>
          <pc:docMk/>
          <pc:sldMk cId="2832010384" sldId="397"/>
        </pc:sldMkLst>
        <pc:spChg chg="add mod">
          <ac:chgData name="Christopher Baker" userId="4d25b774-0f5b-469b-b0a1-25ffa5358728" providerId="ADAL" clId="{03ADCE1A-58BE-434A-BB80-044275921257}" dt="2024-05-08T21:58:33.123" v="2432" actId="1076"/>
          <ac:spMkLst>
            <pc:docMk/>
            <pc:sldMk cId="2832010384" sldId="397"/>
            <ac:spMk id="2" creationId="{18A105EB-7C0F-09EC-0222-52E58588467E}"/>
          </ac:spMkLst>
        </pc:spChg>
        <pc:spChg chg="add mod">
          <ac:chgData name="Christopher Baker" userId="4d25b774-0f5b-469b-b0a1-25ffa5358728" providerId="ADAL" clId="{03ADCE1A-58BE-434A-BB80-044275921257}" dt="2024-05-08T22:00:20.502" v="2497" actId="1076"/>
          <ac:spMkLst>
            <pc:docMk/>
            <pc:sldMk cId="2832010384" sldId="397"/>
            <ac:spMk id="9" creationId="{605B5575-0DED-F376-E42B-C26648D22BF0}"/>
          </ac:spMkLst>
        </pc:spChg>
        <pc:picChg chg="mod">
          <ac:chgData name="Christopher Baker" userId="4d25b774-0f5b-469b-b0a1-25ffa5358728" providerId="ADAL" clId="{03ADCE1A-58BE-434A-BB80-044275921257}" dt="2024-05-08T21:58:17.696" v="2427" actId="1076"/>
          <ac:picMkLst>
            <pc:docMk/>
            <pc:sldMk cId="2832010384" sldId="397"/>
            <ac:picMk id="7" creationId="{D46019AC-8CF1-1C1D-B953-71C65CAB1001}"/>
          </ac:picMkLst>
        </pc:picChg>
      </pc:sldChg>
      <pc:sldChg chg="addSp modSp mod modAnim">
        <pc:chgData name="Christopher Baker" userId="4d25b774-0f5b-469b-b0a1-25ffa5358728" providerId="ADAL" clId="{03ADCE1A-58BE-434A-BB80-044275921257}" dt="2024-05-08T10:58:06.105" v="477"/>
        <pc:sldMkLst>
          <pc:docMk/>
          <pc:sldMk cId="4021483169" sldId="398"/>
        </pc:sldMkLst>
        <pc:spChg chg="add mod">
          <ac:chgData name="Christopher Baker" userId="4d25b774-0f5b-469b-b0a1-25ffa5358728" providerId="ADAL" clId="{03ADCE1A-58BE-434A-BB80-044275921257}" dt="2024-05-08T10:57:37.097" v="470" actId="164"/>
          <ac:spMkLst>
            <pc:docMk/>
            <pc:sldMk cId="4021483169" sldId="398"/>
            <ac:spMk id="2" creationId="{21B3EC6F-298F-F489-0FEE-DF51D4ECB700}"/>
          </ac:spMkLst>
        </pc:spChg>
        <pc:spChg chg="add mod">
          <ac:chgData name="Christopher Baker" userId="4d25b774-0f5b-469b-b0a1-25ffa5358728" providerId="ADAL" clId="{03ADCE1A-58BE-434A-BB80-044275921257}" dt="2024-05-08T10:57:57.818" v="476" actId="2085"/>
          <ac:spMkLst>
            <pc:docMk/>
            <pc:sldMk cId="4021483169" sldId="398"/>
            <ac:spMk id="11" creationId="{FFF3192F-7AB7-6195-FB24-65888E8D4216}"/>
          </ac:spMkLst>
        </pc:spChg>
        <pc:grpChg chg="add mod">
          <ac:chgData name="Christopher Baker" userId="4d25b774-0f5b-469b-b0a1-25ffa5358728" providerId="ADAL" clId="{03ADCE1A-58BE-434A-BB80-044275921257}" dt="2024-05-08T10:57:37.097" v="470" actId="164"/>
          <ac:grpSpMkLst>
            <pc:docMk/>
            <pc:sldMk cId="4021483169" sldId="398"/>
            <ac:grpSpMk id="10" creationId="{B98E7BA8-9E5C-D55B-0846-15C8367D8029}"/>
          </ac:grpSpMkLst>
        </pc:grpChg>
        <pc:cxnChg chg="add mod">
          <ac:chgData name="Christopher Baker" userId="4d25b774-0f5b-469b-b0a1-25ffa5358728" providerId="ADAL" clId="{03ADCE1A-58BE-434A-BB80-044275921257}" dt="2024-05-08T10:57:37.097" v="470" actId="164"/>
          <ac:cxnSpMkLst>
            <pc:docMk/>
            <pc:sldMk cId="4021483169" sldId="398"/>
            <ac:cxnSpMk id="7" creationId="{77ACBFDA-D805-C83C-B952-9ED007E6E575}"/>
          </ac:cxnSpMkLst>
        </pc:cxnChg>
        <pc:cxnChg chg="add mod">
          <ac:chgData name="Christopher Baker" userId="4d25b774-0f5b-469b-b0a1-25ffa5358728" providerId="ADAL" clId="{03ADCE1A-58BE-434A-BB80-044275921257}" dt="2024-05-08T10:57:37.097" v="470" actId="164"/>
          <ac:cxnSpMkLst>
            <pc:docMk/>
            <pc:sldMk cId="4021483169" sldId="398"/>
            <ac:cxnSpMk id="8" creationId="{76F8FF1E-D4EA-EEFF-E78B-7D4520059DC0}"/>
          </ac:cxnSpMkLst>
        </pc:cxnChg>
      </pc:sldChg>
      <pc:sldChg chg="ord">
        <pc:chgData name="Christopher Baker" userId="4d25b774-0f5b-469b-b0a1-25ffa5358728" providerId="ADAL" clId="{03ADCE1A-58BE-434A-BB80-044275921257}" dt="2024-05-08T10:59:32.991" v="520" actId="20578"/>
        <pc:sldMkLst>
          <pc:docMk/>
          <pc:sldMk cId="859990466" sldId="399"/>
        </pc:sldMkLst>
      </pc:sldChg>
      <pc:sldChg chg="modSp mod ord">
        <pc:chgData name="Christopher Baker" userId="4d25b774-0f5b-469b-b0a1-25ffa5358728" providerId="ADAL" clId="{03ADCE1A-58BE-434A-BB80-044275921257}" dt="2024-05-08T21:01:52.911" v="2231" actId="20578"/>
        <pc:sldMkLst>
          <pc:docMk/>
          <pc:sldMk cId="330249844" sldId="400"/>
        </pc:sldMkLst>
        <pc:spChg chg="mod">
          <ac:chgData name="Christopher Baker" userId="4d25b774-0f5b-469b-b0a1-25ffa5358728" providerId="ADAL" clId="{03ADCE1A-58BE-434A-BB80-044275921257}" dt="2024-05-08T19:02:24.635" v="1842" actId="20577"/>
          <ac:spMkLst>
            <pc:docMk/>
            <pc:sldMk cId="330249844" sldId="400"/>
            <ac:spMk id="3" creationId="{70499398-C68D-F452-7329-317E3C46CF76}"/>
          </ac:spMkLst>
        </pc:spChg>
        <pc:spChg chg="mod">
          <ac:chgData name="Christopher Baker" userId="4d25b774-0f5b-469b-b0a1-25ffa5358728" providerId="ADAL" clId="{03ADCE1A-58BE-434A-BB80-044275921257}" dt="2024-05-08T21:01:33.860" v="2228" actId="403"/>
          <ac:spMkLst>
            <pc:docMk/>
            <pc:sldMk cId="330249844" sldId="400"/>
            <ac:spMk id="8" creationId="{6B75AE6C-73AB-3DDE-CB9A-D6EB2759362C}"/>
          </ac:spMkLst>
        </pc:spChg>
      </pc:sldChg>
      <pc:sldChg chg="del">
        <pc:chgData name="Christopher Baker" userId="4d25b774-0f5b-469b-b0a1-25ffa5358728" providerId="ADAL" clId="{03ADCE1A-58BE-434A-BB80-044275921257}" dt="2024-05-08T19:10:48.160" v="1861" actId="2696"/>
        <pc:sldMkLst>
          <pc:docMk/>
          <pc:sldMk cId="1849752" sldId="402"/>
        </pc:sldMkLst>
      </pc:sldChg>
      <pc:sldChg chg="del">
        <pc:chgData name="Christopher Baker" userId="4d25b774-0f5b-469b-b0a1-25ffa5358728" providerId="ADAL" clId="{03ADCE1A-58BE-434A-BB80-044275921257}" dt="2024-05-08T21:01:39.138" v="2229" actId="2696"/>
        <pc:sldMkLst>
          <pc:docMk/>
          <pc:sldMk cId="2503820430" sldId="404"/>
        </pc:sldMkLst>
      </pc:sldChg>
      <pc:sldChg chg="del mod modShow">
        <pc:chgData name="Christopher Baker" userId="4d25b774-0f5b-469b-b0a1-25ffa5358728" providerId="ADAL" clId="{03ADCE1A-58BE-434A-BB80-044275921257}" dt="2024-05-08T20:31:08.614" v="2051" actId="2696"/>
        <pc:sldMkLst>
          <pc:docMk/>
          <pc:sldMk cId="688590895" sldId="405"/>
        </pc:sldMkLst>
      </pc:sldChg>
      <pc:sldChg chg="addSp delSp modSp new mod ord modAnim">
        <pc:chgData name="Christopher Baker" userId="4d25b774-0f5b-469b-b0a1-25ffa5358728" providerId="ADAL" clId="{03ADCE1A-58BE-434A-BB80-044275921257}" dt="2024-05-08T20:21:07.959" v="2010" actId="1076"/>
        <pc:sldMkLst>
          <pc:docMk/>
          <pc:sldMk cId="1762835531" sldId="406"/>
        </pc:sldMkLst>
        <pc:spChg chg="del">
          <ac:chgData name="Christopher Baker" userId="4d25b774-0f5b-469b-b0a1-25ffa5358728" providerId="ADAL" clId="{03ADCE1A-58BE-434A-BB80-044275921257}" dt="2024-05-08T20:19:59.039" v="2004" actId="478"/>
          <ac:spMkLst>
            <pc:docMk/>
            <pc:sldMk cId="1762835531" sldId="406"/>
            <ac:spMk id="2" creationId="{DA39F723-64A5-880D-5CCC-2C06300FE8D2}"/>
          </ac:spMkLst>
        </pc:spChg>
        <pc:spChg chg="del">
          <ac:chgData name="Christopher Baker" userId="4d25b774-0f5b-469b-b0a1-25ffa5358728" providerId="ADAL" clId="{03ADCE1A-58BE-434A-BB80-044275921257}" dt="2024-05-08T20:19:57.502" v="2003" actId="478"/>
          <ac:spMkLst>
            <pc:docMk/>
            <pc:sldMk cId="1762835531" sldId="406"/>
            <ac:spMk id="3" creationId="{32D90734-ABF0-32A5-5A74-F75DD6924D62}"/>
          </ac:spMkLst>
        </pc:spChg>
        <pc:spChg chg="add mod">
          <ac:chgData name="Christopher Baker" userId="4d25b774-0f5b-469b-b0a1-25ffa5358728" providerId="ADAL" clId="{03ADCE1A-58BE-434A-BB80-044275921257}" dt="2024-05-08T20:21:07.959" v="2010" actId="1076"/>
          <ac:spMkLst>
            <pc:docMk/>
            <pc:sldMk cId="1762835531" sldId="406"/>
            <ac:spMk id="9" creationId="{D43539B4-CB82-1F65-B494-A61E01857341}"/>
          </ac:spMkLst>
        </pc:spChg>
        <pc:picChg chg="add mod">
          <ac:chgData name="Christopher Baker" userId="4d25b774-0f5b-469b-b0a1-25ffa5358728" providerId="ADAL" clId="{03ADCE1A-58BE-434A-BB80-044275921257}" dt="2024-05-08T20:20:56.379" v="2008" actId="1076"/>
          <ac:picMkLst>
            <pc:docMk/>
            <pc:sldMk cId="1762835531" sldId="406"/>
            <ac:picMk id="7" creationId="{030A2115-DC2B-CA80-F327-F95CA7FDCB34}"/>
          </ac:picMkLst>
        </pc:picChg>
        <pc:picChg chg="add mod">
          <ac:chgData name="Christopher Baker" userId="4d25b774-0f5b-469b-b0a1-25ffa5358728" providerId="ADAL" clId="{03ADCE1A-58BE-434A-BB80-044275921257}" dt="2024-05-08T20:21:03.010" v="2009" actId="1076"/>
          <ac:picMkLst>
            <pc:docMk/>
            <pc:sldMk cId="1762835531" sldId="406"/>
            <ac:picMk id="8" creationId="{A5DEE691-B030-A2FD-02B1-6CABA97DD515}"/>
          </ac:picMkLst>
        </pc:picChg>
      </pc:sldChg>
      <pc:sldChg chg="new del">
        <pc:chgData name="Christopher Baker" userId="4d25b774-0f5b-469b-b0a1-25ffa5358728" providerId="ADAL" clId="{03ADCE1A-58BE-434A-BB80-044275921257}" dt="2024-05-08T10:24:49.351" v="182" actId="2696"/>
        <pc:sldMkLst>
          <pc:docMk/>
          <pc:sldMk cId="1579121280" sldId="407"/>
        </pc:sldMkLst>
      </pc:sldChg>
      <pc:sldChg chg="addSp delSp modSp new mod modAnim modNotesTx">
        <pc:chgData name="Christopher Baker" userId="4d25b774-0f5b-469b-b0a1-25ffa5358728" providerId="ADAL" clId="{03ADCE1A-58BE-434A-BB80-044275921257}" dt="2024-05-08T10:37:32.776" v="288"/>
        <pc:sldMkLst>
          <pc:docMk/>
          <pc:sldMk cId="3236825279" sldId="408"/>
        </pc:sldMkLst>
        <pc:spChg chg="del">
          <ac:chgData name="Christopher Baker" userId="4d25b774-0f5b-469b-b0a1-25ffa5358728" providerId="ADAL" clId="{03ADCE1A-58BE-434A-BB80-044275921257}" dt="2024-05-08T10:25:00.268" v="199" actId="478"/>
          <ac:spMkLst>
            <pc:docMk/>
            <pc:sldMk cId="3236825279" sldId="408"/>
            <ac:spMk id="2" creationId="{74E034C2-0B94-F16D-DB73-CCEF937D5216}"/>
          </ac:spMkLst>
        </pc:spChg>
        <pc:spChg chg="mod">
          <ac:chgData name="Christopher Baker" userId="4d25b774-0f5b-469b-b0a1-25ffa5358728" providerId="ADAL" clId="{03ADCE1A-58BE-434A-BB80-044275921257}" dt="2024-05-08T10:24:56.675" v="198" actId="20577"/>
          <ac:spMkLst>
            <pc:docMk/>
            <pc:sldMk cId="3236825279" sldId="408"/>
            <ac:spMk id="3" creationId="{4D0C9E57-90AB-EC55-7C6A-CA1E63C977F0}"/>
          </ac:spMkLst>
        </pc:spChg>
        <pc:spChg chg="add mod">
          <ac:chgData name="Christopher Baker" userId="4d25b774-0f5b-469b-b0a1-25ffa5358728" providerId="ADAL" clId="{03ADCE1A-58BE-434A-BB80-044275921257}" dt="2024-05-08T10:32:42.164" v="241" actId="164"/>
          <ac:spMkLst>
            <pc:docMk/>
            <pc:sldMk cId="3236825279" sldId="408"/>
            <ac:spMk id="7" creationId="{482F9B46-2D89-F772-10A7-A5393B53554C}"/>
          </ac:spMkLst>
        </pc:spChg>
        <pc:spChg chg="add mod">
          <ac:chgData name="Christopher Baker" userId="4d25b774-0f5b-469b-b0a1-25ffa5358728" providerId="ADAL" clId="{03ADCE1A-58BE-434A-BB80-044275921257}" dt="2024-05-08T10:32:32.941" v="240" actId="164"/>
          <ac:spMkLst>
            <pc:docMk/>
            <pc:sldMk cId="3236825279" sldId="408"/>
            <ac:spMk id="8" creationId="{4706D231-2D3D-AD41-382F-346AAD545E0B}"/>
          </ac:spMkLst>
        </pc:spChg>
        <pc:spChg chg="add mod">
          <ac:chgData name="Christopher Baker" userId="4d25b774-0f5b-469b-b0a1-25ffa5358728" providerId="ADAL" clId="{03ADCE1A-58BE-434A-BB80-044275921257}" dt="2024-05-08T10:32:22.149" v="238" actId="164"/>
          <ac:spMkLst>
            <pc:docMk/>
            <pc:sldMk cId="3236825279" sldId="408"/>
            <ac:spMk id="9" creationId="{AFDB5D98-306F-FB1A-F89D-0B79113B4AFB}"/>
          </ac:spMkLst>
        </pc:spChg>
        <pc:spChg chg="add mod">
          <ac:chgData name="Christopher Baker" userId="4d25b774-0f5b-469b-b0a1-25ffa5358728" providerId="ADAL" clId="{03ADCE1A-58BE-434A-BB80-044275921257}" dt="2024-05-08T10:32:32.941" v="240" actId="164"/>
          <ac:spMkLst>
            <pc:docMk/>
            <pc:sldMk cId="3236825279" sldId="408"/>
            <ac:spMk id="10" creationId="{5DB1152A-7B96-5609-D028-24165B009A72}"/>
          </ac:spMkLst>
        </pc:spChg>
        <pc:spChg chg="add mod">
          <ac:chgData name="Christopher Baker" userId="4d25b774-0f5b-469b-b0a1-25ffa5358728" providerId="ADAL" clId="{03ADCE1A-58BE-434A-BB80-044275921257}" dt="2024-05-08T10:32:42.164" v="241" actId="164"/>
          <ac:spMkLst>
            <pc:docMk/>
            <pc:sldMk cId="3236825279" sldId="408"/>
            <ac:spMk id="11" creationId="{7C36F821-C409-1E3D-CA49-FA72C76C8E89}"/>
          </ac:spMkLst>
        </pc:spChg>
        <pc:spChg chg="add mod">
          <ac:chgData name="Christopher Baker" userId="4d25b774-0f5b-469b-b0a1-25ffa5358728" providerId="ADAL" clId="{03ADCE1A-58BE-434A-BB80-044275921257}" dt="2024-05-08T10:36:28.700" v="253" actId="208"/>
          <ac:spMkLst>
            <pc:docMk/>
            <pc:sldMk cId="3236825279" sldId="408"/>
            <ac:spMk id="12" creationId="{AE0E3578-159D-F493-AAA9-1E6879EE2D3F}"/>
          </ac:spMkLst>
        </pc:spChg>
        <pc:spChg chg="add mod">
          <ac:chgData name="Christopher Baker" userId="4d25b774-0f5b-469b-b0a1-25ffa5358728" providerId="ADAL" clId="{03ADCE1A-58BE-434A-BB80-044275921257}" dt="2024-05-08T10:32:22.149" v="238" actId="164"/>
          <ac:spMkLst>
            <pc:docMk/>
            <pc:sldMk cId="3236825279" sldId="408"/>
            <ac:spMk id="13" creationId="{F1C7C55F-F9A3-7D85-10AE-5668ABF2E31E}"/>
          </ac:spMkLst>
        </pc:spChg>
        <pc:grpChg chg="add mod">
          <ac:chgData name="Christopher Baker" userId="4d25b774-0f5b-469b-b0a1-25ffa5358728" providerId="ADAL" clId="{03ADCE1A-58BE-434A-BB80-044275921257}" dt="2024-05-08T10:32:22.149" v="238" actId="164"/>
          <ac:grpSpMkLst>
            <pc:docMk/>
            <pc:sldMk cId="3236825279" sldId="408"/>
            <ac:grpSpMk id="15" creationId="{66CB21D0-A021-EB90-ED9D-F23B7AC8605C}"/>
          </ac:grpSpMkLst>
        </pc:grpChg>
        <pc:grpChg chg="add mod">
          <ac:chgData name="Christopher Baker" userId="4d25b774-0f5b-469b-b0a1-25ffa5358728" providerId="ADAL" clId="{03ADCE1A-58BE-434A-BB80-044275921257}" dt="2024-05-08T10:32:32.941" v="240" actId="164"/>
          <ac:grpSpMkLst>
            <pc:docMk/>
            <pc:sldMk cId="3236825279" sldId="408"/>
            <ac:grpSpMk id="16" creationId="{366C4563-5AAB-19A9-7CB8-F936D2054439}"/>
          </ac:grpSpMkLst>
        </pc:grpChg>
        <pc:grpChg chg="add mod">
          <ac:chgData name="Christopher Baker" userId="4d25b774-0f5b-469b-b0a1-25ffa5358728" providerId="ADAL" clId="{03ADCE1A-58BE-434A-BB80-044275921257}" dt="2024-05-08T10:32:42.164" v="241" actId="164"/>
          <ac:grpSpMkLst>
            <pc:docMk/>
            <pc:sldMk cId="3236825279" sldId="408"/>
            <ac:grpSpMk id="17" creationId="{FF1791D9-B685-3C64-F0BA-5E73F4A8DD1B}"/>
          </ac:grpSpMkLst>
        </pc:grpChg>
        <pc:picChg chg="add mod">
          <ac:chgData name="Christopher Baker" userId="4d25b774-0f5b-469b-b0a1-25ffa5358728" providerId="ADAL" clId="{03ADCE1A-58BE-434A-BB80-044275921257}" dt="2024-05-08T10:31:23.569" v="229" actId="1076"/>
          <ac:picMkLst>
            <pc:docMk/>
            <pc:sldMk cId="3236825279" sldId="408"/>
            <ac:picMk id="14" creationId="{16EB4467-FBCC-341E-7BD7-493E38E2C1D1}"/>
          </ac:picMkLst>
        </pc:picChg>
        <pc:picChg chg="add del mod">
          <ac:chgData name="Christopher Baker" userId="4d25b774-0f5b-469b-b0a1-25ffa5358728" providerId="ADAL" clId="{03ADCE1A-58BE-434A-BB80-044275921257}" dt="2024-05-08T10:29:56.448" v="213" actId="478"/>
          <ac:picMkLst>
            <pc:docMk/>
            <pc:sldMk cId="3236825279" sldId="408"/>
            <ac:picMk id="1026" creationId="{A3C3181A-8E5F-A83A-574C-6B94F6D636DA}"/>
          </ac:picMkLst>
        </pc:picChg>
        <pc:picChg chg="add mod">
          <ac:chgData name="Christopher Baker" userId="4d25b774-0f5b-469b-b0a1-25ffa5358728" providerId="ADAL" clId="{03ADCE1A-58BE-434A-BB80-044275921257}" dt="2024-05-08T10:30:00.581" v="214" actId="1076"/>
          <ac:picMkLst>
            <pc:docMk/>
            <pc:sldMk cId="3236825279" sldId="408"/>
            <ac:picMk id="1028" creationId="{035B16DD-1209-0D92-EAC8-E5D9741EC4D0}"/>
          </ac:picMkLst>
        </pc:picChg>
      </pc:sldChg>
      <pc:sldChg chg="addSp delSp modSp new mod modAnim">
        <pc:chgData name="Christopher Baker" userId="4d25b774-0f5b-469b-b0a1-25ffa5358728" providerId="ADAL" clId="{03ADCE1A-58BE-434A-BB80-044275921257}" dt="2024-05-08T10:53:03.823" v="449"/>
        <pc:sldMkLst>
          <pc:docMk/>
          <pc:sldMk cId="721016188" sldId="409"/>
        </pc:sldMkLst>
        <pc:spChg chg="del">
          <ac:chgData name="Christopher Baker" userId="4d25b774-0f5b-469b-b0a1-25ffa5358728" providerId="ADAL" clId="{03ADCE1A-58BE-434A-BB80-044275921257}" dt="2024-05-08T10:38:07.345" v="326" actId="478"/>
          <ac:spMkLst>
            <pc:docMk/>
            <pc:sldMk cId="721016188" sldId="409"/>
            <ac:spMk id="2" creationId="{EE2D28B7-9F5B-EF03-AB19-5B02E2FAE062}"/>
          </ac:spMkLst>
        </pc:spChg>
        <pc:spChg chg="mod">
          <ac:chgData name="Christopher Baker" userId="4d25b774-0f5b-469b-b0a1-25ffa5358728" providerId="ADAL" clId="{03ADCE1A-58BE-434A-BB80-044275921257}" dt="2024-05-08T10:38:01.952" v="325" actId="20577"/>
          <ac:spMkLst>
            <pc:docMk/>
            <pc:sldMk cId="721016188" sldId="409"/>
            <ac:spMk id="3" creationId="{9FD68265-3BEC-BECF-EA99-5D047702BA07}"/>
          </ac:spMkLst>
        </pc:spChg>
        <pc:spChg chg="del">
          <ac:chgData name="Christopher Baker" userId="4d25b774-0f5b-469b-b0a1-25ffa5358728" providerId="ADAL" clId="{03ADCE1A-58BE-434A-BB80-044275921257}" dt="2024-05-08T10:39:42.218" v="335" actId="478"/>
          <ac:spMkLst>
            <pc:docMk/>
            <pc:sldMk cId="721016188" sldId="409"/>
            <ac:spMk id="4" creationId="{91EE8CE3-DCBC-0EC6-6BB5-9BCF7AB79E35}"/>
          </ac:spMkLst>
        </pc:spChg>
        <pc:spChg chg="add mod">
          <ac:chgData name="Christopher Baker" userId="4d25b774-0f5b-469b-b0a1-25ffa5358728" providerId="ADAL" clId="{03ADCE1A-58BE-434A-BB80-044275921257}" dt="2024-05-08T10:45:52.605" v="389" actId="164"/>
          <ac:spMkLst>
            <pc:docMk/>
            <pc:sldMk cId="721016188" sldId="409"/>
            <ac:spMk id="9" creationId="{E0435C03-79B8-61A6-05FD-EA99BAE1F9B2}"/>
          </ac:spMkLst>
        </pc:spChg>
        <pc:spChg chg="add mod">
          <ac:chgData name="Christopher Baker" userId="4d25b774-0f5b-469b-b0a1-25ffa5358728" providerId="ADAL" clId="{03ADCE1A-58BE-434A-BB80-044275921257}" dt="2024-05-08T10:49:20.763" v="427" actId="164"/>
          <ac:spMkLst>
            <pc:docMk/>
            <pc:sldMk cId="721016188" sldId="409"/>
            <ac:spMk id="17" creationId="{4AEE2FF1-3093-486B-3451-2511743D92BB}"/>
          </ac:spMkLst>
        </pc:spChg>
        <pc:spChg chg="add mod">
          <ac:chgData name="Christopher Baker" userId="4d25b774-0f5b-469b-b0a1-25ffa5358728" providerId="ADAL" clId="{03ADCE1A-58BE-434A-BB80-044275921257}" dt="2024-05-08T10:49:20.763" v="427" actId="164"/>
          <ac:spMkLst>
            <pc:docMk/>
            <pc:sldMk cId="721016188" sldId="409"/>
            <ac:spMk id="18" creationId="{50EAFB9E-5057-B82E-CDC9-8B55DD88A951}"/>
          </ac:spMkLst>
        </pc:spChg>
        <pc:spChg chg="add mod">
          <ac:chgData name="Christopher Baker" userId="4d25b774-0f5b-469b-b0a1-25ffa5358728" providerId="ADAL" clId="{03ADCE1A-58BE-434A-BB80-044275921257}" dt="2024-05-08T10:52:16.030" v="439" actId="1076"/>
          <ac:spMkLst>
            <pc:docMk/>
            <pc:sldMk cId="721016188" sldId="409"/>
            <ac:spMk id="26" creationId="{145B335E-7372-67C3-F78E-CB8718C1A15F}"/>
          </ac:spMkLst>
        </pc:spChg>
        <pc:spChg chg="mod">
          <ac:chgData name="Christopher Baker" userId="4d25b774-0f5b-469b-b0a1-25ffa5358728" providerId="ADAL" clId="{03ADCE1A-58BE-434A-BB80-044275921257}" dt="2024-05-08T10:52:28.615" v="440"/>
          <ac:spMkLst>
            <pc:docMk/>
            <pc:sldMk cId="721016188" sldId="409"/>
            <ac:spMk id="28" creationId="{19E64210-6E5C-D1B1-6B49-8EAEAAD73AF4}"/>
          </ac:spMkLst>
        </pc:spChg>
        <pc:spChg chg="mod">
          <ac:chgData name="Christopher Baker" userId="4d25b774-0f5b-469b-b0a1-25ffa5358728" providerId="ADAL" clId="{03ADCE1A-58BE-434A-BB80-044275921257}" dt="2024-05-08T10:52:28.615" v="440"/>
          <ac:spMkLst>
            <pc:docMk/>
            <pc:sldMk cId="721016188" sldId="409"/>
            <ac:spMk id="29" creationId="{411FDB73-7ECB-09A8-28A9-E16A58CE73AB}"/>
          </ac:spMkLst>
        </pc:spChg>
        <pc:spChg chg="mod">
          <ac:chgData name="Christopher Baker" userId="4d25b774-0f5b-469b-b0a1-25ffa5358728" providerId="ADAL" clId="{03ADCE1A-58BE-434A-BB80-044275921257}" dt="2024-05-08T10:52:28.615" v="440"/>
          <ac:spMkLst>
            <pc:docMk/>
            <pc:sldMk cId="721016188" sldId="409"/>
            <ac:spMk id="31" creationId="{0E55BF10-73F9-83D2-CB4D-BA358C3FF69D}"/>
          </ac:spMkLst>
        </pc:spChg>
        <pc:spChg chg="mod">
          <ac:chgData name="Christopher Baker" userId="4d25b774-0f5b-469b-b0a1-25ffa5358728" providerId="ADAL" clId="{03ADCE1A-58BE-434A-BB80-044275921257}" dt="2024-05-08T10:52:28.615" v="440"/>
          <ac:spMkLst>
            <pc:docMk/>
            <pc:sldMk cId="721016188" sldId="409"/>
            <ac:spMk id="32" creationId="{D4BB9A28-B35B-312E-FE13-629E60EB3424}"/>
          </ac:spMkLst>
        </pc:spChg>
        <pc:spChg chg="mod">
          <ac:chgData name="Christopher Baker" userId="4d25b774-0f5b-469b-b0a1-25ffa5358728" providerId="ADAL" clId="{03ADCE1A-58BE-434A-BB80-044275921257}" dt="2024-05-08T10:52:28.615" v="440"/>
          <ac:spMkLst>
            <pc:docMk/>
            <pc:sldMk cId="721016188" sldId="409"/>
            <ac:spMk id="34" creationId="{D41F9FA2-1CBD-176F-7E86-83CF818AA353}"/>
          </ac:spMkLst>
        </pc:spChg>
        <pc:spChg chg="mod">
          <ac:chgData name="Christopher Baker" userId="4d25b774-0f5b-469b-b0a1-25ffa5358728" providerId="ADAL" clId="{03ADCE1A-58BE-434A-BB80-044275921257}" dt="2024-05-08T10:52:28.615" v="440"/>
          <ac:spMkLst>
            <pc:docMk/>
            <pc:sldMk cId="721016188" sldId="409"/>
            <ac:spMk id="35" creationId="{C54C2513-C4F2-8201-165B-56ABAB5D477F}"/>
          </ac:spMkLst>
        </pc:spChg>
        <pc:grpChg chg="add mod">
          <ac:chgData name="Christopher Baker" userId="4d25b774-0f5b-469b-b0a1-25ffa5358728" providerId="ADAL" clId="{03ADCE1A-58BE-434A-BB80-044275921257}" dt="2024-05-08T10:49:20.763" v="427" actId="164"/>
          <ac:grpSpMkLst>
            <pc:docMk/>
            <pc:sldMk cId="721016188" sldId="409"/>
            <ac:grpSpMk id="16" creationId="{C8F22A62-B89B-D9A8-36A2-9F82E1725F51}"/>
          </ac:grpSpMkLst>
        </pc:grpChg>
        <pc:grpChg chg="add mod">
          <ac:chgData name="Christopher Baker" userId="4d25b774-0f5b-469b-b0a1-25ffa5358728" providerId="ADAL" clId="{03ADCE1A-58BE-434A-BB80-044275921257}" dt="2024-05-08T10:49:39.674" v="435" actId="1076"/>
          <ac:grpSpMkLst>
            <pc:docMk/>
            <pc:sldMk cId="721016188" sldId="409"/>
            <ac:grpSpMk id="24" creationId="{4B73310C-5840-D80D-2162-5E0E04D102F6}"/>
          </ac:grpSpMkLst>
        </pc:grpChg>
        <pc:grpChg chg="add mod">
          <ac:chgData name="Christopher Baker" userId="4d25b774-0f5b-469b-b0a1-25ffa5358728" providerId="ADAL" clId="{03ADCE1A-58BE-434A-BB80-044275921257}" dt="2024-05-08T10:52:36.102" v="441" actId="1076"/>
          <ac:grpSpMkLst>
            <pc:docMk/>
            <pc:sldMk cId="721016188" sldId="409"/>
            <ac:grpSpMk id="27" creationId="{6196F431-CF84-A550-4629-597B3E397462}"/>
          </ac:grpSpMkLst>
        </pc:grpChg>
        <pc:grpChg chg="add mod">
          <ac:chgData name="Christopher Baker" userId="4d25b774-0f5b-469b-b0a1-25ffa5358728" providerId="ADAL" clId="{03ADCE1A-58BE-434A-BB80-044275921257}" dt="2024-05-08T10:52:36.102" v="441" actId="1076"/>
          <ac:grpSpMkLst>
            <pc:docMk/>
            <pc:sldMk cId="721016188" sldId="409"/>
            <ac:grpSpMk id="30" creationId="{03327B9C-7E84-0DBD-210A-3BE61A65DB45}"/>
          </ac:grpSpMkLst>
        </pc:grpChg>
        <pc:grpChg chg="add mod">
          <ac:chgData name="Christopher Baker" userId="4d25b774-0f5b-469b-b0a1-25ffa5358728" providerId="ADAL" clId="{03ADCE1A-58BE-434A-BB80-044275921257}" dt="2024-05-08T10:52:36.102" v="441" actId="1076"/>
          <ac:grpSpMkLst>
            <pc:docMk/>
            <pc:sldMk cId="721016188" sldId="409"/>
            <ac:grpSpMk id="33" creationId="{EB0B990B-6FC2-4D67-8314-CB6A671E1B29}"/>
          </ac:grpSpMkLst>
        </pc:grpChg>
        <pc:picChg chg="add mod">
          <ac:chgData name="Christopher Baker" userId="4d25b774-0f5b-469b-b0a1-25ffa5358728" providerId="ADAL" clId="{03ADCE1A-58BE-434A-BB80-044275921257}" dt="2024-05-08T10:49:38.999" v="434" actId="1076"/>
          <ac:picMkLst>
            <pc:docMk/>
            <pc:sldMk cId="721016188" sldId="409"/>
            <ac:picMk id="7" creationId="{53CA851B-F329-92FD-17BF-ADC5E3C5A376}"/>
          </ac:picMkLst>
        </pc:picChg>
        <pc:picChg chg="add mod">
          <ac:chgData name="Christopher Baker" userId="4d25b774-0f5b-469b-b0a1-25ffa5358728" providerId="ADAL" clId="{03ADCE1A-58BE-434A-BB80-044275921257}" dt="2024-05-08T10:39:39.489" v="334" actId="1076"/>
          <ac:picMkLst>
            <pc:docMk/>
            <pc:sldMk cId="721016188" sldId="409"/>
            <ac:picMk id="8" creationId="{DC868993-27AB-1497-D28A-6E6BA442C7E1}"/>
          </ac:picMkLst>
        </pc:picChg>
        <pc:cxnChg chg="add mod">
          <ac:chgData name="Christopher Baker" userId="4d25b774-0f5b-469b-b0a1-25ffa5358728" providerId="ADAL" clId="{03ADCE1A-58BE-434A-BB80-044275921257}" dt="2024-05-08T10:45:52.605" v="389" actId="164"/>
          <ac:cxnSpMkLst>
            <pc:docMk/>
            <pc:sldMk cId="721016188" sldId="409"/>
            <ac:cxnSpMk id="11" creationId="{2AF3617F-2D68-3A67-A4C1-69A77456F1E8}"/>
          </ac:cxnSpMkLst>
        </pc:cxnChg>
        <pc:cxnChg chg="add mod">
          <ac:chgData name="Christopher Baker" userId="4d25b774-0f5b-469b-b0a1-25ffa5358728" providerId="ADAL" clId="{03ADCE1A-58BE-434A-BB80-044275921257}" dt="2024-05-08T10:45:52.605" v="389" actId="164"/>
          <ac:cxnSpMkLst>
            <pc:docMk/>
            <pc:sldMk cId="721016188" sldId="409"/>
            <ac:cxnSpMk id="12" creationId="{296997F4-547B-BA91-97C0-6DA4D31DD562}"/>
          </ac:cxnSpMkLst>
        </pc:cxnChg>
        <pc:cxnChg chg="add mod">
          <ac:chgData name="Christopher Baker" userId="4d25b774-0f5b-469b-b0a1-25ffa5358728" providerId="ADAL" clId="{03ADCE1A-58BE-434A-BB80-044275921257}" dt="2024-05-08T10:49:38.427" v="433" actId="14100"/>
          <ac:cxnSpMkLst>
            <pc:docMk/>
            <pc:sldMk cId="721016188" sldId="409"/>
            <ac:cxnSpMk id="20" creationId="{8C54E12F-9761-EDD5-D02B-4128D48B8174}"/>
          </ac:cxnSpMkLst>
        </pc:cxnChg>
      </pc:sldChg>
      <pc:sldChg chg="addSp delSp modSp new mod ord modAnim modNotesTx">
        <pc:chgData name="Christopher Baker" userId="4d25b774-0f5b-469b-b0a1-25ffa5358728" providerId="ADAL" clId="{03ADCE1A-58BE-434A-BB80-044275921257}" dt="2024-05-08T12:29:36.005" v="1633" actId="20577"/>
        <pc:sldMkLst>
          <pc:docMk/>
          <pc:sldMk cId="1012213142" sldId="410"/>
        </pc:sldMkLst>
        <pc:spChg chg="del">
          <ac:chgData name="Christopher Baker" userId="4d25b774-0f5b-469b-b0a1-25ffa5358728" providerId="ADAL" clId="{03ADCE1A-58BE-434A-BB80-044275921257}" dt="2024-05-08T11:08:08.288" v="594" actId="478"/>
          <ac:spMkLst>
            <pc:docMk/>
            <pc:sldMk cId="1012213142" sldId="410"/>
            <ac:spMk id="2" creationId="{3FE2774B-7A3A-B247-9C67-05AF76272CEA}"/>
          </ac:spMkLst>
        </pc:spChg>
        <pc:spChg chg="mod">
          <ac:chgData name="Christopher Baker" userId="4d25b774-0f5b-469b-b0a1-25ffa5358728" providerId="ADAL" clId="{03ADCE1A-58BE-434A-BB80-044275921257}" dt="2024-05-08T11:08:00.444" v="593" actId="20577"/>
          <ac:spMkLst>
            <pc:docMk/>
            <pc:sldMk cId="1012213142" sldId="410"/>
            <ac:spMk id="3" creationId="{089BE3C6-608E-815B-0A62-703A9A6BFA30}"/>
          </ac:spMkLst>
        </pc:spChg>
        <pc:spChg chg="add mod">
          <ac:chgData name="Christopher Baker" userId="4d25b774-0f5b-469b-b0a1-25ffa5358728" providerId="ADAL" clId="{03ADCE1A-58BE-434A-BB80-044275921257}" dt="2024-05-08T11:17:16.603" v="637" actId="1076"/>
          <ac:spMkLst>
            <pc:docMk/>
            <pc:sldMk cId="1012213142" sldId="410"/>
            <ac:spMk id="7" creationId="{FF6D250E-77C7-EDC6-310A-735EA4AE32BD}"/>
          </ac:spMkLst>
        </pc:spChg>
        <pc:spChg chg="add mod">
          <ac:chgData name="Christopher Baker" userId="4d25b774-0f5b-469b-b0a1-25ffa5358728" providerId="ADAL" clId="{03ADCE1A-58BE-434A-BB80-044275921257}" dt="2024-05-08T11:17:26.741" v="640" actId="1076"/>
          <ac:spMkLst>
            <pc:docMk/>
            <pc:sldMk cId="1012213142" sldId="410"/>
            <ac:spMk id="8" creationId="{E33EF6DB-B4DE-3C0D-9CF6-A14762DC5D70}"/>
          </ac:spMkLst>
        </pc:spChg>
        <pc:spChg chg="add mod">
          <ac:chgData name="Christopher Baker" userId="4d25b774-0f5b-469b-b0a1-25ffa5358728" providerId="ADAL" clId="{03ADCE1A-58BE-434A-BB80-044275921257}" dt="2024-05-08T12:12:28.835" v="1436" actId="1076"/>
          <ac:spMkLst>
            <pc:docMk/>
            <pc:sldMk cId="1012213142" sldId="410"/>
            <ac:spMk id="9" creationId="{41C7C561-06CE-C51D-FDCD-9A48FBD91446}"/>
          </ac:spMkLst>
        </pc:spChg>
        <pc:picChg chg="add mod">
          <ac:chgData name="Christopher Baker" userId="4d25b774-0f5b-469b-b0a1-25ffa5358728" providerId="ADAL" clId="{03ADCE1A-58BE-434A-BB80-044275921257}" dt="2024-05-08T11:16:37.835" v="614" actId="14100"/>
          <ac:picMkLst>
            <pc:docMk/>
            <pc:sldMk cId="1012213142" sldId="410"/>
            <ac:picMk id="4098" creationId="{3B54EB9D-E57C-A677-E628-33ECF6B4A928}"/>
          </ac:picMkLst>
        </pc:picChg>
      </pc:sldChg>
      <pc:sldChg chg="addSp delSp modSp add mod delAnim modAnim">
        <pc:chgData name="Christopher Baker" userId="4d25b774-0f5b-469b-b0a1-25ffa5358728" providerId="ADAL" clId="{03ADCE1A-58BE-434A-BB80-044275921257}" dt="2024-05-08T11:44:51.600" v="924"/>
        <pc:sldMkLst>
          <pc:docMk/>
          <pc:sldMk cId="3048765378" sldId="411"/>
        </pc:sldMkLst>
        <pc:spChg chg="add mod">
          <ac:chgData name="Christopher Baker" userId="4d25b774-0f5b-469b-b0a1-25ffa5358728" providerId="ADAL" clId="{03ADCE1A-58BE-434A-BB80-044275921257}" dt="2024-05-08T11:43:11.958" v="862" actId="1035"/>
          <ac:spMkLst>
            <pc:docMk/>
            <pc:sldMk cId="3048765378" sldId="411"/>
            <ac:spMk id="2" creationId="{19F4CCCC-FC26-762C-62C3-61C62A4C24B7}"/>
          </ac:spMkLst>
        </pc:spChg>
        <pc:spChg chg="mod">
          <ac:chgData name="Christopher Baker" userId="4d25b774-0f5b-469b-b0a1-25ffa5358728" providerId="ADAL" clId="{03ADCE1A-58BE-434A-BB80-044275921257}" dt="2024-05-08T11:34:05.129" v="757" actId="20577"/>
          <ac:spMkLst>
            <pc:docMk/>
            <pc:sldMk cId="3048765378" sldId="411"/>
            <ac:spMk id="3" creationId="{FCA89362-97A1-1372-BD13-D482D3324DD5}"/>
          </ac:spMkLst>
        </pc:spChg>
        <pc:spChg chg="del">
          <ac:chgData name="Christopher Baker" userId="4d25b774-0f5b-469b-b0a1-25ffa5358728" providerId="ADAL" clId="{03ADCE1A-58BE-434A-BB80-044275921257}" dt="2024-05-08T11:25:42.392" v="650" actId="478"/>
          <ac:spMkLst>
            <pc:docMk/>
            <pc:sldMk cId="3048765378" sldId="411"/>
            <ac:spMk id="8" creationId="{F055E433-DA2C-2BE5-4618-95EB7E0E5149}"/>
          </ac:spMkLst>
        </pc:spChg>
        <pc:spChg chg="del">
          <ac:chgData name="Christopher Baker" userId="4d25b774-0f5b-469b-b0a1-25ffa5358728" providerId="ADAL" clId="{03ADCE1A-58BE-434A-BB80-044275921257}" dt="2024-05-08T11:25:43.147" v="651" actId="478"/>
          <ac:spMkLst>
            <pc:docMk/>
            <pc:sldMk cId="3048765378" sldId="411"/>
            <ac:spMk id="9" creationId="{BB6F6930-A9A5-300B-14AE-72700C9AD246}"/>
          </ac:spMkLst>
        </pc:spChg>
        <pc:spChg chg="del mod">
          <ac:chgData name="Christopher Baker" userId="4d25b774-0f5b-469b-b0a1-25ffa5358728" providerId="ADAL" clId="{03ADCE1A-58BE-434A-BB80-044275921257}" dt="2024-05-08T11:25:40.760" v="649" actId="478"/>
          <ac:spMkLst>
            <pc:docMk/>
            <pc:sldMk cId="3048765378" sldId="411"/>
            <ac:spMk id="10" creationId="{94B1C05C-8F6A-E374-70EF-6149D156B74F}"/>
          </ac:spMkLst>
        </pc:spChg>
        <pc:spChg chg="mod">
          <ac:chgData name="Christopher Baker" userId="4d25b774-0f5b-469b-b0a1-25ffa5358728" providerId="ADAL" clId="{03ADCE1A-58BE-434A-BB80-044275921257}" dt="2024-05-08T11:42:18.639" v="823" actId="1076"/>
          <ac:spMkLst>
            <pc:docMk/>
            <pc:sldMk cId="3048765378" sldId="411"/>
            <ac:spMk id="12" creationId="{214C2419-385F-C13C-D363-443C480175F6}"/>
          </ac:spMkLst>
        </pc:spChg>
        <pc:spChg chg="del">
          <ac:chgData name="Christopher Baker" userId="4d25b774-0f5b-469b-b0a1-25ffa5358728" providerId="ADAL" clId="{03ADCE1A-58BE-434A-BB80-044275921257}" dt="2024-05-08T11:32:15.986" v="701" actId="478"/>
          <ac:spMkLst>
            <pc:docMk/>
            <pc:sldMk cId="3048765378" sldId="411"/>
            <ac:spMk id="13" creationId="{CFAD2A73-A5E7-A482-2716-81315EC703CA}"/>
          </ac:spMkLst>
        </pc:spChg>
        <pc:spChg chg="mod">
          <ac:chgData name="Christopher Baker" userId="4d25b774-0f5b-469b-b0a1-25ffa5358728" providerId="ADAL" clId="{03ADCE1A-58BE-434A-BB80-044275921257}" dt="2024-05-08T11:32:48.851" v="708" actId="1076"/>
          <ac:spMkLst>
            <pc:docMk/>
            <pc:sldMk cId="3048765378" sldId="411"/>
            <ac:spMk id="14" creationId="{7D865C4E-820D-F9D2-0848-E9A834AF8D07}"/>
          </ac:spMkLst>
        </pc:spChg>
        <pc:spChg chg="mod topLvl">
          <ac:chgData name="Christopher Baker" userId="4d25b774-0f5b-469b-b0a1-25ffa5358728" providerId="ADAL" clId="{03ADCE1A-58BE-434A-BB80-044275921257}" dt="2024-05-08T11:32:06.912" v="699" actId="164"/>
          <ac:spMkLst>
            <pc:docMk/>
            <pc:sldMk cId="3048765378" sldId="411"/>
            <ac:spMk id="15" creationId="{663567C8-074B-AEAB-1C5D-357F5458A0C4}"/>
          </ac:spMkLst>
        </pc:spChg>
        <pc:spChg chg="mod">
          <ac:chgData name="Christopher Baker" userId="4d25b774-0f5b-469b-b0a1-25ffa5358728" providerId="ADAL" clId="{03ADCE1A-58BE-434A-BB80-044275921257}" dt="2024-05-08T11:42:48.630" v="843" actId="1035"/>
          <ac:spMkLst>
            <pc:docMk/>
            <pc:sldMk cId="3048765378" sldId="411"/>
            <ac:spMk id="18" creationId="{47562FF1-6917-2582-5939-48075D304795}"/>
          </ac:spMkLst>
        </pc:spChg>
        <pc:spChg chg="add del mod">
          <ac:chgData name="Christopher Baker" userId="4d25b774-0f5b-469b-b0a1-25ffa5358728" providerId="ADAL" clId="{03ADCE1A-58BE-434A-BB80-044275921257}" dt="2024-05-08T11:32:18.574" v="702" actId="478"/>
          <ac:spMkLst>
            <pc:docMk/>
            <pc:sldMk cId="3048765378" sldId="411"/>
            <ac:spMk id="19" creationId="{9B97E43C-CC67-2767-8F13-B6A9A1BA80F4}"/>
          </ac:spMkLst>
        </pc:spChg>
        <pc:spChg chg="add mod">
          <ac:chgData name="Christopher Baker" userId="4d25b774-0f5b-469b-b0a1-25ffa5358728" providerId="ADAL" clId="{03ADCE1A-58BE-434A-BB80-044275921257}" dt="2024-05-08T11:34:26.077" v="761" actId="403"/>
          <ac:spMkLst>
            <pc:docMk/>
            <pc:sldMk cId="3048765378" sldId="411"/>
            <ac:spMk id="22" creationId="{9F5F2051-8DA5-ACCC-78F5-F7DD4E1A2FC3}"/>
          </ac:spMkLst>
        </pc:spChg>
        <pc:spChg chg="add mod">
          <ac:chgData name="Christopher Baker" userId="4d25b774-0f5b-469b-b0a1-25ffa5358728" providerId="ADAL" clId="{03ADCE1A-58BE-434A-BB80-044275921257}" dt="2024-05-08T11:35:54.952" v="773"/>
          <ac:spMkLst>
            <pc:docMk/>
            <pc:sldMk cId="3048765378" sldId="411"/>
            <ac:spMk id="24" creationId="{3834C8C0-D9BD-8D89-5F8E-01759FE8995A}"/>
          </ac:spMkLst>
        </pc:spChg>
        <pc:spChg chg="add mod">
          <ac:chgData name="Christopher Baker" userId="4d25b774-0f5b-469b-b0a1-25ffa5358728" providerId="ADAL" clId="{03ADCE1A-58BE-434A-BB80-044275921257}" dt="2024-05-08T11:37:08.644" v="803" actId="1036"/>
          <ac:spMkLst>
            <pc:docMk/>
            <pc:sldMk cId="3048765378" sldId="411"/>
            <ac:spMk id="28" creationId="{254B52CB-1CC0-6664-497C-DFE697117F54}"/>
          </ac:spMkLst>
        </pc:spChg>
        <pc:spChg chg="add mod">
          <ac:chgData name="Christopher Baker" userId="4d25b774-0f5b-469b-b0a1-25ffa5358728" providerId="ADAL" clId="{03ADCE1A-58BE-434A-BB80-044275921257}" dt="2024-05-08T11:37:43.875" v="808" actId="1076"/>
          <ac:spMkLst>
            <pc:docMk/>
            <pc:sldMk cId="3048765378" sldId="411"/>
            <ac:spMk id="31" creationId="{4FD6001A-7388-60A8-5B7A-854FBFACA8D4}"/>
          </ac:spMkLst>
        </pc:spChg>
        <pc:spChg chg="add mod">
          <ac:chgData name="Christopher Baker" userId="4d25b774-0f5b-469b-b0a1-25ffa5358728" providerId="ADAL" clId="{03ADCE1A-58BE-434A-BB80-044275921257}" dt="2024-05-08T11:44:43.011" v="922" actId="20577"/>
          <ac:spMkLst>
            <pc:docMk/>
            <pc:sldMk cId="3048765378" sldId="411"/>
            <ac:spMk id="33" creationId="{C27E83C8-FC14-1B6C-766B-A39F3BD2ACD7}"/>
          </ac:spMkLst>
        </pc:spChg>
        <pc:grpChg chg="del">
          <ac:chgData name="Christopher Baker" userId="4d25b774-0f5b-469b-b0a1-25ffa5358728" providerId="ADAL" clId="{03ADCE1A-58BE-434A-BB80-044275921257}" dt="2024-05-08T11:29:18.311" v="674" actId="165"/>
          <ac:grpSpMkLst>
            <pc:docMk/>
            <pc:sldMk cId="3048765378" sldId="411"/>
            <ac:grpSpMk id="7" creationId="{E2924B34-6AA5-EB93-1538-260D73D5C2F3}"/>
          </ac:grpSpMkLst>
        </pc:grpChg>
        <pc:grpChg chg="add mod">
          <ac:chgData name="Christopher Baker" userId="4d25b774-0f5b-469b-b0a1-25ffa5358728" providerId="ADAL" clId="{03ADCE1A-58BE-434A-BB80-044275921257}" dt="2024-05-08T11:34:20.891" v="759" actId="1076"/>
          <ac:grpSpMkLst>
            <pc:docMk/>
            <pc:sldMk cId="3048765378" sldId="411"/>
            <ac:grpSpMk id="23" creationId="{BDF1DCB9-8005-B7B7-4750-51E36D11A32E}"/>
          </ac:grpSpMkLst>
        </pc:grpChg>
        <pc:picChg chg="del">
          <ac:chgData name="Christopher Baker" userId="4d25b774-0f5b-469b-b0a1-25ffa5358728" providerId="ADAL" clId="{03ADCE1A-58BE-434A-BB80-044275921257}" dt="2024-05-08T11:25:34.313" v="647" actId="478"/>
          <ac:picMkLst>
            <pc:docMk/>
            <pc:sldMk cId="3048765378" sldId="411"/>
            <ac:picMk id="11" creationId="{6EBB33B0-10C8-50D1-F9FC-C71083EAEC11}"/>
          </ac:picMkLst>
        </pc:picChg>
        <pc:cxnChg chg="mod topLvl">
          <ac:chgData name="Christopher Baker" userId="4d25b774-0f5b-469b-b0a1-25ffa5358728" providerId="ADAL" clId="{03ADCE1A-58BE-434A-BB80-044275921257}" dt="2024-05-08T11:42:26.081" v="824" actId="14100"/>
          <ac:cxnSpMkLst>
            <pc:docMk/>
            <pc:sldMk cId="3048765378" sldId="411"/>
            <ac:cxnSpMk id="16" creationId="{6FED7EF3-EA68-BBEA-045E-7CAC7FDB8C69}"/>
          </ac:cxnSpMkLst>
        </pc:cxnChg>
        <pc:cxnChg chg="mod topLvl">
          <ac:chgData name="Christopher Baker" userId="4d25b774-0f5b-469b-b0a1-25ffa5358728" providerId="ADAL" clId="{03ADCE1A-58BE-434A-BB80-044275921257}" dt="2024-05-08T11:32:06.912" v="699" actId="164"/>
          <ac:cxnSpMkLst>
            <pc:docMk/>
            <pc:sldMk cId="3048765378" sldId="411"/>
            <ac:cxnSpMk id="17" creationId="{2E48273C-8E65-D0FF-32C5-1F3C5F44A539}"/>
          </ac:cxnSpMkLst>
        </pc:cxnChg>
        <pc:cxnChg chg="add del mod">
          <ac:chgData name="Christopher Baker" userId="4d25b774-0f5b-469b-b0a1-25ffa5358728" providerId="ADAL" clId="{03ADCE1A-58BE-434A-BB80-044275921257}" dt="2024-05-08T11:31:52.856" v="698" actId="478"/>
          <ac:cxnSpMkLst>
            <pc:docMk/>
            <pc:sldMk cId="3048765378" sldId="411"/>
            <ac:cxnSpMk id="20" creationId="{4E52489F-D1BD-7AA8-E2FA-DB3A59A5632F}"/>
          </ac:cxnSpMkLst>
        </pc:cxnChg>
        <pc:cxnChg chg="add del mod">
          <ac:chgData name="Christopher Baker" userId="4d25b774-0f5b-469b-b0a1-25ffa5358728" providerId="ADAL" clId="{03ADCE1A-58BE-434A-BB80-044275921257}" dt="2024-05-08T11:32:52.523" v="710" actId="478"/>
          <ac:cxnSpMkLst>
            <pc:docMk/>
            <pc:sldMk cId="3048765378" sldId="411"/>
            <ac:cxnSpMk id="21" creationId="{2D981463-B0C7-27D6-D472-17D1969DB0FB}"/>
          </ac:cxnSpMkLst>
        </pc:cxnChg>
        <pc:cxnChg chg="add mod">
          <ac:chgData name="Christopher Baker" userId="4d25b774-0f5b-469b-b0a1-25ffa5358728" providerId="ADAL" clId="{03ADCE1A-58BE-434A-BB80-044275921257}" dt="2024-05-08T11:35:08.353" v="765" actId="1582"/>
          <ac:cxnSpMkLst>
            <pc:docMk/>
            <pc:sldMk cId="3048765378" sldId="411"/>
            <ac:cxnSpMk id="26" creationId="{3FA7919F-59C3-EFB8-06BC-48AC8FFDEC92}"/>
          </ac:cxnSpMkLst>
        </pc:cxnChg>
        <pc:cxnChg chg="add mod">
          <ac:chgData name="Christopher Baker" userId="4d25b774-0f5b-469b-b0a1-25ffa5358728" providerId="ADAL" clId="{03ADCE1A-58BE-434A-BB80-044275921257}" dt="2024-05-08T11:37:14.261" v="805" actId="14100"/>
          <ac:cxnSpMkLst>
            <pc:docMk/>
            <pc:sldMk cId="3048765378" sldId="411"/>
            <ac:cxnSpMk id="29" creationId="{B65AC323-CFCF-7776-3BC3-613704B67052}"/>
          </ac:cxnSpMkLst>
        </pc:cxnChg>
      </pc:sldChg>
      <pc:sldChg chg="addSp modSp new mod modAnim">
        <pc:chgData name="Christopher Baker" userId="4d25b774-0f5b-469b-b0a1-25ffa5358728" providerId="ADAL" clId="{03ADCE1A-58BE-434A-BB80-044275921257}" dt="2024-05-08T11:57:45.701" v="1412"/>
        <pc:sldMkLst>
          <pc:docMk/>
          <pc:sldMk cId="1321821542" sldId="412"/>
        </pc:sldMkLst>
        <pc:spChg chg="mod">
          <ac:chgData name="Christopher Baker" userId="4d25b774-0f5b-469b-b0a1-25ffa5358728" providerId="ADAL" clId="{03ADCE1A-58BE-434A-BB80-044275921257}" dt="2024-05-08T11:56:04.090" v="1406" actId="207"/>
          <ac:spMkLst>
            <pc:docMk/>
            <pc:sldMk cId="1321821542" sldId="412"/>
            <ac:spMk id="2" creationId="{74CFFCF0-9554-26BC-01E3-84A44DA282F1}"/>
          </ac:spMkLst>
        </pc:spChg>
        <pc:spChg chg="mod">
          <ac:chgData name="Christopher Baker" userId="4d25b774-0f5b-469b-b0a1-25ffa5358728" providerId="ADAL" clId="{03ADCE1A-58BE-434A-BB80-044275921257}" dt="2024-05-08T11:45:45.146" v="980" actId="20577"/>
          <ac:spMkLst>
            <pc:docMk/>
            <pc:sldMk cId="1321821542" sldId="412"/>
            <ac:spMk id="3" creationId="{51BFBEA7-844B-A102-EF3A-3B0BD3D1A682}"/>
          </ac:spMkLst>
        </pc:spChg>
        <pc:picChg chg="add mod">
          <ac:chgData name="Christopher Baker" userId="4d25b774-0f5b-469b-b0a1-25ffa5358728" providerId="ADAL" clId="{03ADCE1A-58BE-434A-BB80-044275921257}" dt="2024-05-08T11:51:53.531" v="1144"/>
          <ac:picMkLst>
            <pc:docMk/>
            <pc:sldMk cId="1321821542" sldId="412"/>
            <ac:picMk id="7" creationId="{BE174E0B-9E56-381D-5365-2777E6840638}"/>
          </ac:picMkLst>
        </pc:picChg>
      </pc:sldChg>
      <pc:sldChg chg="addSp delSp modSp new mod modAnim">
        <pc:chgData name="Christopher Baker" userId="4d25b774-0f5b-469b-b0a1-25ffa5358728" providerId="ADAL" clId="{03ADCE1A-58BE-434A-BB80-044275921257}" dt="2024-05-08T12:36:39.993" v="1669"/>
        <pc:sldMkLst>
          <pc:docMk/>
          <pc:sldMk cId="4146386722" sldId="413"/>
        </pc:sldMkLst>
        <pc:spChg chg="del">
          <ac:chgData name="Christopher Baker" userId="4d25b774-0f5b-469b-b0a1-25ffa5358728" providerId="ADAL" clId="{03ADCE1A-58BE-434A-BB80-044275921257}" dt="2024-05-08T12:30:48.143" v="1634" actId="478"/>
          <ac:spMkLst>
            <pc:docMk/>
            <pc:sldMk cId="4146386722" sldId="413"/>
            <ac:spMk id="2" creationId="{540B01ED-688C-053D-68F8-4969C198BCAD}"/>
          </ac:spMkLst>
        </pc:spChg>
        <pc:spChg chg="mod">
          <ac:chgData name="Christopher Baker" userId="4d25b774-0f5b-469b-b0a1-25ffa5358728" providerId="ADAL" clId="{03ADCE1A-58BE-434A-BB80-044275921257}" dt="2024-05-08T12:33:26.703" v="1639" actId="1076"/>
          <ac:spMkLst>
            <pc:docMk/>
            <pc:sldMk cId="4146386722" sldId="413"/>
            <ac:spMk id="3" creationId="{73D251FD-BE9B-77E6-C344-E5EEE7814E93}"/>
          </ac:spMkLst>
        </pc:spChg>
        <pc:spChg chg="mod">
          <ac:chgData name="Christopher Baker" userId="4d25b774-0f5b-469b-b0a1-25ffa5358728" providerId="ADAL" clId="{03ADCE1A-58BE-434A-BB80-044275921257}" dt="2024-05-08T12:33:09.024" v="1635"/>
          <ac:spMkLst>
            <pc:docMk/>
            <pc:sldMk cId="4146386722" sldId="413"/>
            <ac:spMk id="12" creationId="{F69F91D0-14E8-EE15-3189-BD7F3FDA3C61}"/>
          </ac:spMkLst>
        </pc:spChg>
        <pc:spChg chg="mod">
          <ac:chgData name="Christopher Baker" userId="4d25b774-0f5b-469b-b0a1-25ffa5358728" providerId="ADAL" clId="{03ADCE1A-58BE-434A-BB80-044275921257}" dt="2024-05-08T12:33:09.024" v="1635"/>
          <ac:spMkLst>
            <pc:docMk/>
            <pc:sldMk cId="4146386722" sldId="413"/>
            <ac:spMk id="13" creationId="{0E40694C-6789-E40E-AB8A-335520FD58CF}"/>
          </ac:spMkLst>
        </pc:spChg>
        <pc:spChg chg="mod">
          <ac:chgData name="Christopher Baker" userId="4d25b774-0f5b-469b-b0a1-25ffa5358728" providerId="ADAL" clId="{03ADCE1A-58BE-434A-BB80-044275921257}" dt="2024-05-08T12:36:20.100" v="1667" actId="1037"/>
          <ac:spMkLst>
            <pc:docMk/>
            <pc:sldMk cId="4146386722" sldId="413"/>
            <ac:spMk id="14" creationId="{E9D0F67B-8D77-77B8-0DB8-4CC7DA425440}"/>
          </ac:spMkLst>
        </pc:spChg>
        <pc:spChg chg="mod">
          <ac:chgData name="Christopher Baker" userId="4d25b774-0f5b-469b-b0a1-25ffa5358728" providerId="ADAL" clId="{03ADCE1A-58BE-434A-BB80-044275921257}" dt="2024-05-08T12:33:09.024" v="1635"/>
          <ac:spMkLst>
            <pc:docMk/>
            <pc:sldMk cId="4146386722" sldId="413"/>
            <ac:spMk id="15" creationId="{BF63A1D7-A01C-A310-8C82-F74F6ED1F3B2}"/>
          </ac:spMkLst>
        </pc:spChg>
        <pc:spChg chg="add mod">
          <ac:chgData name="Christopher Baker" userId="4d25b774-0f5b-469b-b0a1-25ffa5358728" providerId="ADAL" clId="{03ADCE1A-58BE-434A-BB80-044275921257}" dt="2024-05-08T12:36:10.110" v="1654" actId="1076"/>
          <ac:spMkLst>
            <pc:docMk/>
            <pc:sldMk cId="4146386722" sldId="413"/>
            <ac:spMk id="17" creationId="{BCF2A207-ED4E-87FE-9A26-F49CE36AC249}"/>
          </ac:spMkLst>
        </pc:spChg>
        <pc:spChg chg="add mod">
          <ac:chgData name="Christopher Baker" userId="4d25b774-0f5b-469b-b0a1-25ffa5358728" providerId="ADAL" clId="{03ADCE1A-58BE-434A-BB80-044275921257}" dt="2024-05-08T12:36:32.043" v="1668" actId="767"/>
          <ac:spMkLst>
            <pc:docMk/>
            <pc:sldMk cId="4146386722" sldId="413"/>
            <ac:spMk id="19" creationId="{A13C23FE-7164-A69F-0112-FFF9ADEE7AA6}"/>
          </ac:spMkLst>
        </pc:spChg>
        <pc:grpChg chg="add mod">
          <ac:chgData name="Christopher Baker" userId="4d25b774-0f5b-469b-b0a1-25ffa5358728" providerId="ADAL" clId="{03ADCE1A-58BE-434A-BB80-044275921257}" dt="2024-05-08T12:36:04.172" v="1653" actId="1076"/>
          <ac:grpSpMkLst>
            <pc:docMk/>
            <pc:sldMk cId="4146386722" sldId="413"/>
            <ac:grpSpMk id="7" creationId="{81ABD581-39D1-69EF-7D8D-9FB2C33F793D}"/>
          </ac:grpSpMkLst>
        </pc:grpChg>
        <pc:picChg chg="mod">
          <ac:chgData name="Christopher Baker" userId="4d25b774-0f5b-469b-b0a1-25ffa5358728" providerId="ADAL" clId="{03ADCE1A-58BE-434A-BB80-044275921257}" dt="2024-05-08T12:33:09.024" v="1635"/>
          <ac:picMkLst>
            <pc:docMk/>
            <pc:sldMk cId="4146386722" sldId="413"/>
            <ac:picMk id="8" creationId="{DFF8E924-2D9D-5F5B-83DA-D4D08C460532}"/>
          </ac:picMkLst>
        </pc:picChg>
        <pc:picChg chg="mod">
          <ac:chgData name="Christopher Baker" userId="4d25b774-0f5b-469b-b0a1-25ffa5358728" providerId="ADAL" clId="{03ADCE1A-58BE-434A-BB80-044275921257}" dt="2024-05-08T12:33:09.024" v="1635"/>
          <ac:picMkLst>
            <pc:docMk/>
            <pc:sldMk cId="4146386722" sldId="413"/>
            <ac:picMk id="9" creationId="{1AAE1411-32F5-1756-5007-8EB829CF8321}"/>
          </ac:picMkLst>
        </pc:picChg>
        <pc:picChg chg="mod">
          <ac:chgData name="Christopher Baker" userId="4d25b774-0f5b-469b-b0a1-25ffa5358728" providerId="ADAL" clId="{03ADCE1A-58BE-434A-BB80-044275921257}" dt="2024-05-08T12:33:09.024" v="1635"/>
          <ac:picMkLst>
            <pc:docMk/>
            <pc:sldMk cId="4146386722" sldId="413"/>
            <ac:picMk id="10" creationId="{A679BF66-3803-C303-EE97-33CB1194D573}"/>
          </ac:picMkLst>
        </pc:picChg>
        <pc:picChg chg="mod">
          <ac:chgData name="Christopher Baker" userId="4d25b774-0f5b-469b-b0a1-25ffa5358728" providerId="ADAL" clId="{03ADCE1A-58BE-434A-BB80-044275921257}" dt="2024-05-08T12:33:09.024" v="1635"/>
          <ac:picMkLst>
            <pc:docMk/>
            <pc:sldMk cId="4146386722" sldId="413"/>
            <ac:picMk id="11" creationId="{0E274F57-CCCE-7448-DDCB-F16C1099A072}"/>
          </ac:picMkLst>
        </pc:picChg>
        <pc:picChg chg="add mod">
          <ac:chgData name="Christopher Baker" userId="4d25b774-0f5b-469b-b0a1-25ffa5358728" providerId="ADAL" clId="{03ADCE1A-58BE-434A-BB80-044275921257}" dt="2024-05-08T12:35:56.786" v="1652" actId="1076"/>
          <ac:picMkLst>
            <pc:docMk/>
            <pc:sldMk cId="4146386722" sldId="413"/>
            <ac:picMk id="18" creationId="{37A9345F-E003-80BF-73FE-686C4BE2C1F1}"/>
          </ac:picMkLst>
        </pc:picChg>
      </pc:sldChg>
      <pc:sldChg chg="new del">
        <pc:chgData name="Christopher Baker" userId="4d25b774-0f5b-469b-b0a1-25ffa5358728" providerId="ADAL" clId="{03ADCE1A-58BE-434A-BB80-044275921257}" dt="2024-05-08T18:49:19.718" v="1680" actId="2696"/>
        <pc:sldMkLst>
          <pc:docMk/>
          <pc:sldMk cId="1434549594" sldId="414"/>
        </pc:sldMkLst>
      </pc:sldChg>
      <pc:sldChg chg="addSp modSp add mod modAnim modNotesTx">
        <pc:chgData name="Christopher Baker" userId="4d25b774-0f5b-469b-b0a1-25ffa5358728" providerId="ADAL" clId="{03ADCE1A-58BE-434A-BB80-044275921257}" dt="2024-05-08T19:25:20.222" v="1938"/>
        <pc:sldMkLst>
          <pc:docMk/>
          <pc:sldMk cId="3714622010" sldId="414"/>
        </pc:sldMkLst>
        <pc:spChg chg="add mod">
          <ac:chgData name="Christopher Baker" userId="4d25b774-0f5b-469b-b0a1-25ffa5358728" providerId="ADAL" clId="{03ADCE1A-58BE-434A-BB80-044275921257}" dt="2024-05-08T19:16:42.019" v="1909" actId="1035"/>
          <ac:spMkLst>
            <pc:docMk/>
            <pc:sldMk cId="3714622010" sldId="414"/>
            <ac:spMk id="18" creationId="{28AA9832-1F3F-5E06-A533-8E5E99861CC5}"/>
          </ac:spMkLst>
        </pc:spChg>
        <pc:spChg chg="add mod">
          <ac:chgData name="Christopher Baker" userId="4d25b774-0f5b-469b-b0a1-25ffa5358728" providerId="ADAL" clId="{03ADCE1A-58BE-434A-BB80-044275921257}" dt="2024-05-08T19:16:42.019" v="1909" actId="1035"/>
          <ac:spMkLst>
            <pc:docMk/>
            <pc:sldMk cId="3714622010" sldId="414"/>
            <ac:spMk id="21" creationId="{F3B8BA65-155E-33CE-37FC-B4193A56A0A5}"/>
          </ac:spMkLst>
        </pc:spChg>
        <pc:spChg chg="add mod">
          <ac:chgData name="Christopher Baker" userId="4d25b774-0f5b-469b-b0a1-25ffa5358728" providerId="ADAL" clId="{03ADCE1A-58BE-434A-BB80-044275921257}" dt="2024-05-08T19:16:42.019" v="1909" actId="1035"/>
          <ac:spMkLst>
            <pc:docMk/>
            <pc:sldMk cId="3714622010" sldId="414"/>
            <ac:spMk id="22" creationId="{58CE8BFF-AB79-8A32-8C6E-C67631D51A88}"/>
          </ac:spMkLst>
        </pc:spChg>
        <pc:spChg chg="add mod">
          <ac:chgData name="Christopher Baker" userId="4d25b774-0f5b-469b-b0a1-25ffa5358728" providerId="ADAL" clId="{03ADCE1A-58BE-434A-BB80-044275921257}" dt="2024-05-08T19:16:42.019" v="1909" actId="1035"/>
          <ac:spMkLst>
            <pc:docMk/>
            <pc:sldMk cId="3714622010" sldId="414"/>
            <ac:spMk id="23" creationId="{8A824DB9-4F73-33D4-ED36-CAA70CC8D591}"/>
          </ac:spMkLst>
        </pc:spChg>
        <pc:spChg chg="mod">
          <ac:chgData name="Christopher Baker" userId="4d25b774-0f5b-469b-b0a1-25ffa5358728" providerId="ADAL" clId="{03ADCE1A-58BE-434A-BB80-044275921257}" dt="2024-05-08T19:19:05.262" v="1913"/>
          <ac:spMkLst>
            <pc:docMk/>
            <pc:sldMk cId="3714622010" sldId="414"/>
            <ac:spMk id="26" creationId="{5B89B933-04CD-F212-5C5D-9A79D97E3AB6}"/>
          </ac:spMkLst>
        </pc:spChg>
        <pc:spChg chg="mod">
          <ac:chgData name="Christopher Baker" userId="4d25b774-0f5b-469b-b0a1-25ffa5358728" providerId="ADAL" clId="{03ADCE1A-58BE-434A-BB80-044275921257}" dt="2024-05-08T19:19:05.262" v="1913"/>
          <ac:spMkLst>
            <pc:docMk/>
            <pc:sldMk cId="3714622010" sldId="414"/>
            <ac:spMk id="27" creationId="{C27249AC-BA32-5971-F27D-DECC72C7CA3B}"/>
          </ac:spMkLst>
        </pc:spChg>
        <pc:grpChg chg="add mod">
          <ac:chgData name="Christopher Baker" userId="4d25b774-0f5b-469b-b0a1-25ffa5358728" providerId="ADAL" clId="{03ADCE1A-58BE-434A-BB80-044275921257}" dt="2024-05-08T19:16:42.019" v="1909" actId="1035"/>
          <ac:grpSpMkLst>
            <pc:docMk/>
            <pc:sldMk cId="3714622010" sldId="414"/>
            <ac:grpSpMk id="24" creationId="{BA4E7239-5EF5-3231-BC2B-8D92BC9400E3}"/>
          </ac:grpSpMkLst>
        </pc:grpChg>
        <pc:grpChg chg="add mod">
          <ac:chgData name="Christopher Baker" userId="4d25b774-0f5b-469b-b0a1-25ffa5358728" providerId="ADAL" clId="{03ADCE1A-58BE-434A-BB80-044275921257}" dt="2024-05-08T19:19:11.315" v="1914" actId="1076"/>
          <ac:grpSpMkLst>
            <pc:docMk/>
            <pc:sldMk cId="3714622010" sldId="414"/>
            <ac:grpSpMk id="25" creationId="{B135C9F4-923D-5CB1-5024-15BB0951468A}"/>
          </ac:grpSpMkLst>
        </pc:grpChg>
        <pc:cxnChg chg="add mod">
          <ac:chgData name="Christopher Baker" userId="4d25b774-0f5b-469b-b0a1-25ffa5358728" providerId="ADAL" clId="{03ADCE1A-58BE-434A-BB80-044275921257}" dt="2024-05-08T19:16:42.019" v="1909" actId="1035"/>
          <ac:cxnSpMkLst>
            <pc:docMk/>
            <pc:sldMk cId="3714622010" sldId="414"/>
            <ac:cxnSpMk id="2" creationId="{1B911253-3C2C-2363-0EDF-3152A1DFB76C}"/>
          </ac:cxnSpMkLst>
        </pc:cxnChg>
        <pc:cxnChg chg="add mod">
          <ac:chgData name="Christopher Baker" userId="4d25b774-0f5b-469b-b0a1-25ffa5358728" providerId="ADAL" clId="{03ADCE1A-58BE-434A-BB80-044275921257}" dt="2024-05-08T19:16:42.019" v="1909" actId="1035"/>
          <ac:cxnSpMkLst>
            <pc:docMk/>
            <pc:sldMk cId="3714622010" sldId="414"/>
            <ac:cxnSpMk id="4" creationId="{62A0170E-5FD4-28B8-6DCD-30FDF5247C7D}"/>
          </ac:cxnSpMkLst>
        </pc:cxnChg>
        <pc:cxnChg chg="add mod">
          <ac:chgData name="Christopher Baker" userId="4d25b774-0f5b-469b-b0a1-25ffa5358728" providerId="ADAL" clId="{03ADCE1A-58BE-434A-BB80-044275921257}" dt="2024-05-08T19:16:42.019" v="1909" actId="1035"/>
          <ac:cxnSpMkLst>
            <pc:docMk/>
            <pc:sldMk cId="3714622010" sldId="414"/>
            <ac:cxnSpMk id="17" creationId="{0492EA66-6A9C-E716-7794-72D4252CD589}"/>
          </ac:cxnSpMkLst>
        </pc:cxnChg>
        <pc:cxnChg chg="add mod">
          <ac:chgData name="Christopher Baker" userId="4d25b774-0f5b-469b-b0a1-25ffa5358728" providerId="ADAL" clId="{03ADCE1A-58BE-434A-BB80-044275921257}" dt="2024-05-08T19:16:42.019" v="1909" actId="1035"/>
          <ac:cxnSpMkLst>
            <pc:docMk/>
            <pc:sldMk cId="3714622010" sldId="414"/>
            <ac:cxnSpMk id="20" creationId="{32C04FB3-AE3F-0536-E8F6-2BBD2897B74D}"/>
          </ac:cxnSpMkLst>
        </pc:cxnChg>
      </pc:sldChg>
      <pc:sldChg chg="addSp delSp modSp new mod modAnim">
        <pc:chgData name="Christopher Baker" userId="4d25b774-0f5b-469b-b0a1-25ffa5358728" providerId="ADAL" clId="{03ADCE1A-58BE-434A-BB80-044275921257}" dt="2024-05-08T20:15:46.605" v="1980"/>
        <pc:sldMkLst>
          <pc:docMk/>
          <pc:sldMk cId="3210377231" sldId="415"/>
        </pc:sldMkLst>
        <pc:spChg chg="del">
          <ac:chgData name="Christopher Baker" userId="4d25b774-0f5b-469b-b0a1-25ffa5358728" providerId="ADAL" clId="{03ADCE1A-58BE-434A-BB80-044275921257}" dt="2024-05-08T19:29:32.410" v="1940" actId="478"/>
          <ac:spMkLst>
            <pc:docMk/>
            <pc:sldMk cId="3210377231" sldId="415"/>
            <ac:spMk id="2" creationId="{0729B59D-AC75-8F05-67EA-DFF80D4336CC}"/>
          </ac:spMkLst>
        </pc:spChg>
        <pc:spChg chg="del">
          <ac:chgData name="Christopher Baker" userId="4d25b774-0f5b-469b-b0a1-25ffa5358728" providerId="ADAL" clId="{03ADCE1A-58BE-434A-BB80-044275921257}" dt="2024-05-08T20:10:35.821" v="1965" actId="478"/>
          <ac:spMkLst>
            <pc:docMk/>
            <pc:sldMk cId="3210377231" sldId="415"/>
            <ac:spMk id="3" creationId="{B627A5D3-770E-228D-56DE-81C56B452059}"/>
          </ac:spMkLst>
        </pc:spChg>
        <pc:spChg chg="add mod">
          <ac:chgData name="Christopher Baker" userId="4d25b774-0f5b-469b-b0a1-25ffa5358728" providerId="ADAL" clId="{03ADCE1A-58BE-434A-BB80-044275921257}" dt="2024-05-08T19:37:17.881" v="1964" actId="1076"/>
          <ac:spMkLst>
            <pc:docMk/>
            <pc:sldMk cId="3210377231" sldId="415"/>
            <ac:spMk id="8" creationId="{F49F2FC8-8D2C-6003-F3D0-D2EDDE5BD844}"/>
          </ac:spMkLst>
        </pc:spChg>
        <pc:spChg chg="add mod">
          <ac:chgData name="Christopher Baker" userId="4d25b774-0f5b-469b-b0a1-25ffa5358728" providerId="ADAL" clId="{03ADCE1A-58BE-434A-BB80-044275921257}" dt="2024-05-08T20:15:27.549" v="1978" actId="1076"/>
          <ac:spMkLst>
            <pc:docMk/>
            <pc:sldMk cId="3210377231" sldId="415"/>
            <ac:spMk id="10" creationId="{879C3212-F078-F8F4-FCC9-5A7E51623D68}"/>
          </ac:spMkLst>
        </pc:spChg>
        <pc:picChg chg="add mod">
          <ac:chgData name="Christopher Baker" userId="4d25b774-0f5b-469b-b0a1-25ffa5358728" providerId="ADAL" clId="{03ADCE1A-58BE-434A-BB80-044275921257}" dt="2024-05-08T20:12:55.257" v="1968" actId="1076"/>
          <ac:picMkLst>
            <pc:docMk/>
            <pc:sldMk cId="3210377231" sldId="415"/>
            <ac:picMk id="9" creationId="{EEDE39BD-2284-DCF4-A781-A4BD95BB244E}"/>
          </ac:picMkLst>
        </pc:picChg>
        <pc:picChg chg="add mod">
          <ac:chgData name="Christopher Baker" userId="4d25b774-0f5b-469b-b0a1-25ffa5358728" providerId="ADAL" clId="{03ADCE1A-58BE-434A-BB80-044275921257}" dt="2024-05-08T20:15:24.340" v="1977" actId="1076"/>
          <ac:picMkLst>
            <pc:docMk/>
            <pc:sldMk cId="3210377231" sldId="415"/>
            <ac:picMk id="11" creationId="{DDF11009-67F8-C53E-5278-265B8EC58A82}"/>
          </ac:picMkLst>
        </pc:picChg>
        <pc:picChg chg="add mod">
          <ac:chgData name="Christopher Baker" userId="4d25b774-0f5b-469b-b0a1-25ffa5358728" providerId="ADAL" clId="{03ADCE1A-58BE-434A-BB80-044275921257}" dt="2024-05-08T19:36:51.183" v="1961" actId="1076"/>
          <ac:picMkLst>
            <pc:docMk/>
            <pc:sldMk cId="3210377231" sldId="415"/>
            <ac:picMk id="8194" creationId="{B7C3D0D9-F628-D37D-4C28-237EEFA94A77}"/>
          </ac:picMkLst>
        </pc:picChg>
      </pc:sldChg>
      <pc:sldChg chg="addSp delSp modSp add mod modAnim">
        <pc:chgData name="Christopher Baker" userId="4d25b774-0f5b-469b-b0a1-25ffa5358728" providerId="ADAL" clId="{03ADCE1A-58BE-434A-BB80-044275921257}" dt="2024-05-08T21:23:07.447" v="2408"/>
        <pc:sldMkLst>
          <pc:docMk/>
          <pc:sldMk cId="628652546" sldId="428"/>
        </pc:sldMkLst>
        <pc:spChg chg="add mod">
          <ac:chgData name="Christopher Baker" userId="4d25b774-0f5b-469b-b0a1-25ffa5358728" providerId="ADAL" clId="{03ADCE1A-58BE-434A-BB80-044275921257}" dt="2024-05-08T20:54:01.927" v="2185"/>
          <ac:spMkLst>
            <pc:docMk/>
            <pc:sldMk cId="628652546" sldId="428"/>
            <ac:spMk id="6" creationId="{3D93B5F5-D471-B2C7-3E81-955DD53CBB89}"/>
          </ac:spMkLst>
        </pc:spChg>
        <pc:spChg chg="add mod">
          <ac:chgData name="Christopher Baker" userId="4d25b774-0f5b-469b-b0a1-25ffa5358728" providerId="ADAL" clId="{03ADCE1A-58BE-434A-BB80-044275921257}" dt="2024-05-08T20:54:01.927" v="2185"/>
          <ac:spMkLst>
            <pc:docMk/>
            <pc:sldMk cId="628652546" sldId="428"/>
            <ac:spMk id="7" creationId="{0B4C6C50-CD9D-E2E7-AB2B-FF64379956E8}"/>
          </ac:spMkLst>
        </pc:spChg>
        <pc:spChg chg="add mod">
          <ac:chgData name="Christopher Baker" userId="4d25b774-0f5b-469b-b0a1-25ffa5358728" providerId="ADAL" clId="{03ADCE1A-58BE-434A-BB80-044275921257}" dt="2024-05-08T20:57:57.399" v="2202" actId="1076"/>
          <ac:spMkLst>
            <pc:docMk/>
            <pc:sldMk cId="628652546" sldId="428"/>
            <ac:spMk id="9" creationId="{38D58D52-7088-D79F-A95C-35BCEA00148C}"/>
          </ac:spMkLst>
        </pc:spChg>
        <pc:spChg chg="mod">
          <ac:chgData name="Christopher Baker" userId="4d25b774-0f5b-469b-b0a1-25ffa5358728" providerId="ADAL" clId="{03ADCE1A-58BE-434A-BB80-044275921257}" dt="2024-05-08T20:57:46.213" v="2198" actId="14100"/>
          <ac:spMkLst>
            <pc:docMk/>
            <pc:sldMk cId="628652546" sldId="428"/>
            <ac:spMk id="13" creationId="{AD1F315F-08CC-4C44-B98F-CD05F0B77A99}"/>
          </ac:spMkLst>
        </pc:spChg>
        <pc:grpChg chg="mod">
          <ac:chgData name="Christopher Baker" userId="4d25b774-0f5b-469b-b0a1-25ffa5358728" providerId="ADAL" clId="{03ADCE1A-58BE-434A-BB80-044275921257}" dt="2024-05-08T20:57:30.977" v="2194" actId="1076"/>
          <ac:grpSpMkLst>
            <pc:docMk/>
            <pc:sldMk cId="628652546" sldId="428"/>
            <ac:grpSpMk id="17" creationId="{89EBBFF7-15B2-446F-8BF2-E6B66A6FEF0C}"/>
          </ac:grpSpMkLst>
        </pc:grpChg>
        <pc:picChg chg="del">
          <ac:chgData name="Christopher Baker" userId="4d25b774-0f5b-469b-b0a1-25ffa5358728" providerId="ADAL" clId="{03ADCE1A-58BE-434A-BB80-044275921257}" dt="2024-05-08T20:44:47.907" v="2161" actId="478"/>
          <ac:picMkLst>
            <pc:docMk/>
            <pc:sldMk cId="628652546" sldId="428"/>
            <ac:picMk id="4" creationId="{0039E298-494B-45B1-977C-0572AEA81D64}"/>
          </ac:picMkLst>
        </pc:picChg>
        <pc:picChg chg="del">
          <ac:chgData name="Christopher Baker" userId="4d25b774-0f5b-469b-b0a1-25ffa5358728" providerId="ADAL" clId="{03ADCE1A-58BE-434A-BB80-044275921257}" dt="2024-05-08T20:44:44.768" v="2160" actId="478"/>
          <ac:picMkLst>
            <pc:docMk/>
            <pc:sldMk cId="628652546" sldId="428"/>
            <ac:picMk id="5" creationId="{A15B8643-5E09-4645-A31B-527127523A15}"/>
          </ac:picMkLst>
        </pc:picChg>
        <pc:picChg chg="add mod">
          <ac:chgData name="Christopher Baker" userId="4d25b774-0f5b-469b-b0a1-25ffa5358728" providerId="ADAL" clId="{03ADCE1A-58BE-434A-BB80-044275921257}" dt="2024-05-08T20:57:49.091" v="2199" actId="1076"/>
          <ac:picMkLst>
            <pc:docMk/>
            <pc:sldMk cId="628652546" sldId="428"/>
            <ac:picMk id="8" creationId="{C1F60AF0-DBD1-F0BD-19C6-5D4A29B78C68}"/>
          </ac:picMkLst>
        </pc:picChg>
        <pc:picChg chg="mod">
          <ac:chgData name="Christopher Baker" userId="4d25b774-0f5b-469b-b0a1-25ffa5358728" providerId="ADAL" clId="{03ADCE1A-58BE-434A-BB80-044275921257}" dt="2024-05-08T20:57:42.911" v="2197" actId="1076"/>
          <ac:picMkLst>
            <pc:docMk/>
            <pc:sldMk cId="628652546" sldId="428"/>
            <ac:picMk id="11" creationId="{C92ABA47-DD7A-4AB1-911C-EA0ABB28F93F}"/>
          </ac:picMkLst>
        </pc:picChg>
      </pc:sldChg>
      <pc:sldChg chg="modSp add mod modTransition">
        <pc:chgData name="Christopher Baker" userId="4d25b774-0f5b-469b-b0a1-25ffa5358728" providerId="ADAL" clId="{03ADCE1A-58BE-434A-BB80-044275921257}" dt="2024-05-08T20:19:22.151" v="1999" actId="20577"/>
        <pc:sldMkLst>
          <pc:docMk/>
          <pc:sldMk cId="852912160" sldId="4174"/>
        </pc:sldMkLst>
        <pc:spChg chg="mod">
          <ac:chgData name="Christopher Baker" userId="4d25b774-0f5b-469b-b0a1-25ffa5358728" providerId="ADAL" clId="{03ADCE1A-58BE-434A-BB80-044275921257}" dt="2024-05-08T20:19:22.151" v="1999" actId="20577"/>
          <ac:spMkLst>
            <pc:docMk/>
            <pc:sldMk cId="852912160" sldId="4174"/>
            <ac:spMk id="3" creationId="{7B4C73AB-8EA6-3492-3459-D6827A7EE9BD}"/>
          </ac:spMkLst>
        </pc:spChg>
      </pc:sldChg>
      <pc:sldChg chg="addSp delSp modSp add mod modTransition">
        <pc:chgData name="Christopher Baker" userId="4d25b774-0f5b-469b-b0a1-25ffa5358728" providerId="ADAL" clId="{03ADCE1A-58BE-434A-BB80-044275921257}" dt="2024-05-08T20:22:33.430" v="2031" actId="1076"/>
        <pc:sldMkLst>
          <pc:docMk/>
          <pc:sldMk cId="2652504886" sldId="4175"/>
        </pc:sldMkLst>
        <pc:spChg chg="add del mod">
          <ac:chgData name="Christopher Baker" userId="4d25b774-0f5b-469b-b0a1-25ffa5358728" providerId="ADAL" clId="{03ADCE1A-58BE-434A-BB80-044275921257}" dt="2024-05-08T20:21:54.446" v="2020"/>
          <ac:spMkLst>
            <pc:docMk/>
            <pc:sldMk cId="2652504886" sldId="4175"/>
            <ac:spMk id="2" creationId="{D546FD95-E167-239A-5F11-F509180446EF}"/>
          </ac:spMkLst>
        </pc:spChg>
        <pc:spChg chg="add del mod">
          <ac:chgData name="Christopher Baker" userId="4d25b774-0f5b-469b-b0a1-25ffa5358728" providerId="ADAL" clId="{03ADCE1A-58BE-434A-BB80-044275921257}" dt="2024-05-08T20:21:52.863" v="2018"/>
          <ac:spMkLst>
            <pc:docMk/>
            <pc:sldMk cId="2652504886" sldId="4175"/>
            <ac:spMk id="3" creationId="{3F92EAAC-BB8B-3C95-9058-C982BCA768BF}"/>
          </ac:spMkLst>
        </pc:spChg>
        <pc:spChg chg="add mod">
          <ac:chgData name="Christopher Baker" userId="4d25b774-0f5b-469b-b0a1-25ffa5358728" providerId="ADAL" clId="{03ADCE1A-58BE-434A-BB80-044275921257}" dt="2024-05-08T20:22:33.430" v="2031" actId="1076"/>
          <ac:spMkLst>
            <pc:docMk/>
            <pc:sldMk cId="2652504886" sldId="4175"/>
            <ac:spMk id="7" creationId="{86B80A14-28DE-F772-499A-485690C8724C}"/>
          </ac:spMkLst>
        </pc:spChg>
        <pc:spChg chg="mod">
          <ac:chgData name="Christopher Baker" userId="4d25b774-0f5b-469b-b0a1-25ffa5358728" providerId="ADAL" clId="{03ADCE1A-58BE-434A-BB80-044275921257}" dt="2024-05-08T20:22:28.548" v="2030" actId="403"/>
          <ac:spMkLst>
            <pc:docMk/>
            <pc:sldMk cId="2652504886" sldId="4175"/>
            <ac:spMk id="16" creationId="{5E653D06-8919-F5FE-0CC5-E7557F142E46}"/>
          </ac:spMkLst>
        </pc:spChg>
      </pc:sldChg>
      <pc:sldChg chg="add modTransition">
        <pc:chgData name="Christopher Baker" userId="4d25b774-0f5b-469b-b0a1-25ffa5358728" providerId="ADAL" clId="{03ADCE1A-58BE-434A-BB80-044275921257}" dt="2024-05-08T20:25:09.349" v="2032"/>
        <pc:sldMkLst>
          <pc:docMk/>
          <pc:sldMk cId="319095075" sldId="4180"/>
        </pc:sldMkLst>
      </pc:sldChg>
      <pc:sldChg chg="add modTransition">
        <pc:chgData name="Christopher Baker" userId="4d25b774-0f5b-469b-b0a1-25ffa5358728" providerId="ADAL" clId="{03ADCE1A-58BE-434A-BB80-044275921257}" dt="2024-05-08T20:25:09.349" v="2032"/>
        <pc:sldMkLst>
          <pc:docMk/>
          <pc:sldMk cId="2189622419" sldId="4181"/>
        </pc:sldMkLst>
      </pc:sldChg>
      <pc:sldChg chg="addSp delSp modSp new mod modAnim">
        <pc:chgData name="Christopher Baker" userId="4d25b774-0f5b-469b-b0a1-25ffa5358728" providerId="ADAL" clId="{03ADCE1A-58BE-434A-BB80-044275921257}" dt="2024-05-08T20:30:37.481" v="2050"/>
        <pc:sldMkLst>
          <pc:docMk/>
          <pc:sldMk cId="2629033298" sldId="4182"/>
        </pc:sldMkLst>
        <pc:spChg chg="del">
          <ac:chgData name="Christopher Baker" userId="4d25b774-0f5b-469b-b0a1-25ffa5358728" providerId="ADAL" clId="{03ADCE1A-58BE-434A-BB80-044275921257}" dt="2024-05-08T20:28:18.407" v="2034" actId="478"/>
          <ac:spMkLst>
            <pc:docMk/>
            <pc:sldMk cId="2629033298" sldId="4182"/>
            <ac:spMk id="2" creationId="{8A2CA252-A38E-0531-9DE5-367B2AF57FC8}"/>
          </ac:spMkLst>
        </pc:spChg>
        <pc:picChg chg="add mod">
          <ac:chgData name="Christopher Baker" userId="4d25b774-0f5b-469b-b0a1-25ffa5358728" providerId="ADAL" clId="{03ADCE1A-58BE-434A-BB80-044275921257}" dt="2024-05-08T20:29:23.201" v="2043" actId="1076"/>
          <ac:picMkLst>
            <pc:docMk/>
            <pc:sldMk cId="2629033298" sldId="4182"/>
            <ac:picMk id="7" creationId="{9134FD05-FF33-38F7-958D-280F6DDE62F6}"/>
          </ac:picMkLst>
        </pc:picChg>
        <pc:picChg chg="add mod">
          <ac:chgData name="Christopher Baker" userId="4d25b774-0f5b-469b-b0a1-25ffa5358728" providerId="ADAL" clId="{03ADCE1A-58BE-434A-BB80-044275921257}" dt="2024-05-08T20:29:18.339" v="2042" actId="1076"/>
          <ac:picMkLst>
            <pc:docMk/>
            <pc:sldMk cId="2629033298" sldId="4182"/>
            <ac:picMk id="8" creationId="{911961B5-F90E-EEC6-48DC-892EAACF034E}"/>
          </ac:picMkLst>
        </pc:picChg>
        <pc:picChg chg="add mod">
          <ac:chgData name="Christopher Baker" userId="4d25b774-0f5b-469b-b0a1-25ffa5358728" providerId="ADAL" clId="{03ADCE1A-58BE-434A-BB80-044275921257}" dt="2024-05-08T20:30:27.010" v="2048" actId="14100"/>
          <ac:picMkLst>
            <pc:docMk/>
            <pc:sldMk cId="2629033298" sldId="4182"/>
            <ac:picMk id="9" creationId="{89B8E27F-9E52-ADBA-2862-0673AE65919C}"/>
          </ac:picMkLst>
        </pc:picChg>
      </pc:sldChg>
      <pc:sldChg chg="addSp delSp modSp new del mod">
        <pc:chgData name="Christopher Baker" userId="4d25b774-0f5b-469b-b0a1-25ffa5358728" providerId="ADAL" clId="{03ADCE1A-58BE-434A-BB80-044275921257}" dt="2024-05-08T20:58:18.078" v="2207" actId="2696"/>
        <pc:sldMkLst>
          <pc:docMk/>
          <pc:sldMk cId="3854123777" sldId="4183"/>
        </pc:sldMkLst>
        <pc:spChg chg="del">
          <ac:chgData name="Christopher Baker" userId="4d25b774-0f5b-469b-b0a1-25ffa5358728" providerId="ADAL" clId="{03ADCE1A-58BE-434A-BB80-044275921257}" dt="2024-05-08T20:54:47.858" v="2186" actId="478"/>
          <ac:spMkLst>
            <pc:docMk/>
            <pc:sldMk cId="3854123777" sldId="4183"/>
            <ac:spMk id="2" creationId="{69F00324-2ACB-2A20-7461-3844E24484A9}"/>
          </ac:spMkLst>
        </pc:spChg>
        <pc:spChg chg="del">
          <ac:chgData name="Christopher Baker" userId="4d25b774-0f5b-469b-b0a1-25ffa5358728" providerId="ADAL" clId="{03ADCE1A-58BE-434A-BB80-044275921257}" dt="2024-05-08T20:49:40.932" v="2163" actId="478"/>
          <ac:spMkLst>
            <pc:docMk/>
            <pc:sldMk cId="3854123777" sldId="4183"/>
            <ac:spMk id="3" creationId="{8808AD4C-BC31-13DA-4A01-4E5A61534DBB}"/>
          </ac:spMkLst>
        </pc:spChg>
        <pc:spChg chg="add del mod">
          <ac:chgData name="Christopher Baker" userId="4d25b774-0f5b-469b-b0a1-25ffa5358728" providerId="ADAL" clId="{03ADCE1A-58BE-434A-BB80-044275921257}" dt="2024-05-08T20:58:05.095" v="2204" actId="478"/>
          <ac:spMkLst>
            <pc:docMk/>
            <pc:sldMk cId="3854123777" sldId="4183"/>
            <ac:spMk id="8" creationId="{A277E462-22A2-73B8-FD21-7B880178FD68}"/>
          </ac:spMkLst>
        </pc:spChg>
        <pc:picChg chg="add del mod">
          <ac:chgData name="Christopher Baker" userId="4d25b774-0f5b-469b-b0a1-25ffa5358728" providerId="ADAL" clId="{03ADCE1A-58BE-434A-BB80-044275921257}" dt="2024-05-08T20:58:01.424" v="2203" actId="478"/>
          <ac:picMkLst>
            <pc:docMk/>
            <pc:sldMk cId="3854123777" sldId="4183"/>
            <ac:picMk id="6" creationId="{0ACCC7A2-CD53-93DD-380C-76700BF577EB}"/>
          </ac:picMkLst>
        </pc:picChg>
        <pc:picChg chg="add del mod">
          <ac:chgData name="Christopher Baker" userId="4d25b774-0f5b-469b-b0a1-25ffa5358728" providerId="ADAL" clId="{03ADCE1A-58BE-434A-BB80-044275921257}" dt="2024-05-08T20:58:16.238" v="2206" actId="21"/>
          <ac:picMkLst>
            <pc:docMk/>
            <pc:sldMk cId="3854123777" sldId="4183"/>
            <ac:picMk id="9" creationId="{9D8B252A-782D-44AB-740F-D17A328CC38B}"/>
          </ac:picMkLst>
        </pc:picChg>
      </pc:sldChg>
      <pc:sldChg chg="addSp delSp modSp new mod">
        <pc:chgData name="Christopher Baker" userId="4d25b774-0f5b-469b-b0a1-25ffa5358728" providerId="ADAL" clId="{03ADCE1A-58BE-434A-BB80-044275921257}" dt="2024-05-08T21:19:44.291" v="2340" actId="20577"/>
        <pc:sldMkLst>
          <pc:docMk/>
          <pc:sldMk cId="265739180" sldId="4184"/>
        </pc:sldMkLst>
        <pc:spChg chg="del">
          <ac:chgData name="Christopher Baker" userId="4d25b774-0f5b-469b-b0a1-25ffa5358728" providerId="ADAL" clId="{03ADCE1A-58BE-434A-BB80-044275921257}" dt="2024-05-08T20:59:46.556" v="2212" actId="478"/>
          <ac:spMkLst>
            <pc:docMk/>
            <pc:sldMk cId="265739180" sldId="4184"/>
            <ac:spMk id="2" creationId="{3FCA8015-C958-9D7D-37BF-A2F281E82234}"/>
          </ac:spMkLst>
        </pc:spChg>
        <pc:spChg chg="mod">
          <ac:chgData name="Christopher Baker" userId="4d25b774-0f5b-469b-b0a1-25ffa5358728" providerId="ADAL" clId="{03ADCE1A-58BE-434A-BB80-044275921257}" dt="2024-05-08T21:19:44.291" v="2340" actId="20577"/>
          <ac:spMkLst>
            <pc:docMk/>
            <pc:sldMk cId="265739180" sldId="4184"/>
            <ac:spMk id="3" creationId="{B9E25F4F-6CBA-EBDA-F8E7-05ACEE8D8342}"/>
          </ac:spMkLst>
        </pc:spChg>
        <pc:spChg chg="add mod">
          <ac:chgData name="Christopher Baker" userId="4d25b774-0f5b-469b-b0a1-25ffa5358728" providerId="ADAL" clId="{03ADCE1A-58BE-434A-BB80-044275921257}" dt="2024-05-08T21:19:24.730" v="2291" actId="1076"/>
          <ac:spMkLst>
            <pc:docMk/>
            <pc:sldMk cId="265739180" sldId="4184"/>
            <ac:spMk id="9" creationId="{A94FAF35-FDB9-07D2-3873-A7C5CAA4B485}"/>
          </ac:spMkLst>
        </pc:spChg>
        <pc:picChg chg="add mod">
          <ac:chgData name="Christopher Baker" userId="4d25b774-0f5b-469b-b0a1-25ffa5358728" providerId="ADAL" clId="{03ADCE1A-58BE-434A-BB80-044275921257}" dt="2024-05-08T21:01:00.161" v="2221" actId="1076"/>
          <ac:picMkLst>
            <pc:docMk/>
            <pc:sldMk cId="265739180" sldId="4184"/>
            <ac:picMk id="7" creationId="{44DCF326-E68C-869D-D769-8B9F307B6FF1}"/>
          </ac:picMkLst>
        </pc:picChg>
        <pc:picChg chg="add mod">
          <ac:chgData name="Christopher Baker" userId="4d25b774-0f5b-469b-b0a1-25ffa5358728" providerId="ADAL" clId="{03ADCE1A-58BE-434A-BB80-044275921257}" dt="2024-05-08T21:01:06.016" v="2223" actId="1076"/>
          <ac:picMkLst>
            <pc:docMk/>
            <pc:sldMk cId="265739180" sldId="4184"/>
            <ac:picMk id="10" creationId="{5545A256-7E96-F56D-BA37-87804B35F45A}"/>
          </ac:picMkLst>
        </pc:picChg>
      </pc:sldChg>
      <pc:sldChg chg="new del">
        <pc:chgData name="Christopher Baker" userId="4d25b774-0f5b-469b-b0a1-25ffa5358728" providerId="ADAL" clId="{03ADCE1A-58BE-434A-BB80-044275921257}" dt="2024-05-08T21:19:10.217" v="2289" actId="2696"/>
        <pc:sldMkLst>
          <pc:docMk/>
          <pc:sldMk cId="2722311095" sldId="4185"/>
        </pc:sldMkLst>
      </pc:sldChg>
      <pc:sldChg chg="addSp delSp modSp new mod">
        <pc:chgData name="Christopher Baker" userId="4d25b774-0f5b-469b-b0a1-25ffa5358728" providerId="ADAL" clId="{03ADCE1A-58BE-434A-BB80-044275921257}" dt="2024-05-08T21:20:46.644" v="2407" actId="207"/>
        <pc:sldMkLst>
          <pc:docMk/>
          <pc:sldMk cId="2889413997" sldId="4186"/>
        </pc:sldMkLst>
        <pc:spChg chg="del">
          <ac:chgData name="Christopher Baker" userId="4d25b774-0f5b-469b-b0a1-25ffa5358728" providerId="ADAL" clId="{03ADCE1A-58BE-434A-BB80-044275921257}" dt="2024-05-08T21:11:35.515" v="2249" actId="478"/>
          <ac:spMkLst>
            <pc:docMk/>
            <pc:sldMk cId="2889413997" sldId="4186"/>
            <ac:spMk id="2" creationId="{2EF8C62B-BBEF-1032-5136-20204C4B7A41}"/>
          </ac:spMkLst>
        </pc:spChg>
        <pc:spChg chg="del">
          <ac:chgData name="Christopher Baker" userId="4d25b774-0f5b-469b-b0a1-25ffa5358728" providerId="ADAL" clId="{03ADCE1A-58BE-434A-BB80-044275921257}" dt="2024-05-08T21:14:01.998" v="2260" actId="478"/>
          <ac:spMkLst>
            <pc:docMk/>
            <pc:sldMk cId="2889413997" sldId="4186"/>
            <ac:spMk id="3" creationId="{302ED8FA-092D-598F-4774-6CB7EB0BF0A4}"/>
          </ac:spMkLst>
        </pc:spChg>
        <pc:spChg chg="add mod">
          <ac:chgData name="Christopher Baker" userId="4d25b774-0f5b-469b-b0a1-25ffa5358728" providerId="ADAL" clId="{03ADCE1A-58BE-434A-BB80-044275921257}" dt="2024-05-08T21:18:58.845" v="2288" actId="1076"/>
          <ac:spMkLst>
            <pc:docMk/>
            <pc:sldMk cId="2889413997" sldId="4186"/>
            <ac:spMk id="8" creationId="{8EB520FE-C754-7E4D-504C-C31C467116FE}"/>
          </ac:spMkLst>
        </pc:spChg>
        <pc:spChg chg="add mod">
          <ac:chgData name="Christopher Baker" userId="4d25b774-0f5b-469b-b0a1-25ffa5358728" providerId="ADAL" clId="{03ADCE1A-58BE-434A-BB80-044275921257}" dt="2024-05-08T21:20:46.644" v="2407" actId="207"/>
          <ac:spMkLst>
            <pc:docMk/>
            <pc:sldMk cId="2889413997" sldId="4186"/>
            <ac:spMk id="10" creationId="{ECCA30B2-58D3-23D0-6B73-95DE1C688455}"/>
          </ac:spMkLst>
        </pc:spChg>
        <pc:picChg chg="add mod">
          <ac:chgData name="Christopher Baker" userId="4d25b774-0f5b-469b-b0a1-25ffa5358728" providerId="ADAL" clId="{03ADCE1A-58BE-434A-BB80-044275921257}" dt="2024-05-08T21:18:16.093" v="2282" actId="1076"/>
          <ac:picMkLst>
            <pc:docMk/>
            <pc:sldMk cId="2889413997" sldId="4186"/>
            <ac:picMk id="9" creationId="{C00355A7-16D7-AD11-56AB-06113439BE01}"/>
          </ac:picMkLst>
        </pc:picChg>
        <pc:picChg chg="add mod">
          <ac:chgData name="Christopher Baker" userId="4d25b774-0f5b-469b-b0a1-25ffa5358728" providerId="ADAL" clId="{03ADCE1A-58BE-434A-BB80-044275921257}" dt="2024-05-08T21:16:39.211" v="2271" actId="1076"/>
          <ac:picMkLst>
            <pc:docMk/>
            <pc:sldMk cId="2889413997" sldId="4186"/>
            <ac:picMk id="10242" creationId="{17714FFB-BD5E-06FB-337E-1B6AA503DAF7}"/>
          </ac:picMkLst>
        </pc:picChg>
        <pc:picChg chg="add del mod">
          <ac:chgData name="Christopher Baker" userId="4d25b774-0f5b-469b-b0a1-25ffa5358728" providerId="ADAL" clId="{03ADCE1A-58BE-434A-BB80-044275921257}" dt="2024-05-08T21:16:44.474" v="2274"/>
          <ac:picMkLst>
            <pc:docMk/>
            <pc:sldMk cId="2889413997" sldId="4186"/>
            <ac:picMk id="10244" creationId="{DC045442-4DD2-CD05-6B2C-0037B2F3C6C3}"/>
          </ac:picMkLst>
        </pc:picChg>
        <pc:picChg chg="add mod">
          <ac:chgData name="Christopher Baker" userId="4d25b774-0f5b-469b-b0a1-25ffa5358728" providerId="ADAL" clId="{03ADCE1A-58BE-434A-BB80-044275921257}" dt="2024-05-08T21:17:57.493" v="2281" actId="1076"/>
          <ac:picMkLst>
            <pc:docMk/>
            <pc:sldMk cId="2889413997" sldId="4186"/>
            <ac:picMk id="10246" creationId="{ECB166FD-173F-5FE9-1FD6-C2D991A7C34E}"/>
          </ac:picMkLst>
        </pc:picChg>
      </pc:sldChg>
      <pc:sldChg chg="addSp delSp modSp new mod">
        <pc:chgData name="Christopher Baker" userId="4d25b774-0f5b-469b-b0a1-25ffa5358728" providerId="ADAL" clId="{03ADCE1A-58BE-434A-BB80-044275921257}" dt="2024-05-08T21:32:53.050" v="2419" actId="1076"/>
        <pc:sldMkLst>
          <pc:docMk/>
          <pc:sldMk cId="3045881419" sldId="4187"/>
        </pc:sldMkLst>
        <pc:spChg chg="del">
          <ac:chgData name="Christopher Baker" userId="4d25b774-0f5b-469b-b0a1-25ffa5358728" providerId="ADAL" clId="{03ADCE1A-58BE-434A-BB80-044275921257}" dt="2024-05-08T21:30:46.460" v="2410" actId="478"/>
          <ac:spMkLst>
            <pc:docMk/>
            <pc:sldMk cId="3045881419" sldId="4187"/>
            <ac:spMk id="2" creationId="{FC1D97CD-1822-AD8A-5E1E-C89E4F4823D4}"/>
          </ac:spMkLst>
        </pc:spChg>
        <pc:spChg chg="del">
          <ac:chgData name="Christopher Baker" userId="4d25b774-0f5b-469b-b0a1-25ffa5358728" providerId="ADAL" clId="{03ADCE1A-58BE-434A-BB80-044275921257}" dt="2024-05-08T21:30:48.177" v="2411" actId="478"/>
          <ac:spMkLst>
            <pc:docMk/>
            <pc:sldMk cId="3045881419" sldId="4187"/>
            <ac:spMk id="3" creationId="{39B947A9-AE85-D9CF-B073-A6275E71AC94}"/>
          </ac:spMkLst>
        </pc:spChg>
        <pc:picChg chg="add mod">
          <ac:chgData name="Christopher Baker" userId="4d25b774-0f5b-469b-b0a1-25ffa5358728" providerId="ADAL" clId="{03ADCE1A-58BE-434A-BB80-044275921257}" dt="2024-05-08T21:32:21.039" v="2415" actId="1076"/>
          <ac:picMkLst>
            <pc:docMk/>
            <pc:sldMk cId="3045881419" sldId="4187"/>
            <ac:picMk id="7" creationId="{A84CC228-98D2-5AC7-0B13-4A5B248ACC91}"/>
          </ac:picMkLst>
        </pc:picChg>
        <pc:picChg chg="add mod">
          <ac:chgData name="Christopher Baker" userId="4d25b774-0f5b-469b-b0a1-25ffa5358728" providerId="ADAL" clId="{03ADCE1A-58BE-434A-BB80-044275921257}" dt="2024-05-08T21:32:53.050" v="2419" actId="1076"/>
          <ac:picMkLst>
            <pc:docMk/>
            <pc:sldMk cId="3045881419" sldId="4187"/>
            <ac:picMk id="8" creationId="{048EEFA2-55B3-0E46-A475-05E6AF108E33}"/>
          </ac:picMkLst>
        </pc:picChg>
      </pc:sldChg>
    </pc:docChg>
  </pc:docChgLst>
  <pc:docChgLst>
    <pc:chgData name="Christopher Baker" userId="4d25b774-0f5b-469b-b0a1-25ffa5358728" providerId="ADAL" clId="{3404DF35-EAC1-4F19-A2D7-7DCE917167F2}"/>
    <pc:docChg chg="undo custSel addSld delSld modSld sldOrd">
      <pc:chgData name="Christopher Baker" userId="4d25b774-0f5b-469b-b0a1-25ffa5358728" providerId="ADAL" clId="{3404DF35-EAC1-4F19-A2D7-7DCE917167F2}" dt="2024-05-06T04:15:14.918" v="2600" actId="478"/>
      <pc:docMkLst>
        <pc:docMk/>
      </pc:docMkLst>
      <pc:sldChg chg="modSp new del">
        <pc:chgData name="Christopher Baker" userId="4d25b774-0f5b-469b-b0a1-25ffa5358728" providerId="ADAL" clId="{3404DF35-EAC1-4F19-A2D7-7DCE917167F2}" dt="2024-05-05T23:10:32.952" v="68" actId="47"/>
        <pc:sldMkLst>
          <pc:docMk/>
          <pc:sldMk cId="538406195" sldId="256"/>
        </pc:sldMkLst>
        <pc:spChg chg="mod">
          <ac:chgData name="Christopher Baker" userId="4d25b774-0f5b-469b-b0a1-25ffa5358728" providerId="ADAL" clId="{3404DF35-EAC1-4F19-A2D7-7DCE917167F2}" dt="2024-05-05T23:07:06.258" v="1"/>
          <ac:spMkLst>
            <pc:docMk/>
            <pc:sldMk cId="538406195" sldId="256"/>
            <ac:spMk id="2" creationId="{243F67A5-F651-9EAC-2F1D-ECF98A91F8E2}"/>
          </ac:spMkLst>
        </pc:spChg>
        <pc:spChg chg="mod">
          <ac:chgData name="Christopher Baker" userId="4d25b774-0f5b-469b-b0a1-25ffa5358728" providerId="ADAL" clId="{3404DF35-EAC1-4F19-A2D7-7DCE917167F2}" dt="2024-05-05T23:07:06.258" v="1"/>
          <ac:spMkLst>
            <pc:docMk/>
            <pc:sldMk cId="538406195" sldId="256"/>
            <ac:spMk id="3" creationId="{592DB4EB-23FB-8933-E1D6-672BC5555FBD}"/>
          </ac:spMkLst>
        </pc:spChg>
      </pc:sldChg>
      <pc:sldChg chg="addSp delSp modSp new mod ord">
        <pc:chgData name="Christopher Baker" userId="4d25b774-0f5b-469b-b0a1-25ffa5358728" providerId="ADAL" clId="{3404DF35-EAC1-4F19-A2D7-7DCE917167F2}" dt="2024-05-05T23:59:40.654" v="459" actId="478"/>
        <pc:sldMkLst>
          <pc:docMk/>
          <pc:sldMk cId="1792320907" sldId="257"/>
        </pc:sldMkLst>
        <pc:spChg chg="mod">
          <ac:chgData name="Christopher Baker" userId="4d25b774-0f5b-469b-b0a1-25ffa5358728" providerId="ADAL" clId="{3404DF35-EAC1-4F19-A2D7-7DCE917167F2}" dt="2024-05-05T23:10:19.106" v="66" actId="20577"/>
          <ac:spMkLst>
            <pc:docMk/>
            <pc:sldMk cId="1792320907" sldId="257"/>
            <ac:spMk id="2" creationId="{CCED187E-335F-9445-6E6B-160990594069}"/>
          </ac:spMkLst>
        </pc:spChg>
        <pc:spChg chg="mod">
          <ac:chgData name="Christopher Baker" userId="4d25b774-0f5b-469b-b0a1-25ffa5358728" providerId="ADAL" clId="{3404DF35-EAC1-4F19-A2D7-7DCE917167F2}" dt="2024-05-05T23:44:57.343" v="372" actId="20577"/>
          <ac:spMkLst>
            <pc:docMk/>
            <pc:sldMk cId="1792320907" sldId="257"/>
            <ac:spMk id="3" creationId="{B215A9AA-0AEE-728B-617B-FC273E2615E5}"/>
          </ac:spMkLst>
        </pc:spChg>
        <pc:picChg chg="add mod">
          <ac:chgData name="Christopher Baker" userId="4d25b774-0f5b-469b-b0a1-25ffa5358728" providerId="ADAL" clId="{3404DF35-EAC1-4F19-A2D7-7DCE917167F2}" dt="2024-05-05T23:44:51.885" v="370" actId="1035"/>
          <ac:picMkLst>
            <pc:docMk/>
            <pc:sldMk cId="1792320907" sldId="257"/>
            <ac:picMk id="5" creationId="{B94D1782-BA2F-1F69-7409-0E2ED5DABCD5}"/>
          </ac:picMkLst>
        </pc:picChg>
        <pc:picChg chg="add del mod ord">
          <ac:chgData name="Christopher Baker" userId="4d25b774-0f5b-469b-b0a1-25ffa5358728" providerId="ADAL" clId="{3404DF35-EAC1-4F19-A2D7-7DCE917167F2}" dt="2024-05-05T23:59:40.654" v="459" actId="478"/>
          <ac:picMkLst>
            <pc:docMk/>
            <pc:sldMk cId="1792320907" sldId="257"/>
            <ac:picMk id="6" creationId="{79FDF441-5581-8F91-FC04-90393762E020}"/>
          </ac:picMkLst>
        </pc:picChg>
      </pc:sldChg>
      <pc:sldChg chg="addSp delSp modSp new mod modAnim">
        <pc:chgData name="Christopher Baker" userId="4d25b774-0f5b-469b-b0a1-25ffa5358728" providerId="ADAL" clId="{3404DF35-EAC1-4F19-A2D7-7DCE917167F2}" dt="2024-05-06T03:09:57.173" v="1592"/>
        <pc:sldMkLst>
          <pc:docMk/>
          <pc:sldMk cId="2334575873" sldId="258"/>
        </pc:sldMkLst>
        <pc:spChg chg="del">
          <ac:chgData name="Christopher Baker" userId="4d25b774-0f5b-469b-b0a1-25ffa5358728" providerId="ADAL" clId="{3404DF35-EAC1-4F19-A2D7-7DCE917167F2}" dt="2024-05-05T23:17:23.216" v="142" actId="478"/>
          <ac:spMkLst>
            <pc:docMk/>
            <pc:sldMk cId="2334575873" sldId="258"/>
            <ac:spMk id="2" creationId="{BCA78418-9A6A-C90E-7D7B-50FA86CDFED9}"/>
          </ac:spMkLst>
        </pc:spChg>
        <pc:spChg chg="mod">
          <ac:chgData name="Christopher Baker" userId="4d25b774-0f5b-469b-b0a1-25ffa5358728" providerId="ADAL" clId="{3404DF35-EAC1-4F19-A2D7-7DCE917167F2}" dt="2024-05-06T03:04:10.398" v="1502" actId="1036"/>
          <ac:spMkLst>
            <pc:docMk/>
            <pc:sldMk cId="2334575873" sldId="258"/>
            <ac:spMk id="3" creationId="{22907D02-3435-80FA-1E44-B23396B68634}"/>
          </ac:spMkLst>
        </pc:spChg>
        <pc:spChg chg="del">
          <ac:chgData name="Christopher Baker" userId="4d25b774-0f5b-469b-b0a1-25ffa5358728" providerId="ADAL" clId="{3404DF35-EAC1-4F19-A2D7-7DCE917167F2}" dt="2024-05-05T23:45:38.014" v="380" actId="478"/>
          <ac:spMkLst>
            <pc:docMk/>
            <pc:sldMk cId="2334575873" sldId="258"/>
            <ac:spMk id="4" creationId="{950849C2-E97E-8F2A-C876-0D776A6AB082}"/>
          </ac:spMkLst>
        </pc:spChg>
        <pc:spChg chg="add mod">
          <ac:chgData name="Christopher Baker" userId="4d25b774-0f5b-469b-b0a1-25ffa5358728" providerId="ADAL" clId="{3404DF35-EAC1-4F19-A2D7-7DCE917167F2}" dt="2024-05-06T03:03:17.558" v="1446" actId="164"/>
          <ac:spMkLst>
            <pc:docMk/>
            <pc:sldMk cId="2334575873" sldId="258"/>
            <ac:spMk id="20" creationId="{011DCE3F-C049-3B1D-D2C9-BB47A38B7AED}"/>
          </ac:spMkLst>
        </pc:spChg>
        <pc:spChg chg="add mod">
          <ac:chgData name="Christopher Baker" userId="4d25b774-0f5b-469b-b0a1-25ffa5358728" providerId="ADAL" clId="{3404DF35-EAC1-4F19-A2D7-7DCE917167F2}" dt="2024-05-06T03:03:17.558" v="1446" actId="164"/>
          <ac:spMkLst>
            <pc:docMk/>
            <pc:sldMk cId="2334575873" sldId="258"/>
            <ac:spMk id="21" creationId="{722357F2-7856-E823-5721-A2795B6829E7}"/>
          </ac:spMkLst>
        </pc:spChg>
        <pc:spChg chg="add mod">
          <ac:chgData name="Christopher Baker" userId="4d25b774-0f5b-469b-b0a1-25ffa5358728" providerId="ADAL" clId="{3404DF35-EAC1-4F19-A2D7-7DCE917167F2}" dt="2024-05-06T03:05:59.688" v="1562" actId="164"/>
          <ac:spMkLst>
            <pc:docMk/>
            <pc:sldMk cId="2334575873" sldId="258"/>
            <ac:spMk id="22" creationId="{CD71FC0F-9762-D5BE-9DC7-EC945C24735C}"/>
          </ac:spMkLst>
        </pc:spChg>
        <pc:spChg chg="add mod">
          <ac:chgData name="Christopher Baker" userId="4d25b774-0f5b-469b-b0a1-25ffa5358728" providerId="ADAL" clId="{3404DF35-EAC1-4F19-A2D7-7DCE917167F2}" dt="2024-05-06T03:06:03.781" v="1563" actId="164"/>
          <ac:spMkLst>
            <pc:docMk/>
            <pc:sldMk cId="2334575873" sldId="258"/>
            <ac:spMk id="23" creationId="{ADA51412-1555-FDB7-C946-D209113DA6BC}"/>
          </ac:spMkLst>
        </pc:spChg>
        <pc:spChg chg="add mod">
          <ac:chgData name="Christopher Baker" userId="4d25b774-0f5b-469b-b0a1-25ffa5358728" providerId="ADAL" clId="{3404DF35-EAC1-4F19-A2D7-7DCE917167F2}" dt="2024-05-06T03:05:54.790" v="1561" actId="164"/>
          <ac:spMkLst>
            <pc:docMk/>
            <pc:sldMk cId="2334575873" sldId="258"/>
            <ac:spMk id="24" creationId="{C3AB5150-5543-6A20-80BF-1637FDBC08B1}"/>
          </ac:spMkLst>
        </pc:spChg>
        <pc:spChg chg="add del mod">
          <ac:chgData name="Christopher Baker" userId="4d25b774-0f5b-469b-b0a1-25ffa5358728" providerId="ADAL" clId="{3404DF35-EAC1-4F19-A2D7-7DCE917167F2}" dt="2024-05-06T03:04:54.309" v="1560" actId="478"/>
          <ac:spMkLst>
            <pc:docMk/>
            <pc:sldMk cId="2334575873" sldId="258"/>
            <ac:spMk id="26" creationId="{16D69CBC-3668-5D39-8DEF-64620E8F271C}"/>
          </ac:spMkLst>
        </pc:spChg>
        <pc:spChg chg="mod">
          <ac:chgData name="Christopher Baker" userId="4d25b774-0f5b-469b-b0a1-25ffa5358728" providerId="ADAL" clId="{3404DF35-EAC1-4F19-A2D7-7DCE917167F2}" dt="2024-05-06T03:09:08.880" v="1586" actId="1076"/>
          <ac:spMkLst>
            <pc:docMk/>
            <pc:sldMk cId="2334575873" sldId="258"/>
            <ac:spMk id="30" creationId="{CB0E90A2-7218-4CD6-0E1B-3998C36EC725}"/>
          </ac:spMkLst>
        </pc:spChg>
        <pc:spChg chg="add mod">
          <ac:chgData name="Christopher Baker" userId="4d25b774-0f5b-469b-b0a1-25ffa5358728" providerId="ADAL" clId="{3404DF35-EAC1-4F19-A2D7-7DCE917167F2}" dt="2024-05-06T03:09:32.608" v="1589" actId="16959"/>
          <ac:spMkLst>
            <pc:docMk/>
            <pc:sldMk cId="2334575873" sldId="258"/>
            <ac:spMk id="31" creationId="{B8FD0FCE-F600-57F8-796A-A35A57D06D50}"/>
          </ac:spMkLst>
        </pc:spChg>
        <pc:grpChg chg="add mod">
          <ac:chgData name="Christopher Baker" userId="4d25b774-0f5b-469b-b0a1-25ffa5358728" providerId="ADAL" clId="{3404DF35-EAC1-4F19-A2D7-7DCE917167F2}" dt="2024-05-06T03:06:03.781" v="1563" actId="164"/>
          <ac:grpSpMkLst>
            <pc:docMk/>
            <pc:sldMk cId="2334575873" sldId="258"/>
            <ac:grpSpMk id="25" creationId="{2C548FF3-559B-B6F0-C462-2051E041E0BE}"/>
          </ac:grpSpMkLst>
        </pc:grpChg>
        <pc:grpChg chg="add mod">
          <ac:chgData name="Christopher Baker" userId="4d25b774-0f5b-469b-b0a1-25ffa5358728" providerId="ADAL" clId="{3404DF35-EAC1-4F19-A2D7-7DCE917167F2}" dt="2024-05-06T03:05:54.790" v="1561" actId="164"/>
          <ac:grpSpMkLst>
            <pc:docMk/>
            <pc:sldMk cId="2334575873" sldId="258"/>
            <ac:grpSpMk id="27" creationId="{D0CF3C81-D3DF-1244-1ADC-9E7DAB3DC842}"/>
          </ac:grpSpMkLst>
        </pc:grpChg>
        <pc:grpChg chg="add mod">
          <ac:chgData name="Christopher Baker" userId="4d25b774-0f5b-469b-b0a1-25ffa5358728" providerId="ADAL" clId="{3404DF35-EAC1-4F19-A2D7-7DCE917167F2}" dt="2024-05-06T03:05:59.688" v="1562" actId="164"/>
          <ac:grpSpMkLst>
            <pc:docMk/>
            <pc:sldMk cId="2334575873" sldId="258"/>
            <ac:grpSpMk id="28" creationId="{61933ADA-FDA2-961F-ADAD-390DAD00176C}"/>
          </ac:grpSpMkLst>
        </pc:grpChg>
        <pc:grpChg chg="add mod">
          <ac:chgData name="Christopher Baker" userId="4d25b774-0f5b-469b-b0a1-25ffa5358728" providerId="ADAL" clId="{3404DF35-EAC1-4F19-A2D7-7DCE917167F2}" dt="2024-05-06T03:06:03.781" v="1563" actId="164"/>
          <ac:grpSpMkLst>
            <pc:docMk/>
            <pc:sldMk cId="2334575873" sldId="258"/>
            <ac:grpSpMk id="29" creationId="{665F1EC9-99B6-EDBA-AC81-D2C2659C603E}"/>
          </ac:grpSpMkLst>
        </pc:grpChg>
        <pc:picChg chg="add mod">
          <ac:chgData name="Christopher Baker" userId="4d25b774-0f5b-469b-b0a1-25ffa5358728" providerId="ADAL" clId="{3404DF35-EAC1-4F19-A2D7-7DCE917167F2}" dt="2024-05-05T23:17:46.709" v="151" actId="1076"/>
          <ac:picMkLst>
            <pc:docMk/>
            <pc:sldMk cId="2334575873" sldId="258"/>
            <ac:picMk id="6" creationId="{1DA303A1-8417-F292-7E8E-D1C567C6B08A}"/>
          </ac:picMkLst>
        </pc:picChg>
        <pc:picChg chg="add del mod">
          <ac:chgData name="Christopher Baker" userId="4d25b774-0f5b-469b-b0a1-25ffa5358728" providerId="ADAL" clId="{3404DF35-EAC1-4F19-A2D7-7DCE917167F2}" dt="2024-05-05T23:46:19.301" v="384" actId="478"/>
          <ac:picMkLst>
            <pc:docMk/>
            <pc:sldMk cId="2334575873" sldId="258"/>
            <ac:picMk id="9" creationId="{5F21D27A-7196-5F8B-DD7B-8165C162D0A5}"/>
          </ac:picMkLst>
        </pc:picChg>
        <pc:picChg chg="add mod">
          <ac:chgData name="Christopher Baker" userId="4d25b774-0f5b-469b-b0a1-25ffa5358728" providerId="ADAL" clId="{3404DF35-EAC1-4F19-A2D7-7DCE917167F2}" dt="2024-05-05T23:47:15.058" v="400" actId="1076"/>
          <ac:picMkLst>
            <pc:docMk/>
            <pc:sldMk cId="2334575873" sldId="258"/>
            <ac:picMk id="11" creationId="{BCAC0B75-E3E9-BBAE-980E-2A5BAB12A218}"/>
          </ac:picMkLst>
        </pc:picChg>
        <pc:picChg chg="add del mod">
          <ac:chgData name="Christopher Baker" userId="4d25b774-0f5b-469b-b0a1-25ffa5358728" providerId="ADAL" clId="{3404DF35-EAC1-4F19-A2D7-7DCE917167F2}" dt="2024-05-06T02:55:45.583" v="1331" actId="478"/>
          <ac:picMkLst>
            <pc:docMk/>
            <pc:sldMk cId="2334575873" sldId="258"/>
            <ac:picMk id="13" creationId="{15DB1684-3D2D-4B40-3604-CD2831BAD493}"/>
          </ac:picMkLst>
        </pc:picChg>
        <pc:picChg chg="add mod ord modCrop">
          <ac:chgData name="Christopher Baker" userId="4d25b774-0f5b-469b-b0a1-25ffa5358728" providerId="ADAL" clId="{3404DF35-EAC1-4F19-A2D7-7DCE917167F2}" dt="2024-05-06T03:05:54.790" v="1561" actId="164"/>
          <ac:picMkLst>
            <pc:docMk/>
            <pc:sldMk cId="2334575873" sldId="258"/>
            <ac:picMk id="15" creationId="{B466AA86-837F-1593-3CE7-3F71847A53B9}"/>
          </ac:picMkLst>
        </pc:picChg>
        <pc:picChg chg="add mod modCrop">
          <ac:chgData name="Christopher Baker" userId="4d25b774-0f5b-469b-b0a1-25ffa5358728" providerId="ADAL" clId="{3404DF35-EAC1-4F19-A2D7-7DCE917167F2}" dt="2024-05-06T03:05:59.688" v="1562" actId="164"/>
          <ac:picMkLst>
            <pc:docMk/>
            <pc:sldMk cId="2334575873" sldId="258"/>
            <ac:picMk id="17" creationId="{0474E10F-C763-FCDC-E8AF-6FBB5C11B553}"/>
          </ac:picMkLst>
        </pc:picChg>
        <pc:picChg chg="add mod modCrop">
          <ac:chgData name="Christopher Baker" userId="4d25b774-0f5b-469b-b0a1-25ffa5358728" providerId="ADAL" clId="{3404DF35-EAC1-4F19-A2D7-7DCE917167F2}" dt="2024-05-06T03:03:17.558" v="1446" actId="164"/>
          <ac:picMkLst>
            <pc:docMk/>
            <pc:sldMk cId="2334575873" sldId="258"/>
            <ac:picMk id="19" creationId="{F1695244-129E-DDBB-6FD8-B0FEA144D591}"/>
          </ac:picMkLst>
        </pc:picChg>
      </pc:sldChg>
      <pc:sldChg chg="new del">
        <pc:chgData name="Christopher Baker" userId="4d25b774-0f5b-469b-b0a1-25ffa5358728" providerId="ADAL" clId="{3404DF35-EAC1-4F19-A2D7-7DCE917167F2}" dt="2024-05-05T23:10:34.555" v="69" actId="47"/>
        <pc:sldMkLst>
          <pc:docMk/>
          <pc:sldMk cId="3781751256" sldId="258"/>
        </pc:sldMkLst>
      </pc:sldChg>
      <pc:sldChg chg="addSp delSp modSp new mod modClrScheme chgLayout">
        <pc:chgData name="Christopher Baker" userId="4d25b774-0f5b-469b-b0a1-25ffa5358728" providerId="ADAL" clId="{3404DF35-EAC1-4F19-A2D7-7DCE917167F2}" dt="2024-05-05T23:58:51.215" v="451" actId="26606"/>
        <pc:sldMkLst>
          <pc:docMk/>
          <pc:sldMk cId="85237477" sldId="259"/>
        </pc:sldMkLst>
        <pc:spChg chg="del">
          <ac:chgData name="Christopher Baker" userId="4d25b774-0f5b-469b-b0a1-25ffa5358728" providerId="ADAL" clId="{3404DF35-EAC1-4F19-A2D7-7DCE917167F2}" dt="2024-05-05T23:58:51.215" v="451" actId="26606"/>
          <ac:spMkLst>
            <pc:docMk/>
            <pc:sldMk cId="85237477" sldId="259"/>
            <ac:spMk id="2" creationId="{B61D9583-F803-DB85-98DC-E6A3FB5D9FD2}"/>
          </ac:spMkLst>
        </pc:spChg>
        <pc:spChg chg="mod">
          <ac:chgData name="Christopher Baker" userId="4d25b774-0f5b-469b-b0a1-25ffa5358728" providerId="ADAL" clId="{3404DF35-EAC1-4F19-A2D7-7DCE917167F2}" dt="2024-05-05T23:58:51.215" v="451" actId="26606"/>
          <ac:spMkLst>
            <pc:docMk/>
            <pc:sldMk cId="85237477" sldId="259"/>
            <ac:spMk id="3" creationId="{25C08D65-D214-2F63-FA6D-96B8F5A10407}"/>
          </ac:spMkLst>
        </pc:spChg>
        <pc:spChg chg="del">
          <ac:chgData name="Christopher Baker" userId="4d25b774-0f5b-469b-b0a1-25ffa5358728" providerId="ADAL" clId="{3404DF35-EAC1-4F19-A2D7-7DCE917167F2}" dt="2024-05-05T23:58:51.215" v="451" actId="26606"/>
          <ac:spMkLst>
            <pc:docMk/>
            <pc:sldMk cId="85237477" sldId="259"/>
            <ac:spMk id="4" creationId="{DF57EE4D-FA98-C595-F399-D5E58E3558A2}"/>
          </ac:spMkLst>
        </pc:spChg>
        <pc:spChg chg="mod">
          <ac:chgData name="Christopher Baker" userId="4d25b774-0f5b-469b-b0a1-25ffa5358728" providerId="ADAL" clId="{3404DF35-EAC1-4F19-A2D7-7DCE917167F2}" dt="2024-05-05T23:58:51.215" v="451" actId="26606"/>
          <ac:spMkLst>
            <pc:docMk/>
            <pc:sldMk cId="85237477" sldId="259"/>
            <ac:spMk id="5" creationId="{16114337-CF32-2D96-AA99-FA7158D5D434}"/>
          </ac:spMkLst>
        </pc:spChg>
        <pc:spChg chg="mod">
          <ac:chgData name="Christopher Baker" userId="4d25b774-0f5b-469b-b0a1-25ffa5358728" providerId="ADAL" clId="{3404DF35-EAC1-4F19-A2D7-7DCE917167F2}" dt="2024-05-05T23:58:51.215" v="451" actId="26606"/>
          <ac:spMkLst>
            <pc:docMk/>
            <pc:sldMk cId="85237477" sldId="259"/>
            <ac:spMk id="6" creationId="{F48B0C8E-3C9B-4C27-26EA-8C20204DBF15}"/>
          </ac:spMkLst>
        </pc:spChg>
        <pc:picChg chg="add del mod">
          <ac:chgData name="Christopher Baker" userId="4d25b774-0f5b-469b-b0a1-25ffa5358728" providerId="ADAL" clId="{3404DF35-EAC1-4F19-A2D7-7DCE917167F2}" dt="2024-05-05T23:58:46.052" v="450" actId="478"/>
          <ac:picMkLst>
            <pc:docMk/>
            <pc:sldMk cId="85237477" sldId="259"/>
            <ac:picMk id="7" creationId="{228735CE-BB44-E1D8-4EAB-F0284E944730}"/>
          </ac:picMkLst>
        </pc:picChg>
        <pc:picChg chg="add del mod">
          <ac:chgData name="Christopher Baker" userId="4d25b774-0f5b-469b-b0a1-25ffa5358728" providerId="ADAL" clId="{3404DF35-EAC1-4F19-A2D7-7DCE917167F2}" dt="2024-05-05T23:47:56.895" v="407" actId="478"/>
          <ac:picMkLst>
            <pc:docMk/>
            <pc:sldMk cId="85237477" sldId="259"/>
            <ac:picMk id="8" creationId="{CF928F0B-DD15-F0D7-A641-8BA3F89E972D}"/>
          </ac:picMkLst>
        </pc:picChg>
        <pc:picChg chg="add">
          <ac:chgData name="Christopher Baker" userId="4d25b774-0f5b-469b-b0a1-25ffa5358728" providerId="ADAL" clId="{3404DF35-EAC1-4F19-A2D7-7DCE917167F2}" dt="2024-05-05T23:58:51.215" v="451" actId="26606"/>
          <ac:picMkLst>
            <pc:docMk/>
            <pc:sldMk cId="85237477" sldId="259"/>
            <ac:picMk id="9" creationId="{6574C9D8-813A-EB6B-73DD-362A7BD3931C}"/>
          </ac:picMkLst>
        </pc:picChg>
      </pc:sldChg>
      <pc:sldChg chg="addSp modSp new mod ord">
        <pc:chgData name="Christopher Baker" userId="4d25b774-0f5b-469b-b0a1-25ffa5358728" providerId="ADAL" clId="{3404DF35-EAC1-4F19-A2D7-7DCE917167F2}" dt="2024-05-06T00:33:53.323" v="1160"/>
        <pc:sldMkLst>
          <pc:docMk/>
          <pc:sldMk cId="198417054" sldId="260"/>
        </pc:sldMkLst>
        <pc:spChg chg="mod">
          <ac:chgData name="Christopher Baker" userId="4d25b774-0f5b-469b-b0a1-25ffa5358728" providerId="ADAL" clId="{3404DF35-EAC1-4F19-A2D7-7DCE917167F2}" dt="2024-05-06T00:04:31.822" v="558" actId="1076"/>
          <ac:spMkLst>
            <pc:docMk/>
            <pc:sldMk cId="198417054" sldId="260"/>
            <ac:spMk id="2" creationId="{CAC99A07-DE97-BF9C-2462-90BCDF83A24E}"/>
          </ac:spMkLst>
        </pc:spChg>
        <pc:spChg chg="mod">
          <ac:chgData name="Christopher Baker" userId="4d25b774-0f5b-469b-b0a1-25ffa5358728" providerId="ADAL" clId="{3404DF35-EAC1-4F19-A2D7-7DCE917167F2}" dt="2024-05-06T00:04:28.686" v="557" actId="1076"/>
          <ac:spMkLst>
            <pc:docMk/>
            <pc:sldMk cId="198417054" sldId="260"/>
            <ac:spMk id="3" creationId="{72ACD201-965A-7FE1-65C0-F780E5D4F2EC}"/>
          </ac:spMkLst>
        </pc:spChg>
        <pc:picChg chg="add mod">
          <ac:chgData name="Christopher Baker" userId="4d25b774-0f5b-469b-b0a1-25ffa5358728" providerId="ADAL" clId="{3404DF35-EAC1-4F19-A2D7-7DCE917167F2}" dt="2024-05-05T23:47:24.800" v="402"/>
          <ac:picMkLst>
            <pc:docMk/>
            <pc:sldMk cId="198417054" sldId="260"/>
            <ac:picMk id="7" creationId="{5B2A64BF-49D2-C399-DC09-585EDBE50531}"/>
          </ac:picMkLst>
        </pc:picChg>
      </pc:sldChg>
      <pc:sldChg chg="modSp new del mod">
        <pc:chgData name="Christopher Baker" userId="4d25b774-0f5b-469b-b0a1-25ffa5358728" providerId="ADAL" clId="{3404DF35-EAC1-4F19-A2D7-7DCE917167F2}" dt="2024-05-06T00:55:39.305" v="1271" actId="2696"/>
        <pc:sldMkLst>
          <pc:docMk/>
          <pc:sldMk cId="715200271" sldId="261"/>
        </pc:sldMkLst>
        <pc:spChg chg="mod">
          <ac:chgData name="Christopher Baker" userId="4d25b774-0f5b-469b-b0a1-25ffa5358728" providerId="ADAL" clId="{3404DF35-EAC1-4F19-A2D7-7DCE917167F2}" dt="2024-05-06T00:35:15.079" v="1182" actId="20577"/>
          <ac:spMkLst>
            <pc:docMk/>
            <pc:sldMk cId="715200271" sldId="261"/>
            <ac:spMk id="3" creationId="{9F7FFC95-1B48-FC83-DF14-A1E6524E9672}"/>
          </ac:spMkLst>
        </pc:spChg>
      </pc:sldChg>
      <pc:sldChg chg="addSp delSp modSp add del mod">
        <pc:chgData name="Christopher Baker" userId="4d25b774-0f5b-469b-b0a1-25ffa5358728" providerId="ADAL" clId="{3404DF35-EAC1-4F19-A2D7-7DCE917167F2}" dt="2024-05-06T03:34:35.268" v="2197" actId="1037"/>
        <pc:sldMkLst>
          <pc:docMk/>
          <pc:sldMk cId="1891201026" sldId="261"/>
        </pc:sldMkLst>
        <pc:spChg chg="del">
          <ac:chgData name="Christopher Baker" userId="4d25b774-0f5b-469b-b0a1-25ffa5358728" providerId="ADAL" clId="{3404DF35-EAC1-4F19-A2D7-7DCE917167F2}" dt="2024-05-06T03:32:45.840" v="2171" actId="478"/>
          <ac:spMkLst>
            <pc:docMk/>
            <pc:sldMk cId="1891201026" sldId="261"/>
            <ac:spMk id="2" creationId="{EA2A31C6-0FB9-14D3-A80A-FCE3085B2FC2}"/>
          </ac:spMkLst>
        </pc:spChg>
        <pc:spChg chg="del">
          <ac:chgData name="Christopher Baker" userId="4d25b774-0f5b-469b-b0a1-25ffa5358728" providerId="ADAL" clId="{3404DF35-EAC1-4F19-A2D7-7DCE917167F2}" dt="2024-05-06T00:55:56.365" v="1275" actId="21"/>
          <ac:spMkLst>
            <pc:docMk/>
            <pc:sldMk cId="1891201026" sldId="261"/>
            <ac:spMk id="3" creationId="{9F7FFC95-1B48-FC83-DF14-A1E6524E9672}"/>
          </ac:spMkLst>
        </pc:spChg>
        <pc:spChg chg="add mod">
          <ac:chgData name="Christopher Baker" userId="4d25b774-0f5b-469b-b0a1-25ffa5358728" providerId="ADAL" clId="{3404DF35-EAC1-4F19-A2D7-7DCE917167F2}" dt="2024-05-06T03:34:22.756" v="2181" actId="1076"/>
          <ac:spMkLst>
            <pc:docMk/>
            <pc:sldMk cId="1891201026" sldId="261"/>
            <ac:spMk id="8" creationId="{6F47B4EA-E728-7095-63D6-29F1EE66D9AE}"/>
          </ac:spMkLst>
        </pc:spChg>
        <pc:spChg chg="mod">
          <ac:chgData name="Christopher Baker" userId="4d25b774-0f5b-469b-b0a1-25ffa5358728" providerId="ADAL" clId="{3404DF35-EAC1-4F19-A2D7-7DCE917167F2}" dt="2024-05-06T03:34:35.268" v="2197" actId="1037"/>
          <ac:spMkLst>
            <pc:docMk/>
            <pc:sldMk cId="1891201026" sldId="261"/>
            <ac:spMk id="10" creationId="{289AECC3-D0DC-2592-B6F2-42B63F78B716}"/>
          </ac:spMkLst>
        </pc:spChg>
        <pc:grpChg chg="add mod">
          <ac:chgData name="Christopher Baker" userId="4d25b774-0f5b-469b-b0a1-25ffa5358728" providerId="ADAL" clId="{3404DF35-EAC1-4F19-A2D7-7DCE917167F2}" dt="2024-05-06T03:34:26.615" v="2182" actId="1076"/>
          <ac:grpSpMkLst>
            <pc:docMk/>
            <pc:sldMk cId="1891201026" sldId="261"/>
            <ac:grpSpMk id="9" creationId="{2B5AF873-4434-7C26-C215-358451B8ED1B}"/>
          </ac:grpSpMkLst>
        </pc:grpChg>
        <pc:picChg chg="mod">
          <ac:chgData name="Christopher Baker" userId="4d25b774-0f5b-469b-b0a1-25ffa5358728" providerId="ADAL" clId="{3404DF35-EAC1-4F19-A2D7-7DCE917167F2}" dt="2024-05-06T03:33:18.635" v="2172"/>
          <ac:picMkLst>
            <pc:docMk/>
            <pc:sldMk cId="1891201026" sldId="261"/>
            <ac:picMk id="11" creationId="{F6F75E58-027F-3218-4971-C37EBE8BEE29}"/>
          </ac:picMkLst>
        </pc:picChg>
        <pc:picChg chg="add mod">
          <ac:chgData name="Christopher Baker" userId="4d25b774-0f5b-469b-b0a1-25ffa5358728" providerId="ADAL" clId="{3404DF35-EAC1-4F19-A2D7-7DCE917167F2}" dt="2024-05-06T03:34:19.311" v="2180" actId="1076"/>
          <ac:picMkLst>
            <pc:docMk/>
            <pc:sldMk cId="1891201026" sldId="261"/>
            <ac:picMk id="12" creationId="{AEE9C70A-51D7-5C4C-8673-06974C87F1DB}"/>
          </ac:picMkLst>
        </pc:picChg>
      </pc:sldChg>
      <pc:sldChg chg="new">
        <pc:chgData name="Christopher Baker" userId="4d25b774-0f5b-469b-b0a1-25ffa5358728" providerId="ADAL" clId="{3404DF35-EAC1-4F19-A2D7-7DCE917167F2}" dt="2024-05-05T23:10:44.889" v="74" actId="680"/>
        <pc:sldMkLst>
          <pc:docMk/>
          <pc:sldMk cId="3399636371" sldId="262"/>
        </pc:sldMkLst>
      </pc:sldChg>
      <pc:sldChg chg="delSp add mod">
        <pc:chgData name="Christopher Baker" userId="4d25b774-0f5b-469b-b0a1-25ffa5358728" providerId="ADAL" clId="{3404DF35-EAC1-4F19-A2D7-7DCE917167F2}" dt="2024-05-06T03:59:11.180" v="2353" actId="478"/>
        <pc:sldMkLst>
          <pc:docMk/>
          <pc:sldMk cId="3081432903" sldId="265"/>
        </pc:sldMkLst>
        <pc:picChg chg="del">
          <ac:chgData name="Christopher Baker" userId="4d25b774-0f5b-469b-b0a1-25ffa5358728" providerId="ADAL" clId="{3404DF35-EAC1-4F19-A2D7-7DCE917167F2}" dt="2024-05-06T03:59:11.180" v="2353" actId="478"/>
          <ac:picMkLst>
            <pc:docMk/>
            <pc:sldMk cId="3081432903" sldId="265"/>
            <ac:picMk id="21" creationId="{00000000-0000-0000-0000-000000000000}"/>
          </ac:picMkLst>
        </pc:picChg>
        <pc:picChg chg="del">
          <ac:chgData name="Christopher Baker" userId="4d25b774-0f5b-469b-b0a1-25ffa5358728" providerId="ADAL" clId="{3404DF35-EAC1-4F19-A2D7-7DCE917167F2}" dt="2024-05-06T03:59:10.261" v="2352" actId="478"/>
          <ac:picMkLst>
            <pc:docMk/>
            <pc:sldMk cId="3081432903" sldId="265"/>
            <ac:picMk id="22" creationId="{00000000-0000-0000-0000-000000000000}"/>
          </ac:picMkLst>
        </pc:picChg>
      </pc:sldChg>
      <pc:sldChg chg="add">
        <pc:chgData name="Christopher Baker" userId="4d25b774-0f5b-469b-b0a1-25ffa5358728" providerId="ADAL" clId="{3404DF35-EAC1-4F19-A2D7-7DCE917167F2}" dt="2024-05-06T03:57:50.742" v="2345"/>
        <pc:sldMkLst>
          <pc:docMk/>
          <pc:sldMk cId="2978178111" sldId="266"/>
        </pc:sldMkLst>
      </pc:sldChg>
      <pc:sldChg chg="delSp add mod">
        <pc:chgData name="Christopher Baker" userId="4d25b774-0f5b-469b-b0a1-25ffa5358728" providerId="ADAL" clId="{3404DF35-EAC1-4F19-A2D7-7DCE917167F2}" dt="2024-05-06T03:59:19.996" v="2356" actId="478"/>
        <pc:sldMkLst>
          <pc:docMk/>
          <pc:sldMk cId="3455857196" sldId="267"/>
        </pc:sldMkLst>
        <pc:picChg chg="del">
          <ac:chgData name="Christopher Baker" userId="4d25b774-0f5b-469b-b0a1-25ffa5358728" providerId="ADAL" clId="{3404DF35-EAC1-4F19-A2D7-7DCE917167F2}" dt="2024-05-06T03:59:18.719" v="2355" actId="478"/>
          <ac:picMkLst>
            <pc:docMk/>
            <pc:sldMk cId="3455857196" sldId="267"/>
            <ac:picMk id="27" creationId="{00000000-0000-0000-0000-000000000000}"/>
          </ac:picMkLst>
        </pc:picChg>
        <pc:picChg chg="del">
          <ac:chgData name="Christopher Baker" userId="4d25b774-0f5b-469b-b0a1-25ffa5358728" providerId="ADAL" clId="{3404DF35-EAC1-4F19-A2D7-7DCE917167F2}" dt="2024-05-06T03:59:19.996" v="2356" actId="478"/>
          <ac:picMkLst>
            <pc:docMk/>
            <pc:sldMk cId="3455857196" sldId="267"/>
            <ac:picMk id="28" creationId="{00000000-0000-0000-0000-000000000000}"/>
          </ac:picMkLst>
        </pc:picChg>
      </pc:sldChg>
      <pc:sldChg chg="delSp add mod">
        <pc:chgData name="Christopher Baker" userId="4d25b774-0f5b-469b-b0a1-25ffa5358728" providerId="ADAL" clId="{3404DF35-EAC1-4F19-A2D7-7DCE917167F2}" dt="2024-05-06T03:59:23.696" v="2358" actId="478"/>
        <pc:sldMkLst>
          <pc:docMk/>
          <pc:sldMk cId="3776668761" sldId="268"/>
        </pc:sldMkLst>
        <pc:picChg chg="del">
          <ac:chgData name="Christopher Baker" userId="4d25b774-0f5b-469b-b0a1-25ffa5358728" providerId="ADAL" clId="{3404DF35-EAC1-4F19-A2D7-7DCE917167F2}" dt="2024-05-06T03:59:23.155" v="2357" actId="478"/>
          <ac:picMkLst>
            <pc:docMk/>
            <pc:sldMk cId="3776668761" sldId="268"/>
            <ac:picMk id="9" creationId="{00000000-0000-0000-0000-000000000000}"/>
          </ac:picMkLst>
        </pc:picChg>
        <pc:picChg chg="del">
          <ac:chgData name="Christopher Baker" userId="4d25b774-0f5b-469b-b0a1-25ffa5358728" providerId="ADAL" clId="{3404DF35-EAC1-4F19-A2D7-7DCE917167F2}" dt="2024-05-06T03:59:23.696" v="2358" actId="478"/>
          <ac:picMkLst>
            <pc:docMk/>
            <pc:sldMk cId="3776668761" sldId="268"/>
            <ac:picMk id="10" creationId="{00000000-0000-0000-0000-000000000000}"/>
          </ac:picMkLst>
        </pc:picChg>
      </pc:sldChg>
      <pc:sldChg chg="add">
        <pc:chgData name="Christopher Baker" userId="4d25b774-0f5b-469b-b0a1-25ffa5358728" providerId="ADAL" clId="{3404DF35-EAC1-4F19-A2D7-7DCE917167F2}" dt="2024-05-06T03:57:50.742" v="2345"/>
        <pc:sldMkLst>
          <pc:docMk/>
          <pc:sldMk cId="4078485921" sldId="358"/>
        </pc:sldMkLst>
      </pc:sldChg>
      <pc:sldChg chg="delSp add mod">
        <pc:chgData name="Christopher Baker" userId="4d25b774-0f5b-469b-b0a1-25ffa5358728" providerId="ADAL" clId="{3404DF35-EAC1-4F19-A2D7-7DCE917167F2}" dt="2024-05-06T03:59:00.227" v="2347" actId="478"/>
        <pc:sldMkLst>
          <pc:docMk/>
          <pc:sldMk cId="2286834" sldId="359"/>
        </pc:sldMkLst>
        <pc:picChg chg="del">
          <ac:chgData name="Christopher Baker" userId="4d25b774-0f5b-469b-b0a1-25ffa5358728" providerId="ADAL" clId="{3404DF35-EAC1-4F19-A2D7-7DCE917167F2}" dt="2024-05-06T03:59:00.227" v="2347" actId="478"/>
          <ac:picMkLst>
            <pc:docMk/>
            <pc:sldMk cId="2286834" sldId="359"/>
            <ac:picMk id="13" creationId="{00000000-0000-0000-0000-000000000000}"/>
          </ac:picMkLst>
        </pc:picChg>
        <pc:picChg chg="del">
          <ac:chgData name="Christopher Baker" userId="4d25b774-0f5b-469b-b0a1-25ffa5358728" providerId="ADAL" clId="{3404DF35-EAC1-4F19-A2D7-7DCE917167F2}" dt="2024-05-06T03:58:56.989" v="2346" actId="478"/>
          <ac:picMkLst>
            <pc:docMk/>
            <pc:sldMk cId="2286834" sldId="359"/>
            <ac:picMk id="14" creationId="{00000000-0000-0000-0000-000000000000}"/>
          </ac:picMkLst>
        </pc:picChg>
      </pc:sldChg>
      <pc:sldChg chg="delSp add mod">
        <pc:chgData name="Christopher Baker" userId="4d25b774-0f5b-469b-b0a1-25ffa5358728" providerId="ADAL" clId="{3404DF35-EAC1-4F19-A2D7-7DCE917167F2}" dt="2024-05-06T03:59:03.420" v="2349" actId="478"/>
        <pc:sldMkLst>
          <pc:docMk/>
          <pc:sldMk cId="2328954008" sldId="360"/>
        </pc:sldMkLst>
        <pc:picChg chg="del">
          <ac:chgData name="Christopher Baker" userId="4d25b774-0f5b-469b-b0a1-25ffa5358728" providerId="ADAL" clId="{3404DF35-EAC1-4F19-A2D7-7DCE917167F2}" dt="2024-05-06T03:59:02.292" v="2348" actId="478"/>
          <ac:picMkLst>
            <pc:docMk/>
            <pc:sldMk cId="2328954008" sldId="360"/>
            <ac:picMk id="13" creationId="{00000000-0000-0000-0000-000000000000}"/>
          </ac:picMkLst>
        </pc:picChg>
        <pc:picChg chg="del">
          <ac:chgData name="Christopher Baker" userId="4d25b774-0f5b-469b-b0a1-25ffa5358728" providerId="ADAL" clId="{3404DF35-EAC1-4F19-A2D7-7DCE917167F2}" dt="2024-05-06T03:59:03.420" v="2349" actId="478"/>
          <ac:picMkLst>
            <pc:docMk/>
            <pc:sldMk cId="2328954008" sldId="360"/>
            <ac:picMk id="14" creationId="{00000000-0000-0000-0000-000000000000}"/>
          </ac:picMkLst>
        </pc:picChg>
      </pc:sldChg>
      <pc:sldChg chg="delSp modSp add mod">
        <pc:chgData name="Christopher Baker" userId="4d25b774-0f5b-469b-b0a1-25ffa5358728" providerId="ADAL" clId="{3404DF35-EAC1-4F19-A2D7-7DCE917167F2}" dt="2024-05-05T23:48:44.341" v="414" actId="478"/>
        <pc:sldMkLst>
          <pc:docMk/>
          <pc:sldMk cId="3439328742" sldId="363"/>
        </pc:sldMkLst>
        <pc:spChg chg="del mod">
          <ac:chgData name="Christopher Baker" userId="4d25b774-0f5b-469b-b0a1-25ffa5358728" providerId="ADAL" clId="{3404DF35-EAC1-4F19-A2D7-7DCE917167F2}" dt="2024-05-05T23:48:44.341" v="414" actId="478"/>
          <ac:spMkLst>
            <pc:docMk/>
            <pc:sldMk cId="3439328742" sldId="363"/>
            <ac:spMk id="2" creationId="{00000000-0000-0000-0000-000000000000}"/>
          </ac:spMkLst>
        </pc:spChg>
      </pc:sldChg>
      <pc:sldChg chg="add">
        <pc:chgData name="Christopher Baker" userId="4d25b774-0f5b-469b-b0a1-25ffa5358728" providerId="ADAL" clId="{3404DF35-EAC1-4F19-A2D7-7DCE917167F2}" dt="2024-05-05T23:34:15.597" v="152"/>
        <pc:sldMkLst>
          <pc:docMk/>
          <pc:sldMk cId="1801027332" sldId="364"/>
        </pc:sldMkLst>
      </pc:sldChg>
      <pc:sldChg chg="add">
        <pc:chgData name="Christopher Baker" userId="4d25b774-0f5b-469b-b0a1-25ffa5358728" providerId="ADAL" clId="{3404DF35-EAC1-4F19-A2D7-7DCE917167F2}" dt="2024-05-05T23:34:15.597" v="152"/>
        <pc:sldMkLst>
          <pc:docMk/>
          <pc:sldMk cId="308267632" sldId="366"/>
        </pc:sldMkLst>
      </pc:sldChg>
      <pc:sldChg chg="add">
        <pc:chgData name="Christopher Baker" userId="4d25b774-0f5b-469b-b0a1-25ffa5358728" providerId="ADAL" clId="{3404DF35-EAC1-4F19-A2D7-7DCE917167F2}" dt="2024-05-05T23:34:15.597" v="152"/>
        <pc:sldMkLst>
          <pc:docMk/>
          <pc:sldMk cId="452356306" sldId="367"/>
        </pc:sldMkLst>
      </pc:sldChg>
      <pc:sldChg chg="delSp add mod">
        <pc:chgData name="Christopher Baker" userId="4d25b774-0f5b-469b-b0a1-25ffa5358728" providerId="ADAL" clId="{3404DF35-EAC1-4F19-A2D7-7DCE917167F2}" dt="2024-05-06T03:59:07.912" v="2351" actId="478"/>
        <pc:sldMkLst>
          <pc:docMk/>
          <pc:sldMk cId="3208612243" sldId="370"/>
        </pc:sldMkLst>
        <pc:picChg chg="del">
          <ac:chgData name="Christopher Baker" userId="4d25b774-0f5b-469b-b0a1-25ffa5358728" providerId="ADAL" clId="{3404DF35-EAC1-4F19-A2D7-7DCE917167F2}" dt="2024-05-06T03:59:06.469" v="2350" actId="478"/>
          <ac:picMkLst>
            <pc:docMk/>
            <pc:sldMk cId="3208612243" sldId="370"/>
            <ac:picMk id="13" creationId="{00000000-0000-0000-0000-000000000000}"/>
          </ac:picMkLst>
        </pc:picChg>
        <pc:picChg chg="del">
          <ac:chgData name="Christopher Baker" userId="4d25b774-0f5b-469b-b0a1-25ffa5358728" providerId="ADAL" clId="{3404DF35-EAC1-4F19-A2D7-7DCE917167F2}" dt="2024-05-06T03:59:07.912" v="2351" actId="478"/>
          <ac:picMkLst>
            <pc:docMk/>
            <pc:sldMk cId="3208612243" sldId="370"/>
            <ac:picMk id="14" creationId="{00000000-0000-0000-0000-000000000000}"/>
          </ac:picMkLst>
        </pc:picChg>
      </pc:sldChg>
      <pc:sldChg chg="add">
        <pc:chgData name="Christopher Baker" userId="4d25b774-0f5b-469b-b0a1-25ffa5358728" providerId="ADAL" clId="{3404DF35-EAC1-4F19-A2D7-7DCE917167F2}" dt="2024-05-05T23:34:15.597" v="152"/>
        <pc:sldMkLst>
          <pc:docMk/>
          <pc:sldMk cId="4215602005" sldId="372"/>
        </pc:sldMkLst>
      </pc:sldChg>
      <pc:sldChg chg="addSp delSp modSp new mod">
        <pc:chgData name="Christopher Baker" userId="4d25b774-0f5b-469b-b0a1-25ffa5358728" providerId="ADAL" clId="{3404DF35-EAC1-4F19-A2D7-7DCE917167F2}" dt="2024-05-06T00:24:56.496" v="969" actId="1076"/>
        <pc:sldMkLst>
          <pc:docMk/>
          <pc:sldMk cId="104755235" sldId="373"/>
        </pc:sldMkLst>
        <pc:spChg chg="del">
          <ac:chgData name="Christopher Baker" userId="4d25b774-0f5b-469b-b0a1-25ffa5358728" providerId="ADAL" clId="{3404DF35-EAC1-4F19-A2D7-7DCE917167F2}" dt="2024-05-06T00:24:52.346" v="960"/>
          <ac:spMkLst>
            <pc:docMk/>
            <pc:sldMk cId="104755235" sldId="373"/>
            <ac:spMk id="2" creationId="{667F1546-7E89-5CE2-CD55-144762CEB694}"/>
          </ac:spMkLst>
        </pc:spChg>
        <pc:picChg chg="add mod">
          <ac:chgData name="Christopher Baker" userId="4d25b774-0f5b-469b-b0a1-25ffa5358728" providerId="ADAL" clId="{3404DF35-EAC1-4F19-A2D7-7DCE917167F2}" dt="2024-05-06T00:24:56.496" v="969" actId="1076"/>
          <ac:picMkLst>
            <pc:docMk/>
            <pc:sldMk cId="104755235" sldId="373"/>
            <ac:picMk id="8" creationId="{53299602-042F-835F-B1F6-21407F45CF54}"/>
          </ac:picMkLst>
        </pc:picChg>
      </pc:sldChg>
      <pc:sldChg chg="delSp modSp new mod">
        <pc:chgData name="Christopher Baker" userId="4d25b774-0f5b-469b-b0a1-25ffa5358728" providerId="ADAL" clId="{3404DF35-EAC1-4F19-A2D7-7DCE917167F2}" dt="2024-05-06T03:31:28.465" v="2144" actId="478"/>
        <pc:sldMkLst>
          <pc:docMk/>
          <pc:sldMk cId="4136460051" sldId="374"/>
        </pc:sldMkLst>
        <pc:spChg chg="mod">
          <ac:chgData name="Christopher Baker" userId="4d25b774-0f5b-469b-b0a1-25ffa5358728" providerId="ADAL" clId="{3404DF35-EAC1-4F19-A2D7-7DCE917167F2}" dt="2024-05-06T00:37:15.776" v="1218" actId="20577"/>
          <ac:spMkLst>
            <pc:docMk/>
            <pc:sldMk cId="4136460051" sldId="374"/>
            <ac:spMk id="2" creationId="{05BCFF39-A704-DFF4-7FF5-26C62B9DB807}"/>
          </ac:spMkLst>
        </pc:spChg>
        <pc:spChg chg="del">
          <ac:chgData name="Christopher Baker" userId="4d25b774-0f5b-469b-b0a1-25ffa5358728" providerId="ADAL" clId="{3404DF35-EAC1-4F19-A2D7-7DCE917167F2}" dt="2024-05-06T03:31:28.465" v="2144" actId="478"/>
          <ac:spMkLst>
            <pc:docMk/>
            <pc:sldMk cId="4136460051" sldId="374"/>
            <ac:spMk id="4" creationId="{5ABF701F-31FB-FC3B-6DE9-2E27788D5601}"/>
          </ac:spMkLst>
        </pc:spChg>
      </pc:sldChg>
      <pc:sldChg chg="modSp new mod">
        <pc:chgData name="Christopher Baker" userId="4d25b774-0f5b-469b-b0a1-25ffa5358728" providerId="ADAL" clId="{3404DF35-EAC1-4F19-A2D7-7DCE917167F2}" dt="2024-05-05T23:35:14.617" v="218" actId="20577"/>
        <pc:sldMkLst>
          <pc:docMk/>
          <pc:sldMk cId="3182652035" sldId="375"/>
        </pc:sldMkLst>
        <pc:spChg chg="mod">
          <ac:chgData name="Christopher Baker" userId="4d25b774-0f5b-469b-b0a1-25ffa5358728" providerId="ADAL" clId="{3404DF35-EAC1-4F19-A2D7-7DCE917167F2}" dt="2024-05-05T23:35:00.405" v="184" actId="20577"/>
          <ac:spMkLst>
            <pc:docMk/>
            <pc:sldMk cId="3182652035" sldId="375"/>
            <ac:spMk id="2" creationId="{E8322DFD-AEBB-044F-F940-9EA6534BE75D}"/>
          </ac:spMkLst>
        </pc:spChg>
        <pc:spChg chg="mod">
          <ac:chgData name="Christopher Baker" userId="4d25b774-0f5b-469b-b0a1-25ffa5358728" providerId="ADAL" clId="{3404DF35-EAC1-4F19-A2D7-7DCE917167F2}" dt="2024-05-05T23:35:14.617" v="218" actId="20577"/>
          <ac:spMkLst>
            <pc:docMk/>
            <pc:sldMk cId="3182652035" sldId="375"/>
            <ac:spMk id="3" creationId="{E3E15E50-9F8F-A305-F0C9-77E8143748DB}"/>
          </ac:spMkLst>
        </pc:spChg>
      </pc:sldChg>
      <pc:sldChg chg="addSp delSp modSp new mod modMedia modClrScheme delAnim chgLayout">
        <pc:chgData name="Christopher Baker" userId="4d25b774-0f5b-469b-b0a1-25ffa5358728" providerId="ADAL" clId="{3404DF35-EAC1-4F19-A2D7-7DCE917167F2}" dt="2024-05-05T23:42:14.834" v="346"/>
        <pc:sldMkLst>
          <pc:docMk/>
          <pc:sldMk cId="971083100" sldId="376"/>
        </pc:sldMkLst>
        <pc:spChg chg="add del">
          <ac:chgData name="Christopher Baker" userId="4d25b774-0f5b-469b-b0a1-25ffa5358728" providerId="ADAL" clId="{3404DF35-EAC1-4F19-A2D7-7DCE917167F2}" dt="2024-05-05T23:36:23.421" v="252" actId="26606"/>
          <ac:spMkLst>
            <pc:docMk/>
            <pc:sldMk cId="971083100" sldId="376"/>
            <ac:spMk id="2" creationId="{08B95A21-8983-F6D6-06A0-D0DF2CC57107}"/>
          </ac:spMkLst>
        </pc:spChg>
        <pc:spChg chg="mod">
          <ac:chgData name="Christopher Baker" userId="4d25b774-0f5b-469b-b0a1-25ffa5358728" providerId="ADAL" clId="{3404DF35-EAC1-4F19-A2D7-7DCE917167F2}" dt="2024-05-05T23:36:23.421" v="252" actId="26606"/>
          <ac:spMkLst>
            <pc:docMk/>
            <pc:sldMk cId="971083100" sldId="376"/>
            <ac:spMk id="3" creationId="{78A59590-14E6-7BE2-3C12-C8F1942AFA2F}"/>
          </ac:spMkLst>
        </pc:spChg>
        <pc:spChg chg="mod">
          <ac:chgData name="Christopher Baker" userId="4d25b774-0f5b-469b-b0a1-25ffa5358728" providerId="ADAL" clId="{3404DF35-EAC1-4F19-A2D7-7DCE917167F2}" dt="2024-05-05T23:36:23.421" v="252" actId="26606"/>
          <ac:spMkLst>
            <pc:docMk/>
            <pc:sldMk cId="971083100" sldId="376"/>
            <ac:spMk id="4" creationId="{AE89728F-2869-4275-B475-063976995651}"/>
          </ac:spMkLst>
        </pc:spChg>
        <pc:spChg chg="add del">
          <ac:chgData name="Christopher Baker" userId="4d25b774-0f5b-469b-b0a1-25ffa5358728" providerId="ADAL" clId="{3404DF35-EAC1-4F19-A2D7-7DCE917167F2}" dt="2024-05-05T23:36:23.421" v="252" actId="26606"/>
          <ac:spMkLst>
            <pc:docMk/>
            <pc:sldMk cId="971083100" sldId="376"/>
            <ac:spMk id="5" creationId="{5E805E0D-8BFD-856A-299D-C5C9408EE266}"/>
          </ac:spMkLst>
        </pc:spChg>
        <pc:spChg chg="mod ord">
          <ac:chgData name="Christopher Baker" userId="4d25b774-0f5b-469b-b0a1-25ffa5358728" providerId="ADAL" clId="{3404DF35-EAC1-4F19-A2D7-7DCE917167F2}" dt="2024-05-05T23:36:23.421" v="252" actId="26606"/>
          <ac:spMkLst>
            <pc:docMk/>
            <pc:sldMk cId="971083100" sldId="376"/>
            <ac:spMk id="6" creationId="{E2789812-8360-D8BB-74D1-4A7338AB2142}"/>
          </ac:spMkLst>
        </pc:spChg>
        <pc:spChg chg="add del">
          <ac:chgData name="Christopher Baker" userId="4d25b774-0f5b-469b-b0a1-25ffa5358728" providerId="ADAL" clId="{3404DF35-EAC1-4F19-A2D7-7DCE917167F2}" dt="2024-05-05T23:36:11.577" v="243" actId="26606"/>
          <ac:spMkLst>
            <pc:docMk/>
            <pc:sldMk cId="971083100" sldId="376"/>
            <ac:spMk id="12" creationId="{0329454E-C935-A287-2B10-2A2A18F0C38C}"/>
          </ac:spMkLst>
        </pc:spChg>
        <pc:spChg chg="add del mod">
          <ac:chgData name="Christopher Baker" userId="4d25b774-0f5b-469b-b0a1-25ffa5358728" providerId="ADAL" clId="{3404DF35-EAC1-4F19-A2D7-7DCE917167F2}" dt="2024-05-05T23:36:17.463" v="247" actId="26606"/>
          <ac:spMkLst>
            <pc:docMk/>
            <pc:sldMk cId="971083100" sldId="376"/>
            <ac:spMk id="15" creationId="{45A9761B-7574-72C8-0AE3-502A65894EBF}"/>
          </ac:spMkLst>
        </pc:spChg>
        <pc:spChg chg="add del">
          <ac:chgData name="Christopher Baker" userId="4d25b774-0f5b-469b-b0a1-25ffa5358728" providerId="ADAL" clId="{3404DF35-EAC1-4F19-A2D7-7DCE917167F2}" dt="2024-05-05T23:36:18.440" v="249" actId="26606"/>
          <ac:spMkLst>
            <pc:docMk/>
            <pc:sldMk cId="971083100" sldId="376"/>
            <ac:spMk id="18" creationId="{0329454E-C935-A287-2B10-2A2A18F0C38C}"/>
          </ac:spMkLst>
        </pc:spChg>
        <pc:spChg chg="add del mod">
          <ac:chgData name="Christopher Baker" userId="4d25b774-0f5b-469b-b0a1-25ffa5358728" providerId="ADAL" clId="{3404DF35-EAC1-4F19-A2D7-7DCE917167F2}" dt="2024-05-05T23:36:23.404" v="251" actId="26606"/>
          <ac:spMkLst>
            <pc:docMk/>
            <pc:sldMk cId="971083100" sldId="376"/>
            <ac:spMk id="21" creationId="{A5E666E0-0725-12E7-5B1E-DA1AC648B4DE}"/>
          </ac:spMkLst>
        </pc:spChg>
        <pc:spChg chg="add">
          <ac:chgData name="Christopher Baker" userId="4d25b774-0f5b-469b-b0a1-25ffa5358728" providerId="ADAL" clId="{3404DF35-EAC1-4F19-A2D7-7DCE917167F2}" dt="2024-05-05T23:36:23.421" v="252" actId="26606"/>
          <ac:spMkLst>
            <pc:docMk/>
            <pc:sldMk cId="971083100" sldId="376"/>
            <ac:spMk id="24" creationId="{0329454E-C935-A287-2B10-2A2A18F0C38C}"/>
          </ac:spMkLst>
        </pc:spChg>
        <pc:picChg chg="add mod">
          <ac:chgData name="Christopher Baker" userId="4d25b774-0f5b-469b-b0a1-25ffa5358728" providerId="ADAL" clId="{3404DF35-EAC1-4F19-A2D7-7DCE917167F2}" dt="2024-05-05T23:42:14.834" v="346"/>
          <ac:picMkLst>
            <pc:docMk/>
            <pc:sldMk cId="971083100" sldId="376"/>
            <ac:picMk id="7" creationId="{A97EAADA-6A68-25B6-2E82-F98F25050687}"/>
          </ac:picMkLst>
        </pc:picChg>
        <pc:picChg chg="add del">
          <ac:chgData name="Christopher Baker" userId="4d25b774-0f5b-469b-b0a1-25ffa5358728" providerId="ADAL" clId="{3404DF35-EAC1-4F19-A2D7-7DCE917167F2}" dt="2024-05-05T23:36:11.577" v="243" actId="26606"/>
          <ac:picMkLst>
            <pc:docMk/>
            <pc:sldMk cId="971083100" sldId="376"/>
            <ac:picMk id="8" creationId="{9DE98D37-8CC8-C88A-754D-72FDC824ABED}"/>
          </ac:picMkLst>
        </pc:picChg>
        <pc:picChg chg="add del mod">
          <ac:chgData name="Christopher Baker" userId="4d25b774-0f5b-469b-b0a1-25ffa5358728" providerId="ADAL" clId="{3404DF35-EAC1-4F19-A2D7-7DCE917167F2}" dt="2024-05-05T23:36:17.463" v="247" actId="26606"/>
          <ac:picMkLst>
            <pc:docMk/>
            <pc:sldMk cId="971083100" sldId="376"/>
            <ac:picMk id="14" creationId="{F3F09B26-81DF-272E-0DFB-C25E8D29A1A0}"/>
          </ac:picMkLst>
        </pc:picChg>
        <pc:picChg chg="add del">
          <ac:chgData name="Christopher Baker" userId="4d25b774-0f5b-469b-b0a1-25ffa5358728" providerId="ADAL" clId="{3404DF35-EAC1-4F19-A2D7-7DCE917167F2}" dt="2024-05-05T23:36:18.440" v="249" actId="26606"/>
          <ac:picMkLst>
            <pc:docMk/>
            <pc:sldMk cId="971083100" sldId="376"/>
            <ac:picMk id="17" creationId="{9DE98D37-8CC8-C88A-754D-72FDC824ABED}"/>
          </ac:picMkLst>
        </pc:picChg>
        <pc:picChg chg="add del">
          <ac:chgData name="Christopher Baker" userId="4d25b774-0f5b-469b-b0a1-25ffa5358728" providerId="ADAL" clId="{3404DF35-EAC1-4F19-A2D7-7DCE917167F2}" dt="2024-05-05T23:36:23.404" v="251" actId="26606"/>
          <ac:picMkLst>
            <pc:docMk/>
            <pc:sldMk cId="971083100" sldId="376"/>
            <ac:picMk id="20" creationId="{655B30E1-02A4-D9F5-EC31-827F61292DE9}"/>
          </ac:picMkLst>
        </pc:picChg>
        <pc:picChg chg="add">
          <ac:chgData name="Christopher Baker" userId="4d25b774-0f5b-469b-b0a1-25ffa5358728" providerId="ADAL" clId="{3404DF35-EAC1-4F19-A2D7-7DCE917167F2}" dt="2024-05-05T23:36:23.421" v="252" actId="26606"/>
          <ac:picMkLst>
            <pc:docMk/>
            <pc:sldMk cId="971083100" sldId="376"/>
            <ac:picMk id="23" creationId="{9DE98D37-8CC8-C88A-754D-72FDC824ABED}"/>
          </ac:picMkLst>
        </pc:picChg>
      </pc:sldChg>
      <pc:sldChg chg="addSp delSp modSp new mod modMedia modClrScheme delAnim chgLayout">
        <pc:chgData name="Christopher Baker" userId="4d25b774-0f5b-469b-b0a1-25ffa5358728" providerId="ADAL" clId="{3404DF35-EAC1-4F19-A2D7-7DCE917167F2}" dt="2024-05-05T23:38:00.010" v="294" actId="478"/>
        <pc:sldMkLst>
          <pc:docMk/>
          <pc:sldMk cId="2456441444" sldId="377"/>
        </pc:sldMkLst>
        <pc:spChg chg="add del">
          <ac:chgData name="Christopher Baker" userId="4d25b774-0f5b-469b-b0a1-25ffa5358728" providerId="ADAL" clId="{3404DF35-EAC1-4F19-A2D7-7DCE917167F2}" dt="2024-05-05T23:37:32.102" v="293" actId="26606"/>
          <ac:spMkLst>
            <pc:docMk/>
            <pc:sldMk cId="2456441444" sldId="377"/>
            <ac:spMk id="2" creationId="{5A5116FB-58BA-CA5B-A3A5-21C8A73F37A4}"/>
          </ac:spMkLst>
        </pc:spChg>
        <pc:spChg chg="mod ord">
          <ac:chgData name="Christopher Baker" userId="4d25b774-0f5b-469b-b0a1-25ffa5358728" providerId="ADAL" clId="{3404DF35-EAC1-4F19-A2D7-7DCE917167F2}" dt="2024-05-05T23:37:32.102" v="293" actId="26606"/>
          <ac:spMkLst>
            <pc:docMk/>
            <pc:sldMk cId="2456441444" sldId="377"/>
            <ac:spMk id="3" creationId="{7C639B16-3C2D-6931-14B7-F401D065AE56}"/>
          </ac:spMkLst>
        </pc:spChg>
        <pc:spChg chg="add del">
          <ac:chgData name="Christopher Baker" userId="4d25b774-0f5b-469b-b0a1-25ffa5358728" providerId="ADAL" clId="{3404DF35-EAC1-4F19-A2D7-7DCE917167F2}" dt="2024-05-05T23:37:32.102" v="293" actId="26606"/>
          <ac:spMkLst>
            <pc:docMk/>
            <pc:sldMk cId="2456441444" sldId="377"/>
            <ac:spMk id="4" creationId="{29FA6601-13BA-CCEF-1DD5-802BC712422A}"/>
          </ac:spMkLst>
        </pc:spChg>
        <pc:spChg chg="mod">
          <ac:chgData name="Christopher Baker" userId="4d25b774-0f5b-469b-b0a1-25ffa5358728" providerId="ADAL" clId="{3404DF35-EAC1-4F19-A2D7-7DCE917167F2}" dt="2024-05-05T23:37:32.102" v="293" actId="26606"/>
          <ac:spMkLst>
            <pc:docMk/>
            <pc:sldMk cId="2456441444" sldId="377"/>
            <ac:spMk id="5" creationId="{A68662F4-53F6-36E8-9C53-05D749A41804}"/>
          </ac:spMkLst>
        </pc:spChg>
        <pc:spChg chg="mod">
          <ac:chgData name="Christopher Baker" userId="4d25b774-0f5b-469b-b0a1-25ffa5358728" providerId="ADAL" clId="{3404DF35-EAC1-4F19-A2D7-7DCE917167F2}" dt="2024-05-05T23:37:32.102" v="293" actId="26606"/>
          <ac:spMkLst>
            <pc:docMk/>
            <pc:sldMk cId="2456441444" sldId="377"/>
            <ac:spMk id="6" creationId="{F3CB8C55-F07D-9648-A2FB-8C2B09D91B82}"/>
          </ac:spMkLst>
        </pc:spChg>
        <pc:spChg chg="add del mod">
          <ac:chgData name="Christopher Baker" userId="4d25b774-0f5b-469b-b0a1-25ffa5358728" providerId="ADAL" clId="{3404DF35-EAC1-4F19-A2D7-7DCE917167F2}" dt="2024-05-05T23:37:17.519" v="284" actId="26606"/>
          <ac:spMkLst>
            <pc:docMk/>
            <pc:sldMk cId="2456441444" sldId="377"/>
            <ac:spMk id="12" creationId="{EF0251EC-DE02-623D-1E43-B4108C296424}"/>
          </ac:spMkLst>
        </pc:spChg>
        <pc:spChg chg="add del mod">
          <ac:chgData name="Christopher Baker" userId="4d25b774-0f5b-469b-b0a1-25ffa5358728" providerId="ADAL" clId="{3404DF35-EAC1-4F19-A2D7-7DCE917167F2}" dt="2024-05-05T23:37:25.256" v="288" actId="26606"/>
          <ac:spMkLst>
            <pc:docMk/>
            <pc:sldMk cId="2456441444" sldId="377"/>
            <ac:spMk id="15" creationId="{2AC69EB9-7B8E-28E0-F010-D9F338F4ABB9}"/>
          </ac:spMkLst>
        </pc:spChg>
        <pc:spChg chg="add del mod">
          <ac:chgData name="Christopher Baker" userId="4d25b774-0f5b-469b-b0a1-25ffa5358728" providerId="ADAL" clId="{3404DF35-EAC1-4F19-A2D7-7DCE917167F2}" dt="2024-05-05T23:37:27.329" v="290" actId="26606"/>
          <ac:spMkLst>
            <pc:docMk/>
            <pc:sldMk cId="2456441444" sldId="377"/>
            <ac:spMk id="18" creationId="{EF0251EC-DE02-623D-1E43-B4108C296424}"/>
          </ac:spMkLst>
        </pc:spChg>
        <pc:spChg chg="add del mod">
          <ac:chgData name="Christopher Baker" userId="4d25b774-0f5b-469b-b0a1-25ffa5358728" providerId="ADAL" clId="{3404DF35-EAC1-4F19-A2D7-7DCE917167F2}" dt="2024-05-05T23:37:32.090" v="292" actId="26606"/>
          <ac:spMkLst>
            <pc:docMk/>
            <pc:sldMk cId="2456441444" sldId="377"/>
            <ac:spMk id="21" creationId="{559D8D65-F946-BAAC-5879-813C937ECE8D}"/>
          </ac:spMkLst>
        </pc:spChg>
        <pc:spChg chg="add del mod">
          <ac:chgData name="Christopher Baker" userId="4d25b774-0f5b-469b-b0a1-25ffa5358728" providerId="ADAL" clId="{3404DF35-EAC1-4F19-A2D7-7DCE917167F2}" dt="2024-05-05T23:38:00.010" v="294" actId="478"/>
          <ac:spMkLst>
            <pc:docMk/>
            <pc:sldMk cId="2456441444" sldId="377"/>
            <ac:spMk id="24" creationId="{EF0251EC-DE02-623D-1E43-B4108C296424}"/>
          </ac:spMkLst>
        </pc:spChg>
        <pc:picChg chg="add del">
          <ac:chgData name="Christopher Baker" userId="4d25b774-0f5b-469b-b0a1-25ffa5358728" providerId="ADAL" clId="{3404DF35-EAC1-4F19-A2D7-7DCE917167F2}" dt="2024-05-05T23:37:17.519" v="284" actId="26606"/>
          <ac:picMkLst>
            <pc:docMk/>
            <pc:sldMk cId="2456441444" sldId="377"/>
            <ac:picMk id="8" creationId="{A53A0DB7-BAB4-7494-E353-AB04F7EEE6F7}"/>
          </ac:picMkLst>
        </pc:picChg>
        <pc:picChg chg="add del mod">
          <ac:chgData name="Christopher Baker" userId="4d25b774-0f5b-469b-b0a1-25ffa5358728" providerId="ADAL" clId="{3404DF35-EAC1-4F19-A2D7-7DCE917167F2}" dt="2024-05-05T23:37:25.256" v="288" actId="26606"/>
          <ac:picMkLst>
            <pc:docMk/>
            <pc:sldMk cId="2456441444" sldId="377"/>
            <ac:picMk id="14" creationId="{0494FC9D-C22F-D32A-FD85-ED2824BA1492}"/>
          </ac:picMkLst>
        </pc:picChg>
        <pc:picChg chg="add del">
          <ac:chgData name="Christopher Baker" userId="4d25b774-0f5b-469b-b0a1-25ffa5358728" providerId="ADAL" clId="{3404DF35-EAC1-4F19-A2D7-7DCE917167F2}" dt="2024-05-05T23:37:27.329" v="290" actId="26606"/>
          <ac:picMkLst>
            <pc:docMk/>
            <pc:sldMk cId="2456441444" sldId="377"/>
            <ac:picMk id="17" creationId="{A53A0DB7-BAB4-7494-E353-AB04F7EEE6F7}"/>
          </ac:picMkLst>
        </pc:picChg>
        <pc:picChg chg="add del">
          <ac:chgData name="Christopher Baker" userId="4d25b774-0f5b-469b-b0a1-25ffa5358728" providerId="ADAL" clId="{3404DF35-EAC1-4F19-A2D7-7DCE917167F2}" dt="2024-05-05T23:37:32.090" v="292" actId="26606"/>
          <ac:picMkLst>
            <pc:docMk/>
            <pc:sldMk cId="2456441444" sldId="377"/>
            <ac:picMk id="20" creationId="{13E4557D-BE78-E7AC-E411-FF5C79FBBDDE}"/>
          </ac:picMkLst>
        </pc:picChg>
        <pc:picChg chg="add">
          <ac:chgData name="Christopher Baker" userId="4d25b774-0f5b-469b-b0a1-25ffa5358728" providerId="ADAL" clId="{3404DF35-EAC1-4F19-A2D7-7DCE917167F2}" dt="2024-05-05T23:37:32.102" v="293" actId="26606"/>
          <ac:picMkLst>
            <pc:docMk/>
            <pc:sldMk cId="2456441444" sldId="377"/>
            <ac:picMk id="23" creationId="{A53A0DB7-BAB4-7494-E353-AB04F7EEE6F7}"/>
          </ac:picMkLst>
        </pc:picChg>
      </pc:sldChg>
      <pc:sldChg chg="addSp delSp modSp add del mod">
        <pc:chgData name="Christopher Baker" userId="4d25b774-0f5b-469b-b0a1-25ffa5358728" providerId="ADAL" clId="{3404DF35-EAC1-4F19-A2D7-7DCE917167F2}" dt="2024-05-05T23:41:12.958" v="342" actId="47"/>
        <pc:sldMkLst>
          <pc:docMk/>
          <pc:sldMk cId="3647961246" sldId="378"/>
        </pc:sldMkLst>
        <pc:picChg chg="add mod">
          <ac:chgData name="Christopher Baker" userId="4d25b774-0f5b-469b-b0a1-25ffa5358728" providerId="ADAL" clId="{3404DF35-EAC1-4F19-A2D7-7DCE917167F2}" dt="2024-05-05T23:40:53.614" v="341" actId="1076"/>
          <ac:picMkLst>
            <pc:docMk/>
            <pc:sldMk cId="3647961246" sldId="378"/>
            <ac:picMk id="4" creationId="{102952F1-A9E9-2898-5CD0-8632E293A058}"/>
          </ac:picMkLst>
        </pc:picChg>
        <pc:picChg chg="del mod">
          <ac:chgData name="Christopher Baker" userId="4d25b774-0f5b-469b-b0a1-25ffa5358728" providerId="ADAL" clId="{3404DF35-EAC1-4F19-A2D7-7DCE917167F2}" dt="2024-05-05T23:40:33.739" v="332" actId="478"/>
          <ac:picMkLst>
            <pc:docMk/>
            <pc:sldMk cId="3647961246" sldId="378"/>
            <ac:picMk id="23" creationId="{A53A0DB7-BAB4-7494-E353-AB04F7EEE6F7}"/>
          </ac:picMkLst>
        </pc:picChg>
      </pc:sldChg>
      <pc:sldChg chg="addSp delSp modSp add mod ord modClrScheme chgLayout">
        <pc:chgData name="Christopher Baker" userId="4d25b774-0f5b-469b-b0a1-25ffa5358728" providerId="ADAL" clId="{3404DF35-EAC1-4F19-A2D7-7DCE917167F2}" dt="2024-05-05T23:41:23.781" v="345" actId="478"/>
        <pc:sldMkLst>
          <pc:docMk/>
          <pc:sldMk cId="3489532541" sldId="379"/>
        </pc:sldMkLst>
        <pc:spChg chg="mod ord">
          <ac:chgData name="Christopher Baker" userId="4d25b774-0f5b-469b-b0a1-25ffa5358728" providerId="ADAL" clId="{3404DF35-EAC1-4F19-A2D7-7DCE917167F2}" dt="2024-05-05T23:40:26.029" v="329" actId="26606"/>
          <ac:spMkLst>
            <pc:docMk/>
            <pc:sldMk cId="3489532541" sldId="379"/>
            <ac:spMk id="3" creationId="{7C639B16-3C2D-6931-14B7-F401D065AE56}"/>
          </ac:spMkLst>
        </pc:spChg>
        <pc:spChg chg="mod">
          <ac:chgData name="Christopher Baker" userId="4d25b774-0f5b-469b-b0a1-25ffa5358728" providerId="ADAL" clId="{3404DF35-EAC1-4F19-A2D7-7DCE917167F2}" dt="2024-05-05T23:40:26.029" v="329" actId="26606"/>
          <ac:spMkLst>
            <pc:docMk/>
            <pc:sldMk cId="3489532541" sldId="379"/>
            <ac:spMk id="5" creationId="{A68662F4-53F6-36E8-9C53-05D749A41804}"/>
          </ac:spMkLst>
        </pc:spChg>
        <pc:spChg chg="mod">
          <ac:chgData name="Christopher Baker" userId="4d25b774-0f5b-469b-b0a1-25ffa5358728" providerId="ADAL" clId="{3404DF35-EAC1-4F19-A2D7-7DCE917167F2}" dt="2024-05-05T23:40:26.029" v="329" actId="26606"/>
          <ac:spMkLst>
            <pc:docMk/>
            <pc:sldMk cId="3489532541" sldId="379"/>
            <ac:spMk id="6" creationId="{F3CB8C55-F07D-9648-A2FB-8C2B09D91B82}"/>
          </ac:spMkLst>
        </pc:spChg>
        <pc:spChg chg="add del mod">
          <ac:chgData name="Christopher Baker" userId="4d25b774-0f5b-469b-b0a1-25ffa5358728" providerId="ADAL" clId="{3404DF35-EAC1-4F19-A2D7-7DCE917167F2}" dt="2024-05-05T23:40:09.049" v="305" actId="26606"/>
          <ac:spMkLst>
            <pc:docMk/>
            <pc:sldMk cId="3489532541" sldId="379"/>
            <ac:spMk id="11" creationId="{5A920202-D2D7-1D3C-6498-B7E5CA5435B7}"/>
          </ac:spMkLst>
        </pc:spChg>
        <pc:spChg chg="add del mod">
          <ac:chgData name="Christopher Baker" userId="4d25b774-0f5b-469b-b0a1-25ffa5358728" providerId="ADAL" clId="{3404DF35-EAC1-4F19-A2D7-7DCE917167F2}" dt="2024-05-05T23:40:09.049" v="305" actId="26606"/>
          <ac:spMkLst>
            <pc:docMk/>
            <pc:sldMk cId="3489532541" sldId="379"/>
            <ac:spMk id="13" creationId="{2B0F5242-B33F-A00F-95FD-A1EADA8F884A}"/>
          </ac:spMkLst>
        </pc:spChg>
        <pc:spChg chg="add del">
          <ac:chgData name="Christopher Baker" userId="4d25b774-0f5b-469b-b0a1-25ffa5358728" providerId="ADAL" clId="{3404DF35-EAC1-4F19-A2D7-7DCE917167F2}" dt="2024-05-05T23:40:10.938" v="307" actId="26606"/>
          <ac:spMkLst>
            <pc:docMk/>
            <pc:sldMk cId="3489532541" sldId="379"/>
            <ac:spMk id="15" creationId="{B07CF72F-CD31-A9D7-9CD8-6282226532E9}"/>
          </ac:spMkLst>
        </pc:spChg>
        <pc:spChg chg="add del mod">
          <ac:chgData name="Christopher Baker" userId="4d25b774-0f5b-469b-b0a1-25ffa5358728" providerId="ADAL" clId="{3404DF35-EAC1-4F19-A2D7-7DCE917167F2}" dt="2024-05-05T23:40:12.191" v="309" actId="26606"/>
          <ac:spMkLst>
            <pc:docMk/>
            <pc:sldMk cId="3489532541" sldId="379"/>
            <ac:spMk id="17" creationId="{5A920202-D2D7-1D3C-6498-B7E5CA5435B7}"/>
          </ac:spMkLst>
        </pc:spChg>
        <pc:spChg chg="add del mod">
          <ac:chgData name="Christopher Baker" userId="4d25b774-0f5b-469b-b0a1-25ffa5358728" providerId="ADAL" clId="{3404DF35-EAC1-4F19-A2D7-7DCE917167F2}" dt="2024-05-05T23:40:12.191" v="309" actId="26606"/>
          <ac:spMkLst>
            <pc:docMk/>
            <pc:sldMk cId="3489532541" sldId="379"/>
            <ac:spMk id="18" creationId="{2B0F5242-B33F-A00F-95FD-A1EADA8F884A}"/>
          </ac:spMkLst>
        </pc:spChg>
        <pc:spChg chg="add del">
          <ac:chgData name="Christopher Baker" userId="4d25b774-0f5b-469b-b0a1-25ffa5358728" providerId="ADAL" clId="{3404DF35-EAC1-4F19-A2D7-7DCE917167F2}" dt="2024-05-05T23:40:12.954" v="311" actId="26606"/>
          <ac:spMkLst>
            <pc:docMk/>
            <pc:sldMk cId="3489532541" sldId="379"/>
            <ac:spMk id="20" creationId="{B07CF72F-CD31-A9D7-9CD8-6282226532E9}"/>
          </ac:spMkLst>
        </pc:spChg>
        <pc:spChg chg="add del mod">
          <ac:chgData name="Christopher Baker" userId="4d25b774-0f5b-469b-b0a1-25ffa5358728" providerId="ADAL" clId="{3404DF35-EAC1-4F19-A2D7-7DCE917167F2}" dt="2024-05-05T23:40:13.588" v="313" actId="26606"/>
          <ac:spMkLst>
            <pc:docMk/>
            <pc:sldMk cId="3489532541" sldId="379"/>
            <ac:spMk id="22" creationId="{5A920202-D2D7-1D3C-6498-B7E5CA5435B7}"/>
          </ac:spMkLst>
        </pc:spChg>
        <pc:spChg chg="add del mod">
          <ac:chgData name="Christopher Baker" userId="4d25b774-0f5b-469b-b0a1-25ffa5358728" providerId="ADAL" clId="{3404DF35-EAC1-4F19-A2D7-7DCE917167F2}" dt="2024-05-05T23:40:13.588" v="313" actId="26606"/>
          <ac:spMkLst>
            <pc:docMk/>
            <pc:sldMk cId="3489532541" sldId="379"/>
            <ac:spMk id="24" creationId="{2B0F5242-B33F-A00F-95FD-A1EADA8F884A}"/>
          </ac:spMkLst>
        </pc:spChg>
        <pc:spChg chg="add del">
          <ac:chgData name="Christopher Baker" userId="4d25b774-0f5b-469b-b0a1-25ffa5358728" providerId="ADAL" clId="{3404DF35-EAC1-4F19-A2D7-7DCE917167F2}" dt="2024-05-05T23:40:18.192" v="315" actId="26606"/>
          <ac:spMkLst>
            <pc:docMk/>
            <pc:sldMk cId="3489532541" sldId="379"/>
            <ac:spMk id="26" creationId="{B07CF72F-CD31-A9D7-9CD8-6282226532E9}"/>
          </ac:spMkLst>
        </pc:spChg>
        <pc:spChg chg="add del mod">
          <ac:chgData name="Christopher Baker" userId="4d25b774-0f5b-469b-b0a1-25ffa5358728" providerId="ADAL" clId="{3404DF35-EAC1-4F19-A2D7-7DCE917167F2}" dt="2024-05-05T23:40:19.033" v="317" actId="26606"/>
          <ac:spMkLst>
            <pc:docMk/>
            <pc:sldMk cId="3489532541" sldId="379"/>
            <ac:spMk id="28" creationId="{5A920202-D2D7-1D3C-6498-B7E5CA5435B7}"/>
          </ac:spMkLst>
        </pc:spChg>
        <pc:spChg chg="add del mod">
          <ac:chgData name="Christopher Baker" userId="4d25b774-0f5b-469b-b0a1-25ffa5358728" providerId="ADAL" clId="{3404DF35-EAC1-4F19-A2D7-7DCE917167F2}" dt="2024-05-05T23:40:19.033" v="317" actId="26606"/>
          <ac:spMkLst>
            <pc:docMk/>
            <pc:sldMk cId="3489532541" sldId="379"/>
            <ac:spMk id="29" creationId="{2B0F5242-B33F-A00F-95FD-A1EADA8F884A}"/>
          </ac:spMkLst>
        </pc:spChg>
        <pc:spChg chg="add del">
          <ac:chgData name="Christopher Baker" userId="4d25b774-0f5b-469b-b0a1-25ffa5358728" providerId="ADAL" clId="{3404DF35-EAC1-4F19-A2D7-7DCE917167F2}" dt="2024-05-05T23:40:20.239" v="319" actId="26606"/>
          <ac:spMkLst>
            <pc:docMk/>
            <pc:sldMk cId="3489532541" sldId="379"/>
            <ac:spMk id="31" creationId="{B07CF72F-CD31-A9D7-9CD8-6282226532E9}"/>
          </ac:spMkLst>
        </pc:spChg>
        <pc:spChg chg="add del mod">
          <ac:chgData name="Christopher Baker" userId="4d25b774-0f5b-469b-b0a1-25ffa5358728" providerId="ADAL" clId="{3404DF35-EAC1-4F19-A2D7-7DCE917167F2}" dt="2024-05-05T23:40:20.888" v="321" actId="26606"/>
          <ac:spMkLst>
            <pc:docMk/>
            <pc:sldMk cId="3489532541" sldId="379"/>
            <ac:spMk id="33" creationId="{2A15BB21-29D6-6C63-9586-9285B7B902C6}"/>
          </ac:spMkLst>
        </pc:spChg>
        <pc:spChg chg="add del mod">
          <ac:chgData name="Christopher Baker" userId="4d25b774-0f5b-469b-b0a1-25ffa5358728" providerId="ADAL" clId="{3404DF35-EAC1-4F19-A2D7-7DCE917167F2}" dt="2024-05-05T23:40:20.888" v="321" actId="26606"/>
          <ac:spMkLst>
            <pc:docMk/>
            <pc:sldMk cId="3489532541" sldId="379"/>
            <ac:spMk id="34" creationId="{0A22D20C-7D9C-E5DA-B725-C129F74F9EFD}"/>
          </ac:spMkLst>
        </pc:spChg>
        <pc:spChg chg="add del mod">
          <ac:chgData name="Christopher Baker" userId="4d25b774-0f5b-469b-b0a1-25ffa5358728" providerId="ADAL" clId="{3404DF35-EAC1-4F19-A2D7-7DCE917167F2}" dt="2024-05-05T23:40:22.680" v="323" actId="26606"/>
          <ac:spMkLst>
            <pc:docMk/>
            <pc:sldMk cId="3489532541" sldId="379"/>
            <ac:spMk id="36" creationId="{60BF7185-FE2C-F909-E55D-D3A6396BCC1E}"/>
          </ac:spMkLst>
        </pc:spChg>
        <pc:spChg chg="add del mod">
          <ac:chgData name="Christopher Baker" userId="4d25b774-0f5b-469b-b0a1-25ffa5358728" providerId="ADAL" clId="{3404DF35-EAC1-4F19-A2D7-7DCE917167F2}" dt="2024-05-05T23:40:22.680" v="323" actId="26606"/>
          <ac:spMkLst>
            <pc:docMk/>
            <pc:sldMk cId="3489532541" sldId="379"/>
            <ac:spMk id="37" creationId="{12B30B33-A0DE-C034-993D-3EAB37E8CA61}"/>
          </ac:spMkLst>
        </pc:spChg>
        <pc:spChg chg="add del mod">
          <ac:chgData name="Christopher Baker" userId="4d25b774-0f5b-469b-b0a1-25ffa5358728" providerId="ADAL" clId="{3404DF35-EAC1-4F19-A2D7-7DCE917167F2}" dt="2024-05-05T23:40:22.680" v="323" actId="26606"/>
          <ac:spMkLst>
            <pc:docMk/>
            <pc:sldMk cId="3489532541" sldId="379"/>
            <ac:spMk id="38" creationId="{20D09BF1-6F7A-DD64-0C91-311F0B09DB43}"/>
          </ac:spMkLst>
        </pc:spChg>
        <pc:spChg chg="add del mod">
          <ac:chgData name="Christopher Baker" userId="4d25b774-0f5b-469b-b0a1-25ffa5358728" providerId="ADAL" clId="{3404DF35-EAC1-4F19-A2D7-7DCE917167F2}" dt="2024-05-05T23:40:24.063" v="325" actId="26606"/>
          <ac:spMkLst>
            <pc:docMk/>
            <pc:sldMk cId="3489532541" sldId="379"/>
            <ac:spMk id="40" creationId="{2A15BB21-29D6-6C63-9586-9285B7B902C6}"/>
          </ac:spMkLst>
        </pc:spChg>
        <pc:spChg chg="add del mod">
          <ac:chgData name="Christopher Baker" userId="4d25b774-0f5b-469b-b0a1-25ffa5358728" providerId="ADAL" clId="{3404DF35-EAC1-4F19-A2D7-7DCE917167F2}" dt="2024-05-05T23:40:24.063" v="325" actId="26606"/>
          <ac:spMkLst>
            <pc:docMk/>
            <pc:sldMk cId="3489532541" sldId="379"/>
            <ac:spMk id="41" creationId="{0A22D20C-7D9C-E5DA-B725-C129F74F9EFD}"/>
          </ac:spMkLst>
        </pc:spChg>
        <pc:spChg chg="add del">
          <ac:chgData name="Christopher Baker" userId="4d25b774-0f5b-469b-b0a1-25ffa5358728" providerId="ADAL" clId="{3404DF35-EAC1-4F19-A2D7-7DCE917167F2}" dt="2024-05-05T23:40:25.554" v="327" actId="26606"/>
          <ac:spMkLst>
            <pc:docMk/>
            <pc:sldMk cId="3489532541" sldId="379"/>
            <ac:spMk id="43" creationId="{B07CF72F-CD31-A9D7-9CD8-6282226532E9}"/>
          </ac:spMkLst>
        </pc:spChg>
        <pc:spChg chg="add del mod">
          <ac:chgData name="Christopher Baker" userId="4d25b774-0f5b-469b-b0a1-25ffa5358728" providerId="ADAL" clId="{3404DF35-EAC1-4F19-A2D7-7DCE917167F2}" dt="2024-05-05T23:40:26.029" v="329" actId="26606"/>
          <ac:spMkLst>
            <pc:docMk/>
            <pc:sldMk cId="3489532541" sldId="379"/>
            <ac:spMk id="45" creationId="{5A920202-D2D7-1D3C-6498-B7E5CA5435B7}"/>
          </ac:spMkLst>
        </pc:spChg>
        <pc:spChg chg="add del mod">
          <ac:chgData name="Christopher Baker" userId="4d25b774-0f5b-469b-b0a1-25ffa5358728" providerId="ADAL" clId="{3404DF35-EAC1-4F19-A2D7-7DCE917167F2}" dt="2024-05-05T23:40:26.029" v="329" actId="26606"/>
          <ac:spMkLst>
            <pc:docMk/>
            <pc:sldMk cId="3489532541" sldId="379"/>
            <ac:spMk id="46" creationId="{2B0F5242-B33F-A00F-95FD-A1EADA8F884A}"/>
          </ac:spMkLst>
        </pc:spChg>
        <pc:spChg chg="add del">
          <ac:chgData name="Christopher Baker" userId="4d25b774-0f5b-469b-b0a1-25ffa5358728" providerId="ADAL" clId="{3404DF35-EAC1-4F19-A2D7-7DCE917167F2}" dt="2024-05-05T23:41:23.781" v="345" actId="478"/>
          <ac:spMkLst>
            <pc:docMk/>
            <pc:sldMk cId="3489532541" sldId="379"/>
            <ac:spMk id="48" creationId="{B07CF72F-CD31-A9D7-9CD8-6282226532E9}"/>
          </ac:spMkLst>
        </pc:spChg>
        <pc:picChg chg="add mod ord">
          <ac:chgData name="Christopher Baker" userId="4d25b774-0f5b-469b-b0a1-25ffa5358728" providerId="ADAL" clId="{3404DF35-EAC1-4F19-A2D7-7DCE917167F2}" dt="2024-05-05T23:40:26.044" v="330" actId="26606"/>
          <ac:picMkLst>
            <pc:docMk/>
            <pc:sldMk cId="3489532541" sldId="379"/>
            <ac:picMk id="4" creationId="{72484A3C-21B4-C213-005C-BEF6A223CCA1}"/>
          </ac:picMkLst>
        </pc:picChg>
        <pc:picChg chg="del">
          <ac:chgData name="Christopher Baker" userId="4d25b774-0f5b-469b-b0a1-25ffa5358728" providerId="ADAL" clId="{3404DF35-EAC1-4F19-A2D7-7DCE917167F2}" dt="2024-05-05T23:39:49.448" v="299" actId="478"/>
          <ac:picMkLst>
            <pc:docMk/>
            <pc:sldMk cId="3489532541" sldId="379"/>
            <ac:picMk id="23" creationId="{A53A0DB7-BAB4-7494-E353-AB04F7EEE6F7}"/>
          </ac:picMkLst>
        </pc:picChg>
      </pc:sldChg>
      <pc:sldChg chg="delSp add del mod">
        <pc:chgData name="Christopher Baker" userId="4d25b774-0f5b-469b-b0a1-25ffa5358728" providerId="ADAL" clId="{3404DF35-EAC1-4F19-A2D7-7DCE917167F2}" dt="2024-05-06T03:57:12.774" v="2341" actId="47"/>
        <pc:sldMkLst>
          <pc:docMk/>
          <pc:sldMk cId="1569238692" sldId="380"/>
        </pc:sldMkLst>
        <pc:spChg chg="del">
          <ac:chgData name="Christopher Baker" userId="4d25b774-0f5b-469b-b0a1-25ffa5358728" providerId="ADAL" clId="{3404DF35-EAC1-4F19-A2D7-7DCE917167F2}" dt="2024-05-06T03:31:22.698" v="2143" actId="478"/>
          <ac:spMkLst>
            <pc:docMk/>
            <pc:sldMk cId="1569238692" sldId="380"/>
            <ac:spMk id="48" creationId="{B07CF72F-CD31-A9D7-9CD8-6282226532E9}"/>
          </ac:spMkLst>
        </pc:spChg>
      </pc:sldChg>
      <pc:sldChg chg="addSp delSp modSp add mod">
        <pc:chgData name="Christopher Baker" userId="4d25b774-0f5b-469b-b0a1-25ffa5358728" providerId="ADAL" clId="{3404DF35-EAC1-4F19-A2D7-7DCE917167F2}" dt="2024-05-06T03:48:32.015" v="2312" actId="403"/>
        <pc:sldMkLst>
          <pc:docMk/>
          <pc:sldMk cId="3850436591" sldId="381"/>
        </pc:sldMkLst>
        <pc:spChg chg="del">
          <ac:chgData name="Christopher Baker" userId="4d25b774-0f5b-469b-b0a1-25ffa5358728" providerId="ADAL" clId="{3404DF35-EAC1-4F19-A2D7-7DCE917167F2}" dt="2024-05-06T00:03:01.344" v="525" actId="478"/>
          <ac:spMkLst>
            <pc:docMk/>
            <pc:sldMk cId="3850436591" sldId="381"/>
            <ac:spMk id="2" creationId="{B61D9583-F803-DB85-98DC-E6A3FB5D9FD2}"/>
          </ac:spMkLst>
        </pc:spChg>
        <pc:spChg chg="mod">
          <ac:chgData name="Christopher Baker" userId="4d25b774-0f5b-469b-b0a1-25ffa5358728" providerId="ADAL" clId="{3404DF35-EAC1-4F19-A2D7-7DCE917167F2}" dt="2024-05-06T00:57:28.084" v="1308" actId="20577"/>
          <ac:spMkLst>
            <pc:docMk/>
            <pc:sldMk cId="3850436591" sldId="381"/>
            <ac:spMk id="3" creationId="{25C08D65-D214-2F63-FA6D-96B8F5A10407}"/>
          </ac:spMkLst>
        </pc:spChg>
        <pc:spChg chg="del">
          <ac:chgData name="Christopher Baker" userId="4d25b774-0f5b-469b-b0a1-25ffa5358728" providerId="ADAL" clId="{3404DF35-EAC1-4F19-A2D7-7DCE917167F2}" dt="2024-05-06T03:30:37.454" v="2134" actId="478"/>
          <ac:spMkLst>
            <pc:docMk/>
            <pc:sldMk cId="3850436591" sldId="381"/>
            <ac:spMk id="4" creationId="{DF57EE4D-FA98-C595-F399-D5E58E3558A2}"/>
          </ac:spMkLst>
        </pc:spChg>
        <pc:spChg chg="add mod">
          <ac:chgData name="Christopher Baker" userId="4d25b774-0f5b-469b-b0a1-25ffa5358728" providerId="ADAL" clId="{3404DF35-EAC1-4F19-A2D7-7DCE917167F2}" dt="2024-05-06T03:48:32.015" v="2312" actId="403"/>
          <ac:spMkLst>
            <pc:docMk/>
            <pc:sldMk cId="3850436591" sldId="381"/>
            <ac:spMk id="11" creationId="{3C531931-48E9-4A53-C1ED-8A3A43C73841}"/>
          </ac:spMkLst>
        </pc:spChg>
        <pc:picChg chg="del">
          <ac:chgData name="Christopher Baker" userId="4d25b774-0f5b-469b-b0a1-25ffa5358728" providerId="ADAL" clId="{3404DF35-EAC1-4F19-A2D7-7DCE917167F2}" dt="2024-05-05T23:47:52.507" v="406" actId="478"/>
          <ac:picMkLst>
            <pc:docMk/>
            <pc:sldMk cId="3850436591" sldId="381"/>
            <ac:picMk id="7" creationId="{228735CE-BB44-E1D8-4EAB-F0284E944730}"/>
          </ac:picMkLst>
        </pc:picChg>
        <pc:picChg chg="add mod">
          <ac:chgData name="Christopher Baker" userId="4d25b774-0f5b-469b-b0a1-25ffa5358728" providerId="ADAL" clId="{3404DF35-EAC1-4F19-A2D7-7DCE917167F2}" dt="2024-05-06T00:03:06.073" v="527" actId="1076"/>
          <ac:picMkLst>
            <pc:docMk/>
            <pc:sldMk cId="3850436591" sldId="381"/>
            <ac:picMk id="10" creationId="{7B065CC2-14BF-6A29-6457-251ABA68CB2E}"/>
          </ac:picMkLst>
        </pc:picChg>
      </pc:sldChg>
      <pc:sldChg chg="new del">
        <pc:chgData name="Christopher Baker" userId="4d25b774-0f5b-469b-b0a1-25ffa5358728" providerId="ADAL" clId="{3404DF35-EAC1-4F19-A2D7-7DCE917167F2}" dt="2024-05-05T23:48:21.471" v="409" actId="47"/>
        <pc:sldMkLst>
          <pc:docMk/>
          <pc:sldMk cId="11485216" sldId="382"/>
        </pc:sldMkLst>
      </pc:sldChg>
      <pc:sldChg chg="addSp delSp modSp new mod ord">
        <pc:chgData name="Christopher Baker" userId="4d25b774-0f5b-469b-b0a1-25ffa5358728" providerId="ADAL" clId="{3404DF35-EAC1-4F19-A2D7-7DCE917167F2}" dt="2024-05-05T23:51:50.127" v="436"/>
        <pc:sldMkLst>
          <pc:docMk/>
          <pc:sldMk cId="3076591103" sldId="382"/>
        </pc:sldMkLst>
        <pc:spChg chg="del">
          <ac:chgData name="Christopher Baker" userId="4d25b774-0f5b-469b-b0a1-25ffa5358728" providerId="ADAL" clId="{3404DF35-EAC1-4F19-A2D7-7DCE917167F2}" dt="2024-05-05T23:48:30.535" v="411" actId="478"/>
          <ac:spMkLst>
            <pc:docMk/>
            <pc:sldMk cId="3076591103" sldId="382"/>
            <ac:spMk id="2" creationId="{B83DDA0E-A3FA-D0CC-DF28-C289FE6A040E}"/>
          </ac:spMkLst>
        </pc:spChg>
        <pc:spChg chg="mod">
          <ac:chgData name="Christopher Baker" userId="4d25b774-0f5b-469b-b0a1-25ffa5358728" providerId="ADAL" clId="{3404DF35-EAC1-4F19-A2D7-7DCE917167F2}" dt="2024-05-05T23:48:38.356" v="413"/>
          <ac:spMkLst>
            <pc:docMk/>
            <pc:sldMk cId="3076591103" sldId="382"/>
            <ac:spMk id="3" creationId="{76284C27-D71A-41D1-BDA4-0A3B0EBB2961}"/>
          </ac:spMkLst>
        </pc:spChg>
        <pc:spChg chg="del">
          <ac:chgData name="Christopher Baker" userId="4d25b774-0f5b-469b-b0a1-25ffa5358728" providerId="ADAL" clId="{3404DF35-EAC1-4F19-A2D7-7DCE917167F2}" dt="2024-05-05T23:49:10.260" v="417" actId="478"/>
          <ac:spMkLst>
            <pc:docMk/>
            <pc:sldMk cId="3076591103" sldId="382"/>
            <ac:spMk id="4" creationId="{97AF4681-9080-DCCA-B8DC-6E7C38A4C8E2}"/>
          </ac:spMkLst>
        </pc:spChg>
        <pc:spChg chg="add mod">
          <ac:chgData name="Christopher Baker" userId="4d25b774-0f5b-469b-b0a1-25ffa5358728" providerId="ADAL" clId="{3404DF35-EAC1-4F19-A2D7-7DCE917167F2}" dt="2024-05-05T23:49:04.489" v="416" actId="1076"/>
          <ac:spMkLst>
            <pc:docMk/>
            <pc:sldMk cId="3076591103" sldId="382"/>
            <ac:spMk id="7" creationId="{85702B5F-D4DB-D680-C7B1-4C6B7BCF2861}"/>
          </ac:spMkLst>
        </pc:spChg>
        <pc:spChg chg="add mod">
          <ac:chgData name="Christopher Baker" userId="4d25b774-0f5b-469b-b0a1-25ffa5358728" providerId="ADAL" clId="{3404DF35-EAC1-4F19-A2D7-7DCE917167F2}" dt="2024-05-05T23:49:43.251" v="422" actId="1076"/>
          <ac:spMkLst>
            <pc:docMk/>
            <pc:sldMk cId="3076591103" sldId="382"/>
            <ac:spMk id="12" creationId="{992A911C-76B8-B657-B5AA-C2746717299E}"/>
          </ac:spMkLst>
        </pc:spChg>
        <pc:spChg chg="add mod">
          <ac:chgData name="Christopher Baker" userId="4d25b774-0f5b-469b-b0a1-25ffa5358728" providerId="ADAL" clId="{3404DF35-EAC1-4F19-A2D7-7DCE917167F2}" dt="2024-05-05T23:49:04.489" v="416" actId="1076"/>
          <ac:spMkLst>
            <pc:docMk/>
            <pc:sldMk cId="3076591103" sldId="382"/>
            <ac:spMk id="13" creationId="{BE670ACE-0A0E-ADF1-F19D-1965B8FFF61F}"/>
          </ac:spMkLst>
        </pc:spChg>
        <pc:spChg chg="add mod">
          <ac:chgData name="Christopher Baker" userId="4d25b774-0f5b-469b-b0a1-25ffa5358728" providerId="ADAL" clId="{3404DF35-EAC1-4F19-A2D7-7DCE917167F2}" dt="2024-05-05T23:49:04.489" v="416" actId="1076"/>
          <ac:spMkLst>
            <pc:docMk/>
            <pc:sldMk cId="3076591103" sldId="382"/>
            <ac:spMk id="14" creationId="{9D1878C3-FD0C-E5FF-EABF-CECB983D630A}"/>
          </ac:spMkLst>
        </pc:spChg>
        <pc:spChg chg="add mod">
          <ac:chgData name="Christopher Baker" userId="4d25b774-0f5b-469b-b0a1-25ffa5358728" providerId="ADAL" clId="{3404DF35-EAC1-4F19-A2D7-7DCE917167F2}" dt="2024-05-05T23:49:04.489" v="416" actId="1076"/>
          <ac:spMkLst>
            <pc:docMk/>
            <pc:sldMk cId="3076591103" sldId="382"/>
            <ac:spMk id="15" creationId="{7F326CF3-FD5E-12A3-9BCA-36E87BD9CBC8}"/>
          </ac:spMkLst>
        </pc:spChg>
        <pc:spChg chg="add del mod">
          <ac:chgData name="Christopher Baker" userId="4d25b774-0f5b-469b-b0a1-25ffa5358728" providerId="ADAL" clId="{3404DF35-EAC1-4F19-A2D7-7DCE917167F2}" dt="2024-05-05T23:49:25.367" v="418" actId="478"/>
          <ac:spMkLst>
            <pc:docMk/>
            <pc:sldMk cId="3076591103" sldId="382"/>
            <ac:spMk id="17" creationId="{19CF5A97-BE9B-B9BD-1238-E56413E7DFF0}"/>
          </ac:spMkLst>
        </pc:spChg>
        <pc:spChg chg="add mod">
          <ac:chgData name="Christopher Baker" userId="4d25b774-0f5b-469b-b0a1-25ffa5358728" providerId="ADAL" clId="{3404DF35-EAC1-4F19-A2D7-7DCE917167F2}" dt="2024-05-05T23:51:03.731" v="434" actId="120"/>
          <ac:spMkLst>
            <pc:docMk/>
            <pc:sldMk cId="3076591103" sldId="382"/>
            <ac:spMk id="19" creationId="{4D860A9A-5F9C-8468-1970-BD9C8CD82A8A}"/>
          </ac:spMkLst>
        </pc:spChg>
        <pc:picChg chg="add mod">
          <ac:chgData name="Christopher Baker" userId="4d25b774-0f5b-469b-b0a1-25ffa5358728" providerId="ADAL" clId="{3404DF35-EAC1-4F19-A2D7-7DCE917167F2}" dt="2024-05-05T23:50:48.921" v="425" actId="1076"/>
          <ac:picMkLst>
            <pc:docMk/>
            <pc:sldMk cId="3076591103" sldId="382"/>
            <ac:picMk id="16" creationId="{7BF85F5F-7F41-C998-AD12-D955BAF1E131}"/>
          </ac:picMkLst>
        </pc:picChg>
        <pc:cxnChg chg="add mod">
          <ac:chgData name="Christopher Baker" userId="4d25b774-0f5b-469b-b0a1-25ffa5358728" providerId="ADAL" clId="{3404DF35-EAC1-4F19-A2D7-7DCE917167F2}" dt="2024-05-05T23:49:04.489" v="416" actId="1076"/>
          <ac:cxnSpMkLst>
            <pc:docMk/>
            <pc:sldMk cId="3076591103" sldId="382"/>
            <ac:cxnSpMk id="8" creationId="{8AC5CD4D-E2C8-4903-8C36-2E167FA8F795}"/>
          </ac:cxnSpMkLst>
        </pc:cxnChg>
        <pc:cxnChg chg="add mod">
          <ac:chgData name="Christopher Baker" userId="4d25b774-0f5b-469b-b0a1-25ffa5358728" providerId="ADAL" clId="{3404DF35-EAC1-4F19-A2D7-7DCE917167F2}" dt="2024-05-05T23:49:04.489" v="416" actId="1076"/>
          <ac:cxnSpMkLst>
            <pc:docMk/>
            <pc:sldMk cId="3076591103" sldId="382"/>
            <ac:cxnSpMk id="9" creationId="{460B9E81-628B-6737-44FE-8D24D50F36B2}"/>
          </ac:cxnSpMkLst>
        </pc:cxnChg>
        <pc:cxnChg chg="add mod">
          <ac:chgData name="Christopher Baker" userId="4d25b774-0f5b-469b-b0a1-25ffa5358728" providerId="ADAL" clId="{3404DF35-EAC1-4F19-A2D7-7DCE917167F2}" dt="2024-05-05T23:49:04.489" v="416" actId="1076"/>
          <ac:cxnSpMkLst>
            <pc:docMk/>
            <pc:sldMk cId="3076591103" sldId="382"/>
            <ac:cxnSpMk id="10" creationId="{4EBA30F3-07C9-F635-B9AB-A46EAB13AEFC}"/>
          </ac:cxnSpMkLst>
        </pc:cxnChg>
        <pc:cxnChg chg="add mod">
          <ac:chgData name="Christopher Baker" userId="4d25b774-0f5b-469b-b0a1-25ffa5358728" providerId="ADAL" clId="{3404DF35-EAC1-4F19-A2D7-7DCE917167F2}" dt="2024-05-05T23:49:04.489" v="416" actId="1076"/>
          <ac:cxnSpMkLst>
            <pc:docMk/>
            <pc:sldMk cId="3076591103" sldId="382"/>
            <ac:cxnSpMk id="11" creationId="{9768FEF1-096A-4463-06BA-246887074F21}"/>
          </ac:cxnSpMkLst>
        </pc:cxnChg>
      </pc:sldChg>
      <pc:sldChg chg="addSp delSp modSp add mod">
        <pc:chgData name="Christopher Baker" userId="4d25b774-0f5b-469b-b0a1-25ffa5358728" providerId="ADAL" clId="{3404DF35-EAC1-4F19-A2D7-7DCE917167F2}" dt="2024-05-06T03:45:00.740" v="2306" actId="478"/>
        <pc:sldMkLst>
          <pc:docMk/>
          <pc:sldMk cId="1303014110" sldId="383"/>
        </pc:sldMkLst>
        <pc:spChg chg="del">
          <ac:chgData name="Christopher Baker" userId="4d25b774-0f5b-469b-b0a1-25ffa5358728" providerId="ADAL" clId="{3404DF35-EAC1-4F19-A2D7-7DCE917167F2}" dt="2024-05-05T23:59:48.887" v="460" actId="478"/>
          <ac:spMkLst>
            <pc:docMk/>
            <pc:sldMk cId="1303014110" sldId="383"/>
            <ac:spMk id="2" creationId="{B61D9583-F803-DB85-98DC-E6A3FB5D9FD2}"/>
          </ac:spMkLst>
        </pc:spChg>
        <pc:spChg chg="mod">
          <ac:chgData name="Christopher Baker" userId="4d25b774-0f5b-469b-b0a1-25ffa5358728" providerId="ADAL" clId="{3404DF35-EAC1-4F19-A2D7-7DCE917167F2}" dt="2024-05-05T23:59:54.847" v="462" actId="1076"/>
          <ac:spMkLst>
            <pc:docMk/>
            <pc:sldMk cId="1303014110" sldId="383"/>
            <ac:spMk id="3" creationId="{25C08D65-D214-2F63-FA6D-96B8F5A10407}"/>
          </ac:spMkLst>
        </pc:spChg>
        <pc:spChg chg="del">
          <ac:chgData name="Christopher Baker" userId="4d25b774-0f5b-469b-b0a1-25ffa5358728" providerId="ADAL" clId="{3404DF35-EAC1-4F19-A2D7-7DCE917167F2}" dt="2024-05-06T03:30:41.914" v="2135" actId="478"/>
          <ac:spMkLst>
            <pc:docMk/>
            <pc:sldMk cId="1303014110" sldId="383"/>
            <ac:spMk id="4" creationId="{DF57EE4D-FA98-C595-F399-D5E58E3558A2}"/>
          </ac:spMkLst>
        </pc:spChg>
        <pc:spChg chg="add mod">
          <ac:chgData name="Christopher Baker" userId="4d25b774-0f5b-469b-b0a1-25ffa5358728" providerId="ADAL" clId="{3404DF35-EAC1-4F19-A2D7-7DCE917167F2}" dt="2024-05-06T00:00:21.495" v="485" actId="1076"/>
          <ac:spMkLst>
            <pc:docMk/>
            <pc:sldMk cId="1303014110" sldId="383"/>
            <ac:spMk id="8" creationId="{91A3B550-4549-5114-4708-630B02653FE7}"/>
          </ac:spMkLst>
        </pc:spChg>
        <pc:spChg chg="add mod">
          <ac:chgData name="Christopher Baker" userId="4d25b774-0f5b-469b-b0a1-25ffa5358728" providerId="ADAL" clId="{3404DF35-EAC1-4F19-A2D7-7DCE917167F2}" dt="2024-05-06T00:00:39.184" v="503" actId="1076"/>
          <ac:spMkLst>
            <pc:docMk/>
            <pc:sldMk cId="1303014110" sldId="383"/>
            <ac:spMk id="9" creationId="{01F670BD-9672-B1C8-5A9F-A64F3EF77720}"/>
          </ac:spMkLst>
        </pc:spChg>
        <pc:spChg chg="add mod">
          <ac:chgData name="Christopher Baker" userId="4d25b774-0f5b-469b-b0a1-25ffa5358728" providerId="ADAL" clId="{3404DF35-EAC1-4F19-A2D7-7DCE917167F2}" dt="2024-05-06T00:01:26.123" v="524" actId="1076"/>
          <ac:spMkLst>
            <pc:docMk/>
            <pc:sldMk cId="1303014110" sldId="383"/>
            <ac:spMk id="10" creationId="{1DAB6CD7-0DA8-D4B7-7C4B-1F5C2F508F58}"/>
          </ac:spMkLst>
        </pc:spChg>
        <pc:spChg chg="add del mod">
          <ac:chgData name="Christopher Baker" userId="4d25b774-0f5b-469b-b0a1-25ffa5358728" providerId="ADAL" clId="{3404DF35-EAC1-4F19-A2D7-7DCE917167F2}" dt="2024-05-06T03:45:00.740" v="2306" actId="478"/>
          <ac:spMkLst>
            <pc:docMk/>
            <pc:sldMk cId="1303014110" sldId="383"/>
            <ac:spMk id="12" creationId="{6B57F996-CED6-4642-D46D-E4B49E379C81}"/>
          </ac:spMkLst>
        </pc:spChg>
      </pc:sldChg>
      <pc:sldChg chg="addSp delSp modSp new mod modAnim">
        <pc:chgData name="Christopher Baker" userId="4d25b774-0f5b-469b-b0a1-25ffa5358728" providerId="ADAL" clId="{3404DF35-EAC1-4F19-A2D7-7DCE917167F2}" dt="2024-05-06T03:30:57.017" v="2140" actId="478"/>
        <pc:sldMkLst>
          <pc:docMk/>
          <pc:sldMk cId="2389930734" sldId="384"/>
        </pc:sldMkLst>
        <pc:spChg chg="mod">
          <ac:chgData name="Christopher Baker" userId="4d25b774-0f5b-469b-b0a1-25ffa5358728" providerId="ADAL" clId="{3404DF35-EAC1-4F19-A2D7-7DCE917167F2}" dt="2024-05-06T03:14:37.302" v="1718" actId="1076"/>
          <ac:spMkLst>
            <pc:docMk/>
            <pc:sldMk cId="2389930734" sldId="384"/>
            <ac:spMk id="2" creationId="{6C29788D-C8E5-98B1-8046-7A75572BDB66}"/>
          </ac:spMkLst>
        </pc:spChg>
        <pc:spChg chg="mod">
          <ac:chgData name="Christopher Baker" userId="4d25b774-0f5b-469b-b0a1-25ffa5358728" providerId="ADAL" clId="{3404DF35-EAC1-4F19-A2D7-7DCE917167F2}" dt="2024-05-06T03:14:34.228" v="1717" actId="1076"/>
          <ac:spMkLst>
            <pc:docMk/>
            <pc:sldMk cId="2389930734" sldId="384"/>
            <ac:spMk id="3" creationId="{FCA89362-97A1-1372-BD13-D482D3324DD5}"/>
          </ac:spMkLst>
        </pc:spChg>
        <pc:spChg chg="del">
          <ac:chgData name="Christopher Baker" userId="4d25b774-0f5b-469b-b0a1-25ffa5358728" providerId="ADAL" clId="{3404DF35-EAC1-4F19-A2D7-7DCE917167F2}" dt="2024-05-06T03:30:57.017" v="2140" actId="478"/>
          <ac:spMkLst>
            <pc:docMk/>
            <pc:sldMk cId="2389930734" sldId="384"/>
            <ac:spMk id="4" creationId="{EC6C5078-0742-8E7C-4D21-91B95E88A133}"/>
          </ac:spMkLst>
        </pc:spChg>
        <pc:spChg chg="mod ord">
          <ac:chgData name="Christopher Baker" userId="4d25b774-0f5b-469b-b0a1-25ffa5358728" providerId="ADAL" clId="{3404DF35-EAC1-4F19-A2D7-7DCE917167F2}" dt="2024-05-06T03:14:15.476" v="1716" actId="166"/>
          <ac:spMkLst>
            <pc:docMk/>
            <pc:sldMk cId="2389930734" sldId="384"/>
            <ac:spMk id="7" creationId="{BC360AA0-5937-B954-0053-FBD43C02443A}"/>
          </ac:spMkLst>
        </pc:spChg>
        <pc:spChg chg="add mod">
          <ac:chgData name="Christopher Baker" userId="4d25b774-0f5b-469b-b0a1-25ffa5358728" providerId="ADAL" clId="{3404DF35-EAC1-4F19-A2D7-7DCE917167F2}" dt="2024-05-06T03:14:05.626" v="1714" actId="1076"/>
          <ac:spMkLst>
            <pc:docMk/>
            <pc:sldMk cId="2389930734" sldId="384"/>
            <ac:spMk id="8" creationId="{F055E433-DA2C-2BE5-4618-95EB7E0E5149}"/>
          </ac:spMkLst>
        </pc:spChg>
        <pc:spChg chg="add mod">
          <ac:chgData name="Christopher Baker" userId="4d25b774-0f5b-469b-b0a1-25ffa5358728" providerId="ADAL" clId="{3404DF35-EAC1-4F19-A2D7-7DCE917167F2}" dt="2024-05-06T03:13:10.877" v="1712" actId="1076"/>
          <ac:spMkLst>
            <pc:docMk/>
            <pc:sldMk cId="2389930734" sldId="384"/>
            <ac:spMk id="9" creationId="{BB6F6930-A9A5-300B-14AE-72700C9AD246}"/>
          </ac:spMkLst>
        </pc:spChg>
      </pc:sldChg>
      <pc:sldChg chg="addSp delSp modSp new mod">
        <pc:chgData name="Christopher Baker" userId="4d25b774-0f5b-469b-b0a1-25ffa5358728" providerId="ADAL" clId="{3404DF35-EAC1-4F19-A2D7-7DCE917167F2}" dt="2024-05-06T03:30:59.531" v="2141" actId="478"/>
        <pc:sldMkLst>
          <pc:docMk/>
          <pc:sldMk cId="2318864902" sldId="385"/>
        </pc:sldMkLst>
        <pc:spChg chg="del">
          <ac:chgData name="Christopher Baker" userId="4d25b774-0f5b-469b-b0a1-25ffa5358728" providerId="ADAL" clId="{3404DF35-EAC1-4F19-A2D7-7DCE917167F2}" dt="2024-05-06T00:06:17.141" v="562" actId="478"/>
          <ac:spMkLst>
            <pc:docMk/>
            <pc:sldMk cId="2318864902" sldId="385"/>
            <ac:spMk id="2" creationId="{57093BBE-64FE-AA43-1373-96BC3242406B}"/>
          </ac:spMkLst>
        </pc:spChg>
        <pc:spChg chg="del">
          <ac:chgData name="Christopher Baker" userId="4d25b774-0f5b-469b-b0a1-25ffa5358728" providerId="ADAL" clId="{3404DF35-EAC1-4F19-A2D7-7DCE917167F2}" dt="2024-05-06T00:07:06.498" v="573" actId="478"/>
          <ac:spMkLst>
            <pc:docMk/>
            <pc:sldMk cId="2318864902" sldId="385"/>
            <ac:spMk id="3" creationId="{61004FE4-E4FE-0DA1-AED2-85EC9E20EBD7}"/>
          </ac:spMkLst>
        </pc:spChg>
        <pc:spChg chg="del">
          <ac:chgData name="Christopher Baker" userId="4d25b774-0f5b-469b-b0a1-25ffa5358728" providerId="ADAL" clId="{3404DF35-EAC1-4F19-A2D7-7DCE917167F2}" dt="2024-05-06T03:30:59.531" v="2141" actId="478"/>
          <ac:spMkLst>
            <pc:docMk/>
            <pc:sldMk cId="2318864902" sldId="385"/>
            <ac:spMk id="4" creationId="{5E3BC48C-201E-10DD-B6C5-2D1C3898A93C}"/>
          </ac:spMkLst>
        </pc:spChg>
        <pc:picChg chg="add del mod">
          <ac:chgData name="Christopher Baker" userId="4d25b774-0f5b-469b-b0a1-25ffa5358728" providerId="ADAL" clId="{3404DF35-EAC1-4F19-A2D7-7DCE917167F2}" dt="2024-05-06T00:07:45.661" v="581" actId="1076"/>
          <ac:picMkLst>
            <pc:docMk/>
            <pc:sldMk cId="2318864902" sldId="385"/>
            <ac:picMk id="7" creationId="{CE8598E5-B5B0-8323-3AC4-A26D207EC699}"/>
          </ac:picMkLst>
        </pc:picChg>
        <pc:picChg chg="add del mod">
          <ac:chgData name="Christopher Baker" userId="4d25b774-0f5b-469b-b0a1-25ffa5358728" providerId="ADAL" clId="{3404DF35-EAC1-4F19-A2D7-7DCE917167F2}" dt="2024-05-06T00:07:02.236" v="572" actId="478"/>
          <ac:picMkLst>
            <pc:docMk/>
            <pc:sldMk cId="2318864902" sldId="385"/>
            <ac:picMk id="8" creationId="{8E6315E1-12DC-F5E1-F282-48E1170887F2}"/>
          </ac:picMkLst>
        </pc:picChg>
        <pc:picChg chg="add del mod">
          <ac:chgData name="Christopher Baker" userId="4d25b774-0f5b-469b-b0a1-25ffa5358728" providerId="ADAL" clId="{3404DF35-EAC1-4F19-A2D7-7DCE917167F2}" dt="2024-05-06T00:08:23.206" v="587" actId="478"/>
          <ac:picMkLst>
            <pc:docMk/>
            <pc:sldMk cId="2318864902" sldId="385"/>
            <ac:picMk id="9" creationId="{8CD10EC3-2E74-02A9-7B63-D2629C702670}"/>
          </ac:picMkLst>
        </pc:picChg>
      </pc:sldChg>
      <pc:sldChg chg="delSp modSp add del mod">
        <pc:chgData name="Christopher Baker" userId="4d25b774-0f5b-469b-b0a1-25ffa5358728" providerId="ADAL" clId="{3404DF35-EAC1-4F19-A2D7-7DCE917167F2}" dt="2024-05-06T00:08:21.088" v="586" actId="47"/>
        <pc:sldMkLst>
          <pc:docMk/>
          <pc:sldMk cId="938243531" sldId="386"/>
        </pc:sldMkLst>
        <pc:spChg chg="mod">
          <ac:chgData name="Christopher Baker" userId="4d25b774-0f5b-469b-b0a1-25ffa5358728" providerId="ADAL" clId="{3404DF35-EAC1-4F19-A2D7-7DCE917167F2}" dt="2024-05-06T00:07:13.212" v="574" actId="1076"/>
          <ac:spMkLst>
            <pc:docMk/>
            <pc:sldMk cId="938243531" sldId="386"/>
            <ac:spMk id="3" creationId="{61004FE4-E4FE-0DA1-AED2-85EC9E20EBD7}"/>
          </ac:spMkLst>
        </pc:spChg>
        <pc:picChg chg="del">
          <ac:chgData name="Christopher Baker" userId="4d25b774-0f5b-469b-b0a1-25ffa5358728" providerId="ADAL" clId="{3404DF35-EAC1-4F19-A2D7-7DCE917167F2}" dt="2024-05-06T00:07:36.390" v="579" actId="478"/>
          <ac:picMkLst>
            <pc:docMk/>
            <pc:sldMk cId="938243531" sldId="386"/>
            <ac:picMk id="7" creationId="{CE8598E5-B5B0-8323-3AC4-A26D207EC699}"/>
          </ac:picMkLst>
        </pc:picChg>
        <pc:picChg chg="mod">
          <ac:chgData name="Christopher Baker" userId="4d25b774-0f5b-469b-b0a1-25ffa5358728" providerId="ADAL" clId="{3404DF35-EAC1-4F19-A2D7-7DCE917167F2}" dt="2024-05-06T00:07:54.888" v="582" actId="1036"/>
          <ac:picMkLst>
            <pc:docMk/>
            <pc:sldMk cId="938243531" sldId="386"/>
            <ac:picMk id="8" creationId="{8E6315E1-12DC-F5E1-F282-48E1170887F2}"/>
          </ac:picMkLst>
        </pc:picChg>
      </pc:sldChg>
      <pc:sldChg chg="addSp delSp modSp add mod modNotesTx">
        <pc:chgData name="Christopher Baker" userId="4d25b774-0f5b-469b-b0a1-25ffa5358728" providerId="ADAL" clId="{3404DF35-EAC1-4F19-A2D7-7DCE917167F2}" dt="2024-05-06T04:03:27.008" v="2510" actId="20577"/>
        <pc:sldMkLst>
          <pc:docMk/>
          <pc:sldMk cId="1835446294" sldId="387"/>
        </pc:sldMkLst>
        <pc:spChg chg="add mod">
          <ac:chgData name="Christopher Baker" userId="4d25b774-0f5b-469b-b0a1-25ffa5358728" providerId="ADAL" clId="{3404DF35-EAC1-4F19-A2D7-7DCE917167F2}" dt="2024-05-06T03:15:55.130" v="1836" actId="1076"/>
          <ac:spMkLst>
            <pc:docMk/>
            <pc:sldMk cId="1835446294" sldId="387"/>
            <ac:spMk id="2" creationId="{F9AEA1DA-E079-A6B5-CBA9-91B986282ADD}"/>
          </ac:spMkLst>
        </pc:spChg>
        <pc:spChg chg="del">
          <ac:chgData name="Christopher Baker" userId="4d25b774-0f5b-469b-b0a1-25ffa5358728" providerId="ADAL" clId="{3404DF35-EAC1-4F19-A2D7-7DCE917167F2}" dt="2024-05-06T03:30:52.490" v="2139" actId="478"/>
          <ac:spMkLst>
            <pc:docMk/>
            <pc:sldMk cId="1835446294" sldId="387"/>
            <ac:spMk id="4" creationId="{5E3BC48C-201E-10DD-B6C5-2D1C3898A93C}"/>
          </ac:spMkLst>
        </pc:spChg>
      </pc:sldChg>
      <pc:sldChg chg="addSp delSp modSp new del mod">
        <pc:chgData name="Christopher Baker" userId="4d25b774-0f5b-469b-b0a1-25ffa5358728" providerId="ADAL" clId="{3404DF35-EAC1-4F19-A2D7-7DCE917167F2}" dt="2024-05-06T03:19:09.667" v="1847" actId="47"/>
        <pc:sldMkLst>
          <pc:docMk/>
          <pc:sldMk cId="545793384" sldId="388"/>
        </pc:sldMkLst>
        <pc:spChg chg="del">
          <ac:chgData name="Christopher Baker" userId="4d25b774-0f5b-469b-b0a1-25ffa5358728" providerId="ADAL" clId="{3404DF35-EAC1-4F19-A2D7-7DCE917167F2}" dt="2024-05-06T00:09:56.793" v="589" actId="478"/>
          <ac:spMkLst>
            <pc:docMk/>
            <pc:sldMk cId="545793384" sldId="388"/>
            <ac:spMk id="2" creationId="{FE205850-C312-9C09-D113-AEBB6F6DF3B3}"/>
          </ac:spMkLst>
        </pc:spChg>
        <pc:spChg chg="mod">
          <ac:chgData name="Christopher Baker" userId="4d25b774-0f5b-469b-b0a1-25ffa5358728" providerId="ADAL" clId="{3404DF35-EAC1-4F19-A2D7-7DCE917167F2}" dt="2024-05-06T00:11:54.090" v="644" actId="1076"/>
          <ac:spMkLst>
            <pc:docMk/>
            <pc:sldMk cId="545793384" sldId="388"/>
            <ac:spMk id="3" creationId="{24B41CAC-15B9-A9FC-29DD-BF9624E053E3}"/>
          </ac:spMkLst>
        </pc:spChg>
        <pc:picChg chg="add mod">
          <ac:chgData name="Christopher Baker" userId="4d25b774-0f5b-469b-b0a1-25ffa5358728" providerId="ADAL" clId="{3404DF35-EAC1-4F19-A2D7-7DCE917167F2}" dt="2024-05-06T00:10:05.127" v="592" actId="1076"/>
          <ac:picMkLst>
            <pc:docMk/>
            <pc:sldMk cId="545793384" sldId="388"/>
            <ac:picMk id="7" creationId="{291DFB85-BB65-11EF-1373-6A3A6F902751}"/>
          </ac:picMkLst>
        </pc:picChg>
        <pc:picChg chg="add del mod">
          <ac:chgData name="Christopher Baker" userId="4d25b774-0f5b-469b-b0a1-25ffa5358728" providerId="ADAL" clId="{3404DF35-EAC1-4F19-A2D7-7DCE917167F2}" dt="2024-05-06T02:48:45.795" v="1317" actId="21"/>
          <ac:picMkLst>
            <pc:docMk/>
            <pc:sldMk cId="545793384" sldId="388"/>
            <ac:picMk id="9" creationId="{6EBB33B0-10C8-50D1-F9FC-C71083EAEC11}"/>
          </ac:picMkLst>
        </pc:picChg>
      </pc:sldChg>
      <pc:sldChg chg="addSp delSp modSp new mod modAnim">
        <pc:chgData name="Christopher Baker" userId="4d25b774-0f5b-469b-b0a1-25ffa5358728" providerId="ADAL" clId="{3404DF35-EAC1-4F19-A2D7-7DCE917167F2}" dt="2024-05-06T04:10:24.253" v="2571" actId="1076"/>
        <pc:sldMkLst>
          <pc:docMk/>
          <pc:sldMk cId="1457938475" sldId="389"/>
        </pc:sldMkLst>
        <pc:spChg chg="del">
          <ac:chgData name="Christopher Baker" userId="4d25b774-0f5b-469b-b0a1-25ffa5358728" providerId="ADAL" clId="{3404DF35-EAC1-4F19-A2D7-7DCE917167F2}" dt="2024-05-06T03:17:40.097" v="1837" actId="931"/>
          <ac:spMkLst>
            <pc:docMk/>
            <pc:sldMk cId="1457938475" sldId="389"/>
            <ac:spMk id="2" creationId="{9A809B1E-ABAC-FE20-CB48-F32E195AF016}"/>
          </ac:spMkLst>
        </pc:spChg>
        <pc:spChg chg="add del">
          <ac:chgData name="Christopher Baker" userId="4d25b774-0f5b-469b-b0a1-25ffa5358728" providerId="ADAL" clId="{3404DF35-EAC1-4F19-A2D7-7DCE917167F2}" dt="2024-05-06T04:04:43.757" v="2512" actId="478"/>
          <ac:spMkLst>
            <pc:docMk/>
            <pc:sldMk cId="1457938475" sldId="389"/>
            <ac:spMk id="2" creationId="{E171E958-049B-CA14-A955-89D14F87B190}"/>
          </ac:spMkLst>
        </pc:spChg>
        <pc:spChg chg="del">
          <ac:chgData name="Christopher Baker" userId="4d25b774-0f5b-469b-b0a1-25ffa5358728" providerId="ADAL" clId="{3404DF35-EAC1-4F19-A2D7-7DCE917167F2}" dt="2024-05-06T03:18:50.981" v="1845" actId="931"/>
          <ac:spMkLst>
            <pc:docMk/>
            <pc:sldMk cId="1457938475" sldId="389"/>
            <ac:spMk id="3" creationId="{86FF644D-15A3-E1B3-6F15-99D954231BC1}"/>
          </ac:spMkLst>
        </pc:spChg>
        <pc:spChg chg="add mod">
          <ac:chgData name="Christopher Baker" userId="4d25b774-0f5b-469b-b0a1-25ffa5358728" providerId="ADAL" clId="{3404DF35-EAC1-4F19-A2D7-7DCE917167F2}" dt="2024-05-06T04:07:49.265" v="2544" actId="1582"/>
          <ac:spMkLst>
            <pc:docMk/>
            <pc:sldMk cId="1457938475" sldId="389"/>
            <ac:spMk id="3" creationId="{BEB26B05-D907-EC0C-C7BF-2F3719017358}"/>
          </ac:spMkLst>
        </pc:spChg>
        <pc:spChg chg="del">
          <ac:chgData name="Christopher Baker" userId="4d25b774-0f5b-469b-b0a1-25ffa5358728" providerId="ADAL" clId="{3404DF35-EAC1-4F19-A2D7-7DCE917167F2}" dt="2024-05-06T03:17:59.157" v="1840" actId="931"/>
          <ac:spMkLst>
            <pc:docMk/>
            <pc:sldMk cId="1457938475" sldId="389"/>
            <ac:spMk id="4" creationId="{87C8F2AF-ABA7-5F8A-2557-AC7A9A5ABEC7}"/>
          </ac:spMkLst>
        </pc:spChg>
        <pc:spChg chg="add mod">
          <ac:chgData name="Christopher Baker" userId="4d25b774-0f5b-469b-b0a1-25ffa5358728" providerId="ADAL" clId="{3404DF35-EAC1-4F19-A2D7-7DCE917167F2}" dt="2024-05-06T04:07:49.265" v="2544" actId="1582"/>
          <ac:spMkLst>
            <pc:docMk/>
            <pc:sldMk cId="1457938475" sldId="389"/>
            <ac:spMk id="4" creationId="{9796F537-0B10-CE7B-CCDC-888B155B7525}"/>
          </ac:spMkLst>
        </pc:spChg>
        <pc:spChg chg="mod">
          <ac:chgData name="Christopher Baker" userId="4d25b774-0f5b-469b-b0a1-25ffa5358728" providerId="ADAL" clId="{3404DF35-EAC1-4F19-A2D7-7DCE917167F2}" dt="2024-05-06T03:20:13.300" v="1915" actId="1035"/>
          <ac:spMkLst>
            <pc:docMk/>
            <pc:sldMk cId="1457938475" sldId="389"/>
            <ac:spMk id="5" creationId="{7F93C683-3FB4-BE35-F037-5DF320E99657}"/>
          </ac:spMkLst>
        </pc:spChg>
        <pc:spChg chg="mod">
          <ac:chgData name="Christopher Baker" userId="4d25b774-0f5b-469b-b0a1-25ffa5358728" providerId="ADAL" clId="{3404DF35-EAC1-4F19-A2D7-7DCE917167F2}" dt="2024-05-06T03:20:13.300" v="1915" actId="1035"/>
          <ac:spMkLst>
            <pc:docMk/>
            <pc:sldMk cId="1457938475" sldId="389"/>
            <ac:spMk id="6" creationId="{08954341-DE89-0C06-AF24-94601447B443}"/>
          </ac:spMkLst>
        </pc:spChg>
        <pc:spChg chg="mod">
          <ac:chgData name="Christopher Baker" userId="4d25b774-0f5b-469b-b0a1-25ffa5358728" providerId="ADAL" clId="{3404DF35-EAC1-4F19-A2D7-7DCE917167F2}" dt="2024-05-06T03:20:13.300" v="1915" actId="1035"/>
          <ac:spMkLst>
            <pc:docMk/>
            <pc:sldMk cId="1457938475" sldId="389"/>
            <ac:spMk id="7" creationId="{CC6291C2-3465-04F3-3B3B-F37780464E33}"/>
          </ac:spMkLst>
        </pc:spChg>
        <pc:spChg chg="del">
          <ac:chgData name="Christopher Baker" userId="4d25b774-0f5b-469b-b0a1-25ffa5358728" providerId="ADAL" clId="{3404DF35-EAC1-4F19-A2D7-7DCE917167F2}" dt="2024-05-06T03:30:50.486" v="2138" actId="478"/>
          <ac:spMkLst>
            <pc:docMk/>
            <pc:sldMk cId="1457938475" sldId="389"/>
            <ac:spMk id="8" creationId="{66150689-FE99-E247-304A-A580358E9083}"/>
          </ac:spMkLst>
        </pc:spChg>
        <pc:spChg chg="add mod">
          <ac:chgData name="Christopher Baker" userId="4d25b774-0f5b-469b-b0a1-25ffa5358728" providerId="ADAL" clId="{3404DF35-EAC1-4F19-A2D7-7DCE917167F2}" dt="2024-05-06T04:07:49.265" v="2544" actId="1582"/>
          <ac:spMkLst>
            <pc:docMk/>
            <pc:sldMk cId="1457938475" sldId="389"/>
            <ac:spMk id="8" creationId="{FE903CC4-7DF2-6DFF-27C2-2D1F4757F8B5}"/>
          </ac:spMkLst>
        </pc:spChg>
        <pc:spChg chg="mod">
          <ac:chgData name="Christopher Baker" userId="4d25b774-0f5b-469b-b0a1-25ffa5358728" providerId="ADAL" clId="{3404DF35-EAC1-4F19-A2D7-7DCE917167F2}" dt="2024-05-06T02:48:31.947" v="1316"/>
          <ac:spMkLst>
            <pc:docMk/>
            <pc:sldMk cId="1457938475" sldId="389"/>
            <ac:spMk id="9" creationId="{CCB477DF-1ABA-CDB9-A0D9-2357A1340D7E}"/>
          </ac:spMkLst>
        </pc:spChg>
        <pc:spChg chg="add mod">
          <ac:chgData name="Christopher Baker" userId="4d25b774-0f5b-469b-b0a1-25ffa5358728" providerId="ADAL" clId="{3404DF35-EAC1-4F19-A2D7-7DCE917167F2}" dt="2024-05-06T04:08:38.370" v="2555" actId="1076"/>
          <ac:spMkLst>
            <pc:docMk/>
            <pc:sldMk cId="1457938475" sldId="389"/>
            <ac:spMk id="12" creationId="{42B6A29E-85B6-52F0-30D3-E831068E518E}"/>
          </ac:spMkLst>
        </pc:spChg>
        <pc:spChg chg="add mod">
          <ac:chgData name="Christopher Baker" userId="4d25b774-0f5b-469b-b0a1-25ffa5358728" providerId="ADAL" clId="{3404DF35-EAC1-4F19-A2D7-7DCE917167F2}" dt="2024-05-06T04:08:32.936" v="2554" actId="1076"/>
          <ac:spMkLst>
            <pc:docMk/>
            <pc:sldMk cId="1457938475" sldId="389"/>
            <ac:spMk id="14" creationId="{9FDBEA55-4962-FA88-E37F-6D06DFD7A43D}"/>
          </ac:spMkLst>
        </pc:spChg>
        <pc:spChg chg="add mod">
          <ac:chgData name="Christopher Baker" userId="4d25b774-0f5b-469b-b0a1-25ffa5358728" providerId="ADAL" clId="{3404DF35-EAC1-4F19-A2D7-7DCE917167F2}" dt="2024-05-06T04:10:24.253" v="2571" actId="1076"/>
          <ac:spMkLst>
            <pc:docMk/>
            <pc:sldMk cId="1457938475" sldId="389"/>
            <ac:spMk id="16" creationId="{A2B7E21C-2376-A418-8B3F-83AACF3EC033}"/>
          </ac:spMkLst>
        </pc:spChg>
        <pc:picChg chg="add mod">
          <ac:chgData name="Christopher Baker" userId="4d25b774-0f5b-469b-b0a1-25ffa5358728" providerId="ADAL" clId="{3404DF35-EAC1-4F19-A2D7-7DCE917167F2}" dt="2024-05-06T03:19:57.667" v="1889" actId="1036"/>
          <ac:picMkLst>
            <pc:docMk/>
            <pc:sldMk cId="1457938475" sldId="389"/>
            <ac:picMk id="13" creationId="{F1D95FDC-6401-7140-0170-868244589880}"/>
          </ac:picMkLst>
        </pc:picChg>
        <pc:picChg chg="add mod modCrop">
          <ac:chgData name="Christopher Baker" userId="4d25b774-0f5b-469b-b0a1-25ffa5358728" providerId="ADAL" clId="{3404DF35-EAC1-4F19-A2D7-7DCE917167F2}" dt="2024-05-06T04:07:30.223" v="2543" actId="1076"/>
          <ac:picMkLst>
            <pc:docMk/>
            <pc:sldMk cId="1457938475" sldId="389"/>
            <ac:picMk id="15" creationId="{03C4FAC7-FE66-F398-1A7E-E231DE6A6333}"/>
          </ac:picMkLst>
        </pc:picChg>
        <pc:picChg chg="add mod">
          <ac:chgData name="Christopher Baker" userId="4d25b774-0f5b-469b-b0a1-25ffa5358728" providerId="ADAL" clId="{3404DF35-EAC1-4F19-A2D7-7DCE917167F2}" dt="2024-05-06T03:19:57.667" v="1889" actId="1036"/>
          <ac:picMkLst>
            <pc:docMk/>
            <pc:sldMk cId="1457938475" sldId="389"/>
            <ac:picMk id="17" creationId="{ECC49E67-6FBB-AADB-6D40-B8BDB62E1778}"/>
          </ac:picMkLst>
        </pc:picChg>
      </pc:sldChg>
      <pc:sldChg chg="addSp delSp modSp new mod ord">
        <pc:chgData name="Christopher Baker" userId="4d25b774-0f5b-469b-b0a1-25ffa5358728" providerId="ADAL" clId="{3404DF35-EAC1-4F19-A2D7-7DCE917167F2}" dt="2024-05-06T04:13:00.754" v="2574" actId="27614"/>
        <pc:sldMkLst>
          <pc:docMk/>
          <pc:sldMk cId="1668258441" sldId="390"/>
        </pc:sldMkLst>
        <pc:spChg chg="mod">
          <ac:chgData name="Christopher Baker" userId="4d25b774-0f5b-469b-b0a1-25ffa5358728" providerId="ADAL" clId="{3404DF35-EAC1-4F19-A2D7-7DCE917167F2}" dt="2024-05-06T00:24:53.687" v="961" actId="27636"/>
          <ac:spMkLst>
            <pc:docMk/>
            <pc:sldMk cId="1668258441" sldId="390"/>
            <ac:spMk id="3" creationId="{E32D34FA-37FA-2688-4B9D-21ECB0ACEBE8}"/>
          </ac:spMkLst>
        </pc:spChg>
        <pc:spChg chg="del">
          <ac:chgData name="Christopher Baker" userId="4d25b774-0f5b-469b-b0a1-25ffa5358728" providerId="ADAL" clId="{3404DF35-EAC1-4F19-A2D7-7DCE917167F2}" dt="2024-05-06T03:30:44.744" v="2136" actId="478"/>
          <ac:spMkLst>
            <pc:docMk/>
            <pc:sldMk cId="1668258441" sldId="390"/>
            <ac:spMk id="5" creationId="{D515A0E3-322A-2BB1-887F-90BE904A6342}"/>
          </ac:spMkLst>
        </pc:spChg>
        <pc:spChg chg="mod">
          <ac:chgData name="Christopher Baker" userId="4d25b774-0f5b-469b-b0a1-25ffa5358728" providerId="ADAL" clId="{3404DF35-EAC1-4F19-A2D7-7DCE917167F2}" dt="2024-05-06T00:24:53.687" v="965" actId="27636"/>
          <ac:spMkLst>
            <pc:docMk/>
            <pc:sldMk cId="1668258441" sldId="390"/>
            <ac:spMk id="7" creationId="{B9C8A9EC-893F-ACE6-2B62-165E7DCA8693}"/>
          </ac:spMkLst>
        </pc:spChg>
        <pc:spChg chg="mod">
          <ac:chgData name="Christopher Baker" userId="4d25b774-0f5b-469b-b0a1-25ffa5358728" providerId="ADAL" clId="{3404DF35-EAC1-4F19-A2D7-7DCE917167F2}" dt="2024-05-06T00:24:53.687" v="964" actId="27636"/>
          <ac:spMkLst>
            <pc:docMk/>
            <pc:sldMk cId="1668258441" sldId="390"/>
            <ac:spMk id="10" creationId="{DE50E70B-A534-E1C6-A031-D7A1436425C0}"/>
          </ac:spMkLst>
        </pc:spChg>
        <pc:spChg chg="mod">
          <ac:chgData name="Christopher Baker" userId="4d25b774-0f5b-469b-b0a1-25ffa5358728" providerId="ADAL" clId="{3404DF35-EAC1-4F19-A2D7-7DCE917167F2}" dt="2024-05-06T00:24:53.687" v="962" actId="27636"/>
          <ac:spMkLst>
            <pc:docMk/>
            <pc:sldMk cId="1668258441" sldId="390"/>
            <ac:spMk id="13" creationId="{ADE1F890-8B52-FA12-475D-F8DECB380B38}"/>
          </ac:spMkLst>
        </pc:spChg>
        <pc:spChg chg="mod">
          <ac:chgData name="Christopher Baker" userId="4d25b774-0f5b-469b-b0a1-25ffa5358728" providerId="ADAL" clId="{3404DF35-EAC1-4F19-A2D7-7DCE917167F2}" dt="2024-05-06T00:24:53.687" v="963" actId="27636"/>
          <ac:spMkLst>
            <pc:docMk/>
            <pc:sldMk cId="1668258441" sldId="390"/>
            <ac:spMk id="16" creationId="{FB620641-8C2F-E1BD-2CEB-662FDFE9074F}"/>
          </ac:spMkLst>
        </pc:spChg>
        <pc:spChg chg="del">
          <ac:chgData name="Christopher Baker" userId="4d25b774-0f5b-469b-b0a1-25ffa5358728" providerId="ADAL" clId="{3404DF35-EAC1-4F19-A2D7-7DCE917167F2}" dt="2024-05-06T04:12:58.956" v="2573" actId="931"/>
          <ac:spMkLst>
            <pc:docMk/>
            <pc:sldMk cId="1668258441" sldId="390"/>
            <ac:spMk id="18" creationId="{A002DF0A-415A-491A-0D9A-0D5C33B6B100}"/>
          </ac:spMkLst>
        </pc:spChg>
        <pc:spChg chg="mod">
          <ac:chgData name="Christopher Baker" userId="4d25b774-0f5b-469b-b0a1-25ffa5358728" providerId="ADAL" clId="{3404DF35-EAC1-4F19-A2D7-7DCE917167F2}" dt="2024-05-06T00:24:53.687" v="966" actId="27636"/>
          <ac:spMkLst>
            <pc:docMk/>
            <pc:sldMk cId="1668258441" sldId="390"/>
            <ac:spMk id="19" creationId="{B835C72E-B4A6-650B-479E-8A43CBADA977}"/>
          </ac:spMkLst>
        </pc:spChg>
        <pc:picChg chg="add mod">
          <ac:chgData name="Christopher Baker" userId="4d25b774-0f5b-469b-b0a1-25ffa5358728" providerId="ADAL" clId="{3404DF35-EAC1-4F19-A2D7-7DCE917167F2}" dt="2024-05-06T04:13:00.754" v="2574" actId="27614"/>
          <ac:picMkLst>
            <pc:docMk/>
            <pc:sldMk cId="1668258441" sldId="390"/>
            <ac:picMk id="24" creationId="{9787B294-3D9E-BB60-EBFB-FDBBE8E057B0}"/>
          </ac:picMkLst>
        </pc:picChg>
      </pc:sldChg>
      <pc:sldChg chg="addSp delSp modSp new del mod modMedia modClrScheme delAnim chgLayout">
        <pc:chgData name="Christopher Baker" userId="4d25b774-0f5b-469b-b0a1-25ffa5358728" providerId="ADAL" clId="{3404DF35-EAC1-4F19-A2D7-7DCE917167F2}" dt="2024-05-06T03:36:24.322" v="2216" actId="2696"/>
        <pc:sldMkLst>
          <pc:docMk/>
          <pc:sldMk cId="1108523820" sldId="391"/>
        </pc:sldMkLst>
        <pc:spChg chg="add del">
          <ac:chgData name="Christopher Baker" userId="4d25b774-0f5b-469b-b0a1-25ffa5358728" providerId="ADAL" clId="{3404DF35-EAC1-4F19-A2D7-7DCE917167F2}" dt="2024-05-06T00:19:22.754" v="893" actId="26606"/>
          <ac:spMkLst>
            <pc:docMk/>
            <pc:sldMk cId="1108523820" sldId="391"/>
            <ac:spMk id="2" creationId="{1407461C-77B3-E955-11EF-AACACCF222D2}"/>
          </ac:spMkLst>
        </pc:spChg>
        <pc:spChg chg="mod">
          <ac:chgData name="Christopher Baker" userId="4d25b774-0f5b-469b-b0a1-25ffa5358728" providerId="ADAL" clId="{3404DF35-EAC1-4F19-A2D7-7DCE917167F2}" dt="2024-05-06T00:19:22.754" v="893" actId="26606"/>
          <ac:spMkLst>
            <pc:docMk/>
            <pc:sldMk cId="1108523820" sldId="391"/>
            <ac:spMk id="3" creationId="{37F72E90-C698-E97B-6E85-8A141F9889DB}"/>
          </ac:spMkLst>
        </pc:spChg>
        <pc:spChg chg="mod">
          <ac:chgData name="Christopher Baker" userId="4d25b774-0f5b-469b-b0a1-25ffa5358728" providerId="ADAL" clId="{3404DF35-EAC1-4F19-A2D7-7DCE917167F2}" dt="2024-05-06T00:19:22.754" v="893" actId="26606"/>
          <ac:spMkLst>
            <pc:docMk/>
            <pc:sldMk cId="1108523820" sldId="391"/>
            <ac:spMk id="4" creationId="{70B641FD-501B-5F02-AF2A-8F7738B9994C}"/>
          </ac:spMkLst>
        </pc:spChg>
        <pc:spChg chg="add del">
          <ac:chgData name="Christopher Baker" userId="4d25b774-0f5b-469b-b0a1-25ffa5358728" providerId="ADAL" clId="{3404DF35-EAC1-4F19-A2D7-7DCE917167F2}" dt="2024-05-06T00:19:22.754" v="893" actId="26606"/>
          <ac:spMkLst>
            <pc:docMk/>
            <pc:sldMk cId="1108523820" sldId="391"/>
            <ac:spMk id="5" creationId="{2B6D74E9-53A0-0632-439C-43714C5408CE}"/>
          </ac:spMkLst>
        </pc:spChg>
        <pc:spChg chg="add del">
          <ac:chgData name="Christopher Baker" userId="4d25b774-0f5b-469b-b0a1-25ffa5358728" providerId="ADAL" clId="{3404DF35-EAC1-4F19-A2D7-7DCE917167F2}" dt="2024-05-06T00:20:31.725" v="951" actId="478"/>
          <ac:spMkLst>
            <pc:docMk/>
            <pc:sldMk cId="1108523820" sldId="391"/>
            <ac:spMk id="6" creationId="{671D96A6-8E2D-9B90-A34A-D7A846EAAF2B}"/>
          </ac:spMkLst>
        </pc:spChg>
        <pc:spChg chg="mod ord">
          <ac:chgData name="Christopher Baker" userId="4d25b774-0f5b-469b-b0a1-25ffa5358728" providerId="ADAL" clId="{3404DF35-EAC1-4F19-A2D7-7DCE917167F2}" dt="2024-05-06T00:21:08.108" v="956" actId="21"/>
          <ac:spMkLst>
            <pc:docMk/>
            <pc:sldMk cId="1108523820" sldId="391"/>
            <ac:spMk id="7" creationId="{100EFCBF-73D2-858F-377E-ED8B8CD8E3D8}"/>
          </ac:spMkLst>
        </pc:spChg>
        <pc:spChg chg="add del mod">
          <ac:chgData name="Christopher Baker" userId="4d25b774-0f5b-469b-b0a1-25ffa5358728" providerId="ADAL" clId="{3404DF35-EAC1-4F19-A2D7-7DCE917167F2}" dt="2024-05-06T00:17:42.780" v="814" actId="26606"/>
          <ac:spMkLst>
            <pc:docMk/>
            <pc:sldMk cId="1108523820" sldId="391"/>
            <ac:spMk id="11" creationId="{5A9B1AB5-5B93-40E7-CA56-D87A6485FE99}"/>
          </ac:spMkLst>
        </pc:spChg>
        <pc:spChg chg="add del mod">
          <ac:chgData name="Christopher Baker" userId="4d25b774-0f5b-469b-b0a1-25ffa5358728" providerId="ADAL" clId="{3404DF35-EAC1-4F19-A2D7-7DCE917167F2}" dt="2024-05-06T00:17:42.780" v="814" actId="26606"/>
          <ac:spMkLst>
            <pc:docMk/>
            <pc:sldMk cId="1108523820" sldId="391"/>
            <ac:spMk id="12" creationId="{0913BEAD-BEEC-5BD5-1897-D1E0E6D5363D}"/>
          </ac:spMkLst>
        </pc:spChg>
        <pc:spChg chg="add del mod">
          <ac:chgData name="Christopher Baker" userId="4d25b774-0f5b-469b-b0a1-25ffa5358728" providerId="ADAL" clId="{3404DF35-EAC1-4F19-A2D7-7DCE917167F2}" dt="2024-05-06T00:16:53.076" v="795" actId="26606"/>
          <ac:spMkLst>
            <pc:docMk/>
            <pc:sldMk cId="1108523820" sldId="391"/>
            <ac:spMk id="13" creationId="{8246227D-C8F0-D5CF-1D46-D8BA17029397}"/>
          </ac:spMkLst>
        </pc:spChg>
        <pc:spChg chg="add del mod">
          <ac:chgData name="Christopher Baker" userId="4d25b774-0f5b-469b-b0a1-25ffa5358728" providerId="ADAL" clId="{3404DF35-EAC1-4F19-A2D7-7DCE917167F2}" dt="2024-05-06T00:16:53.076" v="795" actId="26606"/>
          <ac:spMkLst>
            <pc:docMk/>
            <pc:sldMk cId="1108523820" sldId="391"/>
            <ac:spMk id="15" creationId="{C3E6EE88-9434-13CC-90B1-ADA8C5B45D64}"/>
          </ac:spMkLst>
        </pc:spChg>
        <pc:spChg chg="add del mod">
          <ac:chgData name="Christopher Baker" userId="4d25b774-0f5b-469b-b0a1-25ffa5358728" providerId="ADAL" clId="{3404DF35-EAC1-4F19-A2D7-7DCE917167F2}" dt="2024-05-06T00:18:38.806" v="869" actId="26606"/>
          <ac:spMkLst>
            <pc:docMk/>
            <pc:sldMk cId="1108523820" sldId="391"/>
            <ac:spMk id="16" creationId="{CD54FD61-90E4-6BB8-474D-067921F395CF}"/>
          </ac:spMkLst>
        </pc:spChg>
        <pc:spChg chg="add del mod">
          <ac:chgData name="Christopher Baker" userId="4d25b774-0f5b-469b-b0a1-25ffa5358728" providerId="ADAL" clId="{3404DF35-EAC1-4F19-A2D7-7DCE917167F2}" dt="2024-05-06T00:17:01.040" v="799" actId="26606"/>
          <ac:spMkLst>
            <pc:docMk/>
            <pc:sldMk cId="1108523820" sldId="391"/>
            <ac:spMk id="18" creationId="{D41A3B56-0AC5-45B5-2BA4-E1B53AFB7244}"/>
          </ac:spMkLst>
        </pc:spChg>
        <pc:spChg chg="add del mod">
          <ac:chgData name="Christopher Baker" userId="4d25b774-0f5b-469b-b0a1-25ffa5358728" providerId="ADAL" clId="{3404DF35-EAC1-4F19-A2D7-7DCE917167F2}" dt="2024-05-06T00:17:01.040" v="799" actId="26606"/>
          <ac:spMkLst>
            <pc:docMk/>
            <pc:sldMk cId="1108523820" sldId="391"/>
            <ac:spMk id="19" creationId="{F1155C0A-2E25-5355-333D-0EA3C5C71B00}"/>
          </ac:spMkLst>
        </pc:spChg>
        <pc:spChg chg="add del mod">
          <ac:chgData name="Christopher Baker" userId="4d25b774-0f5b-469b-b0a1-25ffa5358728" providerId="ADAL" clId="{3404DF35-EAC1-4F19-A2D7-7DCE917167F2}" dt="2024-05-06T00:18:38.806" v="869" actId="26606"/>
          <ac:spMkLst>
            <pc:docMk/>
            <pc:sldMk cId="1108523820" sldId="391"/>
            <ac:spMk id="20" creationId="{710EEDD3-9FA6-7BA5-F4E6-63EE93F67118}"/>
          </ac:spMkLst>
        </pc:spChg>
        <pc:spChg chg="add del mod">
          <ac:chgData name="Christopher Baker" userId="4d25b774-0f5b-469b-b0a1-25ffa5358728" providerId="ADAL" clId="{3404DF35-EAC1-4F19-A2D7-7DCE917167F2}" dt="2024-05-06T00:17:11.059" v="801" actId="26606"/>
          <ac:spMkLst>
            <pc:docMk/>
            <pc:sldMk cId="1108523820" sldId="391"/>
            <ac:spMk id="22" creationId="{83E87469-0D8E-551B-7278-6C3AAC7403C1}"/>
          </ac:spMkLst>
        </pc:spChg>
        <pc:spChg chg="add del mod">
          <ac:chgData name="Christopher Baker" userId="4d25b774-0f5b-469b-b0a1-25ffa5358728" providerId="ADAL" clId="{3404DF35-EAC1-4F19-A2D7-7DCE917167F2}" dt="2024-05-06T00:17:11.059" v="801" actId="26606"/>
          <ac:spMkLst>
            <pc:docMk/>
            <pc:sldMk cId="1108523820" sldId="391"/>
            <ac:spMk id="23" creationId="{318CF248-0B4B-68C7-E88A-470857E28E50}"/>
          </ac:spMkLst>
        </pc:spChg>
        <pc:spChg chg="add del mod">
          <ac:chgData name="Christopher Baker" userId="4d25b774-0f5b-469b-b0a1-25ffa5358728" providerId="ADAL" clId="{3404DF35-EAC1-4F19-A2D7-7DCE917167F2}" dt="2024-05-06T00:18:46.256" v="873" actId="26606"/>
          <ac:spMkLst>
            <pc:docMk/>
            <pc:sldMk cId="1108523820" sldId="391"/>
            <ac:spMk id="25" creationId="{C1B685B8-8759-FC5E-FCE8-52C0B269F68D}"/>
          </ac:spMkLst>
        </pc:spChg>
        <pc:spChg chg="add del mod">
          <ac:chgData name="Christopher Baker" userId="4d25b774-0f5b-469b-b0a1-25ffa5358728" providerId="ADAL" clId="{3404DF35-EAC1-4F19-A2D7-7DCE917167F2}" dt="2024-05-06T00:18:46.256" v="873" actId="26606"/>
          <ac:spMkLst>
            <pc:docMk/>
            <pc:sldMk cId="1108523820" sldId="391"/>
            <ac:spMk id="26" creationId="{9F64DDFD-F2F1-E509-260B-FE7761DB2705}"/>
          </ac:spMkLst>
        </pc:spChg>
        <pc:spChg chg="add del mod">
          <ac:chgData name="Christopher Baker" userId="4d25b774-0f5b-469b-b0a1-25ffa5358728" providerId="ADAL" clId="{3404DF35-EAC1-4F19-A2D7-7DCE917167F2}" dt="2024-05-06T00:19:13.692" v="889" actId="26606"/>
          <ac:spMkLst>
            <pc:docMk/>
            <pc:sldMk cId="1108523820" sldId="391"/>
            <ac:spMk id="28" creationId="{23C67E79-266A-2215-BF58-2100693971AB}"/>
          </ac:spMkLst>
        </pc:spChg>
        <pc:spChg chg="add del mod">
          <ac:chgData name="Christopher Baker" userId="4d25b774-0f5b-469b-b0a1-25ffa5358728" providerId="ADAL" clId="{3404DF35-EAC1-4F19-A2D7-7DCE917167F2}" dt="2024-05-06T00:19:13.692" v="889" actId="26606"/>
          <ac:spMkLst>
            <pc:docMk/>
            <pc:sldMk cId="1108523820" sldId="391"/>
            <ac:spMk id="29" creationId="{DE3A7354-E4CE-B3F4-6BBF-4EB423E2D2CB}"/>
          </ac:spMkLst>
        </pc:spChg>
        <pc:spChg chg="add del mod">
          <ac:chgData name="Christopher Baker" userId="4d25b774-0f5b-469b-b0a1-25ffa5358728" providerId="ADAL" clId="{3404DF35-EAC1-4F19-A2D7-7DCE917167F2}" dt="2024-05-06T00:19:14.616" v="891" actId="26606"/>
          <ac:spMkLst>
            <pc:docMk/>
            <pc:sldMk cId="1108523820" sldId="391"/>
            <ac:spMk id="32" creationId="{FC58306F-9984-BDC0-749E-B7CCC6C90445}"/>
          </ac:spMkLst>
        </pc:spChg>
        <pc:spChg chg="add del mod">
          <ac:chgData name="Christopher Baker" userId="4d25b774-0f5b-469b-b0a1-25ffa5358728" providerId="ADAL" clId="{3404DF35-EAC1-4F19-A2D7-7DCE917167F2}" dt="2024-05-06T00:19:22.754" v="893" actId="26606"/>
          <ac:spMkLst>
            <pc:docMk/>
            <pc:sldMk cId="1108523820" sldId="391"/>
            <ac:spMk id="35" creationId="{77057A0D-0AA2-6BBF-03A0-9A554D5DDE5E}"/>
          </ac:spMkLst>
        </pc:spChg>
        <pc:spChg chg="add del mod">
          <ac:chgData name="Christopher Baker" userId="4d25b774-0f5b-469b-b0a1-25ffa5358728" providerId="ADAL" clId="{3404DF35-EAC1-4F19-A2D7-7DCE917167F2}" dt="2024-05-06T00:19:22.754" v="893" actId="26606"/>
          <ac:spMkLst>
            <pc:docMk/>
            <pc:sldMk cId="1108523820" sldId="391"/>
            <ac:spMk id="36" creationId="{C14C4AAE-7600-A817-170F-DA1C36B157EC}"/>
          </ac:spMkLst>
        </pc:spChg>
        <pc:picChg chg="add del">
          <ac:chgData name="Christopher Baker" userId="4d25b774-0f5b-469b-b0a1-25ffa5358728" providerId="ADAL" clId="{3404DF35-EAC1-4F19-A2D7-7DCE917167F2}" dt="2024-05-06T00:16:53.076" v="795" actId="26606"/>
          <ac:picMkLst>
            <pc:docMk/>
            <pc:sldMk cId="1108523820" sldId="391"/>
            <ac:picMk id="9" creationId="{A0C2D2F3-4849-44CA-25FF-5208D4C8A0F3}"/>
          </ac:picMkLst>
        </pc:picChg>
        <pc:picChg chg="add del">
          <ac:chgData name="Christopher Baker" userId="4d25b774-0f5b-469b-b0a1-25ffa5358728" providerId="ADAL" clId="{3404DF35-EAC1-4F19-A2D7-7DCE917167F2}" dt="2024-05-06T00:17:42.780" v="814" actId="26606"/>
          <ac:picMkLst>
            <pc:docMk/>
            <pc:sldMk cId="1108523820" sldId="391"/>
            <ac:picMk id="10" creationId="{5BE8F097-43DB-0721-7AE7-4FE100A8F3DA}"/>
          </ac:picMkLst>
        </pc:picChg>
        <pc:picChg chg="add del">
          <ac:chgData name="Christopher Baker" userId="4d25b774-0f5b-469b-b0a1-25ffa5358728" providerId="ADAL" clId="{3404DF35-EAC1-4F19-A2D7-7DCE917167F2}" dt="2024-05-06T00:18:38.806" v="869" actId="26606"/>
          <ac:picMkLst>
            <pc:docMk/>
            <pc:sldMk cId="1108523820" sldId="391"/>
            <ac:picMk id="14" creationId="{F8A7D67F-D22E-9603-8C39-1C0BC2AC2823}"/>
          </ac:picMkLst>
        </pc:picChg>
        <pc:picChg chg="add del mod">
          <ac:chgData name="Christopher Baker" userId="4d25b774-0f5b-469b-b0a1-25ffa5358728" providerId="ADAL" clId="{3404DF35-EAC1-4F19-A2D7-7DCE917167F2}" dt="2024-05-06T00:17:01.040" v="799" actId="26606"/>
          <ac:picMkLst>
            <pc:docMk/>
            <pc:sldMk cId="1108523820" sldId="391"/>
            <ac:picMk id="17" creationId="{CC714E02-DFB3-DF43-D060-A89BFBBD2A22}"/>
          </ac:picMkLst>
        </pc:picChg>
        <pc:picChg chg="add del">
          <ac:chgData name="Christopher Baker" userId="4d25b774-0f5b-469b-b0a1-25ffa5358728" providerId="ADAL" clId="{3404DF35-EAC1-4F19-A2D7-7DCE917167F2}" dt="2024-05-06T00:17:11.059" v="801" actId="26606"/>
          <ac:picMkLst>
            <pc:docMk/>
            <pc:sldMk cId="1108523820" sldId="391"/>
            <ac:picMk id="21" creationId="{9343128C-DDC6-628E-6FEC-BD02C81C995F}"/>
          </ac:picMkLst>
        </pc:picChg>
        <pc:picChg chg="add del mod">
          <ac:chgData name="Christopher Baker" userId="4d25b774-0f5b-469b-b0a1-25ffa5358728" providerId="ADAL" clId="{3404DF35-EAC1-4F19-A2D7-7DCE917167F2}" dt="2024-05-06T00:18:46.256" v="873" actId="26606"/>
          <ac:picMkLst>
            <pc:docMk/>
            <pc:sldMk cId="1108523820" sldId="391"/>
            <ac:picMk id="24" creationId="{1417F948-C899-4F02-808F-3B60BAE8FCDD}"/>
          </ac:picMkLst>
        </pc:picChg>
        <pc:picChg chg="add del">
          <ac:chgData name="Christopher Baker" userId="4d25b774-0f5b-469b-b0a1-25ffa5358728" providerId="ADAL" clId="{3404DF35-EAC1-4F19-A2D7-7DCE917167F2}" dt="2024-05-06T00:19:13.692" v="889" actId="26606"/>
          <ac:picMkLst>
            <pc:docMk/>
            <pc:sldMk cId="1108523820" sldId="391"/>
            <ac:picMk id="27" creationId="{6CB7E116-EA43-9AFD-4BE8-77E377D2B290}"/>
          </ac:picMkLst>
        </pc:picChg>
        <pc:picChg chg="add del">
          <ac:chgData name="Christopher Baker" userId="4d25b774-0f5b-469b-b0a1-25ffa5358728" providerId="ADAL" clId="{3404DF35-EAC1-4F19-A2D7-7DCE917167F2}" dt="2024-05-06T00:19:14.616" v="891" actId="26606"/>
          <ac:picMkLst>
            <pc:docMk/>
            <pc:sldMk cId="1108523820" sldId="391"/>
            <ac:picMk id="31" creationId="{533A3146-74D7-8D53-7D34-D64601BC632A}"/>
          </ac:picMkLst>
        </pc:picChg>
        <pc:picChg chg="add del">
          <ac:chgData name="Christopher Baker" userId="4d25b774-0f5b-469b-b0a1-25ffa5358728" providerId="ADAL" clId="{3404DF35-EAC1-4F19-A2D7-7DCE917167F2}" dt="2024-05-06T00:19:22.754" v="893" actId="26606"/>
          <ac:picMkLst>
            <pc:docMk/>
            <pc:sldMk cId="1108523820" sldId="391"/>
            <ac:picMk id="34" creationId="{7244CA6C-8ADB-339A-935F-C95129D9EC95}"/>
          </ac:picMkLst>
        </pc:picChg>
      </pc:sldChg>
      <pc:sldChg chg="addSp delSp modSp new mod">
        <pc:chgData name="Christopher Baker" userId="4d25b774-0f5b-469b-b0a1-25ffa5358728" providerId="ADAL" clId="{3404DF35-EAC1-4F19-A2D7-7DCE917167F2}" dt="2024-05-06T03:31:49.666" v="2151" actId="478"/>
        <pc:sldMkLst>
          <pc:docMk/>
          <pc:sldMk cId="2350026833" sldId="392"/>
        </pc:sldMkLst>
        <pc:spChg chg="del">
          <ac:chgData name="Christopher Baker" userId="4d25b774-0f5b-469b-b0a1-25ffa5358728" providerId="ADAL" clId="{3404DF35-EAC1-4F19-A2D7-7DCE917167F2}" dt="2024-05-06T00:25:37.404" v="970" actId="931"/>
          <ac:spMkLst>
            <pc:docMk/>
            <pc:sldMk cId="2350026833" sldId="392"/>
            <ac:spMk id="2" creationId="{A5DEE503-C0AE-CBC1-DE8D-7302F2D845A7}"/>
          </ac:spMkLst>
        </pc:spChg>
        <pc:spChg chg="del mod">
          <ac:chgData name="Christopher Baker" userId="4d25b774-0f5b-469b-b0a1-25ffa5358728" providerId="ADAL" clId="{3404DF35-EAC1-4F19-A2D7-7DCE917167F2}" dt="2024-05-06T00:26:41.596" v="984" actId="478"/>
          <ac:spMkLst>
            <pc:docMk/>
            <pc:sldMk cId="2350026833" sldId="392"/>
            <ac:spMk id="3" creationId="{0273A01B-8641-1912-2F4A-A4C61BB366FD}"/>
          </ac:spMkLst>
        </pc:spChg>
        <pc:spChg chg="add del mod">
          <ac:chgData name="Christopher Baker" userId="4d25b774-0f5b-469b-b0a1-25ffa5358728" providerId="ADAL" clId="{3404DF35-EAC1-4F19-A2D7-7DCE917167F2}" dt="2024-05-06T00:27:33.714" v="997" actId="1076"/>
          <ac:spMkLst>
            <pc:docMk/>
            <pc:sldMk cId="2350026833" sldId="392"/>
            <ac:spMk id="4" creationId="{B060C187-0328-2CBD-B9FC-ABA74F5D59E5}"/>
          </ac:spMkLst>
        </pc:spChg>
        <pc:spChg chg="del">
          <ac:chgData name="Christopher Baker" userId="4d25b774-0f5b-469b-b0a1-25ffa5358728" providerId="ADAL" clId="{3404DF35-EAC1-4F19-A2D7-7DCE917167F2}" dt="2024-05-06T03:31:49.666" v="2151" actId="478"/>
          <ac:spMkLst>
            <pc:docMk/>
            <pc:sldMk cId="2350026833" sldId="392"/>
            <ac:spMk id="5" creationId="{3BADEE0B-53DC-D1A9-CFB4-684B1C6CEB26}"/>
          </ac:spMkLst>
        </pc:spChg>
        <pc:spChg chg="add del mod">
          <ac:chgData name="Christopher Baker" userId="4d25b774-0f5b-469b-b0a1-25ffa5358728" providerId="ADAL" clId="{3404DF35-EAC1-4F19-A2D7-7DCE917167F2}" dt="2024-05-06T00:26:00.847" v="977" actId="478"/>
          <ac:spMkLst>
            <pc:docMk/>
            <pc:sldMk cId="2350026833" sldId="392"/>
            <ac:spMk id="11" creationId="{7A07B385-24AD-4AAF-D5C3-4282198F0931}"/>
          </ac:spMkLst>
        </pc:spChg>
        <pc:spChg chg="add mod ord">
          <ac:chgData name="Christopher Baker" userId="4d25b774-0f5b-469b-b0a1-25ffa5358728" providerId="ADAL" clId="{3404DF35-EAC1-4F19-A2D7-7DCE917167F2}" dt="2024-05-06T00:27:19.318" v="991" actId="14100"/>
          <ac:spMkLst>
            <pc:docMk/>
            <pc:sldMk cId="2350026833" sldId="392"/>
            <ac:spMk id="12" creationId="{122222AE-14B4-197F-0A4D-F18A4D163C6B}"/>
          </ac:spMkLst>
        </pc:spChg>
        <pc:spChg chg="add del mod">
          <ac:chgData name="Christopher Baker" userId="4d25b774-0f5b-469b-b0a1-25ffa5358728" providerId="ADAL" clId="{3404DF35-EAC1-4F19-A2D7-7DCE917167F2}" dt="2024-05-06T03:31:43.291" v="2148" actId="478"/>
          <ac:spMkLst>
            <pc:docMk/>
            <pc:sldMk cId="2350026833" sldId="392"/>
            <ac:spMk id="14" creationId="{8C95F269-AD95-753E-3DE5-BC80D82A0B85}"/>
          </ac:spMkLst>
        </pc:spChg>
        <pc:spChg chg="add del mod">
          <ac:chgData name="Christopher Baker" userId="4d25b774-0f5b-469b-b0a1-25ffa5358728" providerId="ADAL" clId="{3404DF35-EAC1-4F19-A2D7-7DCE917167F2}" dt="2024-05-06T03:31:46.964" v="2150" actId="478"/>
          <ac:spMkLst>
            <pc:docMk/>
            <pc:sldMk cId="2350026833" sldId="392"/>
            <ac:spMk id="16" creationId="{58030304-FD68-9E9F-336B-E9B39B35CB5B}"/>
          </ac:spMkLst>
        </pc:spChg>
        <pc:picChg chg="add del mod ord">
          <ac:chgData name="Christopher Baker" userId="4d25b774-0f5b-469b-b0a1-25ffa5358728" providerId="ADAL" clId="{3404DF35-EAC1-4F19-A2D7-7DCE917167F2}" dt="2024-05-06T03:31:46.964" v="2150" actId="478"/>
          <ac:picMkLst>
            <pc:docMk/>
            <pc:sldMk cId="2350026833" sldId="392"/>
            <ac:picMk id="9" creationId="{078F928C-EB47-A711-FC8F-24A88AB88395}"/>
          </ac:picMkLst>
        </pc:picChg>
      </pc:sldChg>
      <pc:sldChg chg="new del">
        <pc:chgData name="Christopher Baker" userId="4d25b774-0f5b-469b-b0a1-25ffa5358728" providerId="ADAL" clId="{3404DF35-EAC1-4F19-A2D7-7DCE917167F2}" dt="2024-05-06T03:31:32.856" v="2145" actId="47"/>
        <pc:sldMkLst>
          <pc:docMk/>
          <pc:sldMk cId="3268437324" sldId="393"/>
        </pc:sldMkLst>
      </pc:sldChg>
      <pc:sldChg chg="addSp delSp modSp new mod ord">
        <pc:chgData name="Christopher Baker" userId="4d25b774-0f5b-469b-b0a1-25ffa5358728" providerId="ADAL" clId="{3404DF35-EAC1-4F19-A2D7-7DCE917167F2}" dt="2024-05-06T03:36:10.894" v="2215" actId="20577"/>
        <pc:sldMkLst>
          <pc:docMk/>
          <pc:sldMk cId="352170496" sldId="394"/>
        </pc:sldMkLst>
        <pc:spChg chg="mod">
          <ac:chgData name="Christopher Baker" userId="4d25b774-0f5b-469b-b0a1-25ffa5358728" providerId="ADAL" clId="{3404DF35-EAC1-4F19-A2D7-7DCE917167F2}" dt="2024-05-06T03:36:10.894" v="2215" actId="20577"/>
          <ac:spMkLst>
            <pc:docMk/>
            <pc:sldMk cId="352170496" sldId="394"/>
            <ac:spMk id="2" creationId="{7C8CC371-0C42-B126-89F8-790D66275B26}"/>
          </ac:spMkLst>
        </pc:spChg>
        <pc:spChg chg="del">
          <ac:chgData name="Christopher Baker" userId="4d25b774-0f5b-469b-b0a1-25ffa5358728" providerId="ADAL" clId="{3404DF35-EAC1-4F19-A2D7-7DCE917167F2}" dt="2024-05-06T03:31:37.583" v="2146" actId="478"/>
          <ac:spMkLst>
            <pc:docMk/>
            <pc:sldMk cId="352170496" sldId="394"/>
            <ac:spMk id="4" creationId="{D016613B-CC27-0BBE-6C03-AE33FA98ACF6}"/>
          </ac:spMkLst>
        </pc:spChg>
        <pc:picChg chg="add mod">
          <ac:chgData name="Christopher Baker" userId="4d25b774-0f5b-469b-b0a1-25ffa5358728" providerId="ADAL" clId="{3404DF35-EAC1-4F19-A2D7-7DCE917167F2}" dt="2024-05-06T02:48:10.734" v="1315" actId="1076"/>
          <ac:picMkLst>
            <pc:docMk/>
            <pc:sldMk cId="352170496" sldId="394"/>
            <ac:picMk id="8" creationId="{88861CD2-3F0E-66EC-EB6C-7DE4239A28A1}"/>
          </ac:picMkLst>
        </pc:picChg>
      </pc:sldChg>
      <pc:sldChg chg="addSp delSp modSp new del mod">
        <pc:chgData name="Christopher Baker" userId="4d25b774-0f5b-469b-b0a1-25ffa5358728" providerId="ADAL" clId="{3404DF35-EAC1-4F19-A2D7-7DCE917167F2}" dt="2024-05-06T00:55:39.305" v="1271" actId="2696"/>
        <pc:sldMkLst>
          <pc:docMk/>
          <pc:sldMk cId="2686838562" sldId="395"/>
        </pc:sldMkLst>
        <pc:spChg chg="del mod">
          <ac:chgData name="Christopher Baker" userId="4d25b774-0f5b-469b-b0a1-25ffa5358728" providerId="ADAL" clId="{3404DF35-EAC1-4F19-A2D7-7DCE917167F2}" dt="2024-05-06T00:49:20.666" v="1263" actId="478"/>
          <ac:spMkLst>
            <pc:docMk/>
            <pc:sldMk cId="2686838562" sldId="395"/>
            <ac:spMk id="2" creationId="{51C19E62-BE2D-A1CD-AC8E-D6987CB9EF04}"/>
          </ac:spMkLst>
        </pc:spChg>
        <pc:spChg chg="del mod">
          <ac:chgData name="Christopher Baker" userId="4d25b774-0f5b-469b-b0a1-25ffa5358728" providerId="ADAL" clId="{3404DF35-EAC1-4F19-A2D7-7DCE917167F2}" dt="2024-05-06T00:55:25.811" v="1270" actId="478"/>
          <ac:spMkLst>
            <pc:docMk/>
            <pc:sldMk cId="2686838562" sldId="395"/>
            <ac:spMk id="3" creationId="{3FD990CB-5CC9-4172-6F34-E9AAF017F56D}"/>
          </ac:spMkLst>
        </pc:spChg>
        <pc:spChg chg="add mod">
          <ac:chgData name="Christopher Baker" userId="4d25b774-0f5b-469b-b0a1-25ffa5358728" providerId="ADAL" clId="{3404DF35-EAC1-4F19-A2D7-7DCE917167F2}" dt="2024-05-06T00:49:10.464" v="1261" actId="20577"/>
          <ac:spMkLst>
            <pc:docMk/>
            <pc:sldMk cId="2686838562" sldId="395"/>
            <ac:spMk id="8" creationId="{5C28E059-66D0-7A0D-9718-59BB0093631D}"/>
          </ac:spMkLst>
        </pc:spChg>
        <pc:spChg chg="add mod">
          <ac:chgData name="Christopher Baker" userId="4d25b774-0f5b-469b-b0a1-25ffa5358728" providerId="ADAL" clId="{3404DF35-EAC1-4F19-A2D7-7DCE917167F2}" dt="2024-05-06T00:55:25.811" v="1270" actId="478"/>
          <ac:spMkLst>
            <pc:docMk/>
            <pc:sldMk cId="2686838562" sldId="395"/>
            <ac:spMk id="14" creationId="{578D59BB-0FBA-2645-052A-5EC35EBB9AE8}"/>
          </ac:spMkLst>
        </pc:spChg>
        <pc:picChg chg="add mod">
          <ac:chgData name="Christopher Baker" userId="4d25b774-0f5b-469b-b0a1-25ffa5358728" providerId="ADAL" clId="{3404DF35-EAC1-4F19-A2D7-7DCE917167F2}" dt="2024-05-06T00:51:58.901" v="1266" actId="1076"/>
          <ac:picMkLst>
            <pc:docMk/>
            <pc:sldMk cId="2686838562" sldId="395"/>
            <ac:picMk id="10" creationId="{84F46E5A-95C9-5D2E-8C48-B6ADCEB09695}"/>
          </ac:picMkLst>
        </pc:picChg>
        <pc:picChg chg="add mod">
          <ac:chgData name="Christopher Baker" userId="4d25b774-0f5b-469b-b0a1-25ffa5358728" providerId="ADAL" clId="{3404DF35-EAC1-4F19-A2D7-7DCE917167F2}" dt="2024-05-06T00:52:00.570" v="1268" actId="1076"/>
          <ac:picMkLst>
            <pc:docMk/>
            <pc:sldMk cId="2686838562" sldId="395"/>
            <ac:picMk id="12" creationId="{9A2CC9FF-1A08-98A8-6F52-7CA4454956BF}"/>
          </ac:picMkLst>
        </pc:picChg>
      </pc:sldChg>
      <pc:sldChg chg="addSp delSp modSp add del mod ord">
        <pc:chgData name="Christopher Baker" userId="4d25b774-0f5b-469b-b0a1-25ffa5358728" providerId="ADAL" clId="{3404DF35-EAC1-4F19-A2D7-7DCE917167F2}" dt="2024-05-06T03:48:53.337" v="2314" actId="1076"/>
        <pc:sldMkLst>
          <pc:docMk/>
          <pc:sldMk cId="3279594573" sldId="395"/>
        </pc:sldMkLst>
        <pc:spChg chg="add mod">
          <ac:chgData name="Christopher Baker" userId="4d25b774-0f5b-469b-b0a1-25ffa5358728" providerId="ADAL" clId="{3404DF35-EAC1-4F19-A2D7-7DCE917167F2}" dt="2024-05-06T00:56:08.127" v="1278" actId="1076"/>
          <ac:spMkLst>
            <pc:docMk/>
            <pc:sldMk cId="3279594573" sldId="395"/>
            <ac:spMk id="3" creationId="{9F7FFC95-1B48-FC83-DF14-A1E6524E9672}"/>
          </ac:spMkLst>
        </pc:spChg>
        <pc:spChg chg="del">
          <ac:chgData name="Christopher Baker" userId="4d25b774-0f5b-469b-b0a1-25ffa5358728" providerId="ADAL" clId="{3404DF35-EAC1-4F19-A2D7-7DCE917167F2}" dt="2024-05-06T00:56:02.330" v="1277" actId="478"/>
          <ac:spMkLst>
            <pc:docMk/>
            <pc:sldMk cId="3279594573" sldId="395"/>
            <ac:spMk id="14" creationId="{578D59BB-0FBA-2645-052A-5EC35EBB9AE8}"/>
          </ac:spMkLst>
        </pc:spChg>
        <pc:picChg chg="mod">
          <ac:chgData name="Christopher Baker" userId="4d25b774-0f5b-469b-b0a1-25ffa5358728" providerId="ADAL" clId="{3404DF35-EAC1-4F19-A2D7-7DCE917167F2}" dt="2024-05-06T03:48:42.685" v="2313" actId="1076"/>
          <ac:picMkLst>
            <pc:docMk/>
            <pc:sldMk cId="3279594573" sldId="395"/>
            <ac:picMk id="10" creationId="{84F46E5A-95C9-5D2E-8C48-B6ADCEB09695}"/>
          </ac:picMkLst>
        </pc:picChg>
        <pc:picChg chg="mod">
          <ac:chgData name="Christopher Baker" userId="4d25b774-0f5b-469b-b0a1-25ffa5358728" providerId="ADAL" clId="{3404DF35-EAC1-4F19-A2D7-7DCE917167F2}" dt="2024-05-06T03:48:53.337" v="2314" actId="1076"/>
          <ac:picMkLst>
            <pc:docMk/>
            <pc:sldMk cId="3279594573" sldId="395"/>
            <ac:picMk id="12" creationId="{9A2CC9FF-1A08-98A8-6F52-7CA4454956BF}"/>
          </ac:picMkLst>
        </pc:picChg>
      </pc:sldChg>
      <pc:sldChg chg="addSp delSp modSp add mod ord">
        <pc:chgData name="Christopher Baker" userId="4d25b774-0f5b-469b-b0a1-25ffa5358728" providerId="ADAL" clId="{3404DF35-EAC1-4F19-A2D7-7DCE917167F2}" dt="2024-05-06T03:37:05.853" v="2232" actId="20577"/>
        <pc:sldMkLst>
          <pc:docMk/>
          <pc:sldMk cId="3893329084" sldId="396"/>
        </pc:sldMkLst>
        <pc:spChg chg="del">
          <ac:chgData name="Christopher Baker" userId="4d25b774-0f5b-469b-b0a1-25ffa5358728" providerId="ADAL" clId="{3404DF35-EAC1-4F19-A2D7-7DCE917167F2}" dt="2024-05-06T02:48:52.188" v="1318" actId="478"/>
          <ac:spMkLst>
            <pc:docMk/>
            <pc:sldMk cId="3893329084" sldId="396"/>
            <ac:spMk id="2" creationId="{6C29788D-C8E5-98B1-8046-7A75572BDB66}"/>
          </ac:spMkLst>
        </pc:spChg>
        <pc:spChg chg="mod">
          <ac:chgData name="Christopher Baker" userId="4d25b774-0f5b-469b-b0a1-25ffa5358728" providerId="ADAL" clId="{3404DF35-EAC1-4F19-A2D7-7DCE917167F2}" dt="2024-05-06T03:26:43.314" v="1976" actId="1076"/>
          <ac:spMkLst>
            <pc:docMk/>
            <pc:sldMk cId="3893329084" sldId="396"/>
            <ac:spMk id="3" creationId="{FCA89362-97A1-1372-BD13-D482D3324DD5}"/>
          </ac:spMkLst>
        </pc:spChg>
        <pc:spChg chg="del mod">
          <ac:chgData name="Christopher Baker" userId="4d25b774-0f5b-469b-b0a1-25ffa5358728" providerId="ADAL" clId="{3404DF35-EAC1-4F19-A2D7-7DCE917167F2}" dt="2024-05-06T00:45:52.390" v="1245" actId="478"/>
          <ac:spMkLst>
            <pc:docMk/>
            <pc:sldMk cId="3893329084" sldId="396"/>
            <ac:spMk id="7" creationId="{BC360AA0-5937-B954-0053-FBD43C02443A}"/>
          </ac:spMkLst>
        </pc:spChg>
        <pc:spChg chg="mod">
          <ac:chgData name="Christopher Baker" userId="4d25b774-0f5b-469b-b0a1-25ffa5358728" providerId="ADAL" clId="{3404DF35-EAC1-4F19-A2D7-7DCE917167F2}" dt="2024-05-06T03:28:13.832" v="1994" actId="1076"/>
          <ac:spMkLst>
            <pc:docMk/>
            <pc:sldMk cId="3893329084" sldId="396"/>
            <ac:spMk id="8" creationId="{F055E433-DA2C-2BE5-4618-95EB7E0E5149}"/>
          </ac:spMkLst>
        </pc:spChg>
        <pc:spChg chg="mod">
          <ac:chgData name="Christopher Baker" userId="4d25b774-0f5b-469b-b0a1-25ffa5358728" providerId="ADAL" clId="{3404DF35-EAC1-4F19-A2D7-7DCE917167F2}" dt="2024-05-06T03:28:13.832" v="1994" actId="1076"/>
          <ac:spMkLst>
            <pc:docMk/>
            <pc:sldMk cId="3893329084" sldId="396"/>
            <ac:spMk id="9" creationId="{BB6F6930-A9A5-300B-14AE-72700C9AD246}"/>
          </ac:spMkLst>
        </pc:spChg>
        <pc:spChg chg="mod">
          <ac:chgData name="Christopher Baker" userId="4d25b774-0f5b-469b-b0a1-25ffa5358728" providerId="ADAL" clId="{3404DF35-EAC1-4F19-A2D7-7DCE917167F2}" dt="2024-05-06T03:28:13.832" v="1994" actId="1076"/>
          <ac:spMkLst>
            <pc:docMk/>
            <pc:sldMk cId="3893329084" sldId="396"/>
            <ac:spMk id="10" creationId="{94B1C05C-8F6A-E374-70EF-6149D156B74F}"/>
          </ac:spMkLst>
        </pc:spChg>
        <pc:spChg chg="add mod">
          <ac:chgData name="Christopher Baker" userId="4d25b774-0f5b-469b-b0a1-25ffa5358728" providerId="ADAL" clId="{3404DF35-EAC1-4F19-A2D7-7DCE917167F2}" dt="2024-05-06T03:37:05.853" v="2232" actId="20577"/>
          <ac:spMkLst>
            <pc:docMk/>
            <pc:sldMk cId="3893329084" sldId="396"/>
            <ac:spMk id="13" creationId="{CFAD2A73-A5E7-A482-2716-81315EC703CA}"/>
          </ac:spMkLst>
        </pc:spChg>
        <pc:picChg chg="add mod">
          <ac:chgData name="Christopher Baker" userId="4d25b774-0f5b-469b-b0a1-25ffa5358728" providerId="ADAL" clId="{3404DF35-EAC1-4F19-A2D7-7DCE917167F2}" dt="2024-05-06T03:28:20.829" v="1997" actId="1076"/>
          <ac:picMkLst>
            <pc:docMk/>
            <pc:sldMk cId="3893329084" sldId="396"/>
            <ac:picMk id="11" creationId="{6EBB33B0-10C8-50D1-F9FC-C71083EAEC11}"/>
          </ac:picMkLst>
        </pc:picChg>
        <pc:picChg chg="add del mod modCrop">
          <ac:chgData name="Christopher Baker" userId="4d25b774-0f5b-469b-b0a1-25ffa5358728" providerId="ADAL" clId="{3404DF35-EAC1-4F19-A2D7-7DCE917167F2}" dt="2024-05-06T03:27:58.621" v="1993" actId="478"/>
          <ac:picMkLst>
            <pc:docMk/>
            <pc:sldMk cId="3893329084" sldId="396"/>
            <ac:picMk id="12" creationId="{D8312AAA-3004-24CF-F0D1-E20C311DAF72}"/>
          </ac:picMkLst>
        </pc:picChg>
      </pc:sldChg>
      <pc:sldChg chg="addSp delSp modSp add mod">
        <pc:chgData name="Christopher Baker" userId="4d25b774-0f5b-469b-b0a1-25ffa5358728" providerId="ADAL" clId="{3404DF35-EAC1-4F19-A2D7-7DCE917167F2}" dt="2024-05-06T03:50:20.212" v="2329" actId="1076"/>
        <pc:sldMkLst>
          <pc:docMk/>
          <pc:sldMk cId="2832010384" sldId="397"/>
        </pc:sldMkLst>
        <pc:spChg chg="mod">
          <ac:chgData name="Christopher Baker" userId="4d25b774-0f5b-469b-b0a1-25ffa5358728" providerId="ADAL" clId="{3404DF35-EAC1-4F19-A2D7-7DCE917167F2}" dt="2024-05-06T03:47:02.025" v="2311" actId="1076"/>
          <ac:spMkLst>
            <pc:docMk/>
            <pc:sldMk cId="2832010384" sldId="397"/>
            <ac:spMk id="3" creationId="{3FD990CB-5CC9-4172-6F34-E9AAF017F56D}"/>
          </ac:spMkLst>
        </pc:spChg>
        <pc:spChg chg="add mod">
          <ac:chgData name="Christopher Baker" userId="4d25b774-0f5b-469b-b0a1-25ffa5358728" providerId="ADAL" clId="{3404DF35-EAC1-4F19-A2D7-7DCE917167F2}" dt="2024-05-06T03:50:03.617" v="2327" actId="1076"/>
          <ac:spMkLst>
            <pc:docMk/>
            <pc:sldMk cId="2832010384" sldId="397"/>
            <ac:spMk id="8" creationId="{39416ECF-B3A2-BD92-9D60-430B764CBFEE}"/>
          </ac:spMkLst>
        </pc:spChg>
        <pc:spChg chg="del">
          <ac:chgData name="Christopher Baker" userId="4d25b774-0f5b-469b-b0a1-25ffa5358728" providerId="ADAL" clId="{3404DF35-EAC1-4F19-A2D7-7DCE917167F2}" dt="2024-05-06T00:56:18.398" v="1281" actId="478"/>
          <ac:spMkLst>
            <pc:docMk/>
            <pc:sldMk cId="2832010384" sldId="397"/>
            <ac:spMk id="8" creationId="{5C28E059-66D0-7A0D-9718-59BB0093631D}"/>
          </ac:spMkLst>
        </pc:spChg>
        <pc:picChg chg="add mod">
          <ac:chgData name="Christopher Baker" userId="4d25b774-0f5b-469b-b0a1-25ffa5358728" providerId="ADAL" clId="{3404DF35-EAC1-4F19-A2D7-7DCE917167F2}" dt="2024-05-06T03:50:20.212" v="2329" actId="1076"/>
          <ac:picMkLst>
            <pc:docMk/>
            <pc:sldMk cId="2832010384" sldId="397"/>
            <ac:picMk id="7" creationId="{D46019AC-8CF1-1C1D-B953-71C65CAB1001}"/>
          </ac:picMkLst>
        </pc:picChg>
        <pc:picChg chg="del">
          <ac:chgData name="Christopher Baker" userId="4d25b774-0f5b-469b-b0a1-25ffa5358728" providerId="ADAL" clId="{3404DF35-EAC1-4F19-A2D7-7DCE917167F2}" dt="2024-05-06T00:56:15.972" v="1279" actId="478"/>
          <ac:picMkLst>
            <pc:docMk/>
            <pc:sldMk cId="2832010384" sldId="397"/>
            <ac:picMk id="10" creationId="{84F46E5A-95C9-5D2E-8C48-B6ADCEB09695}"/>
          </ac:picMkLst>
        </pc:picChg>
        <pc:picChg chg="del">
          <ac:chgData name="Christopher Baker" userId="4d25b774-0f5b-469b-b0a1-25ffa5358728" providerId="ADAL" clId="{3404DF35-EAC1-4F19-A2D7-7DCE917167F2}" dt="2024-05-06T00:56:16.798" v="1280" actId="478"/>
          <ac:picMkLst>
            <pc:docMk/>
            <pc:sldMk cId="2832010384" sldId="397"/>
            <ac:picMk id="12" creationId="{9A2CC9FF-1A08-98A8-6F52-7CA4454956BF}"/>
          </ac:picMkLst>
        </pc:picChg>
      </pc:sldChg>
      <pc:sldChg chg="addSp delSp modSp add mod ord">
        <pc:chgData name="Christopher Baker" userId="4d25b774-0f5b-469b-b0a1-25ffa5358728" providerId="ADAL" clId="{3404DF35-EAC1-4F19-A2D7-7DCE917167F2}" dt="2024-05-06T03:31:10.500" v="2142" actId="478"/>
        <pc:sldMkLst>
          <pc:docMk/>
          <pc:sldMk cId="4021483169" sldId="398"/>
        </pc:sldMkLst>
        <pc:spChg chg="del">
          <ac:chgData name="Christopher Baker" userId="4d25b774-0f5b-469b-b0a1-25ffa5358728" providerId="ADAL" clId="{3404DF35-EAC1-4F19-A2D7-7DCE917167F2}" dt="2024-05-06T03:31:10.500" v="2142" actId="478"/>
          <ac:spMkLst>
            <pc:docMk/>
            <pc:sldMk cId="4021483169" sldId="398"/>
            <ac:spMk id="4" creationId="{EC6C5078-0742-8E7C-4D21-91B95E88A133}"/>
          </ac:spMkLst>
        </pc:spChg>
        <pc:spChg chg="del">
          <ac:chgData name="Christopher Baker" userId="4d25b774-0f5b-469b-b0a1-25ffa5358728" providerId="ADAL" clId="{3404DF35-EAC1-4F19-A2D7-7DCE917167F2}" dt="2024-05-06T03:27:28.144" v="1983" actId="478"/>
          <ac:spMkLst>
            <pc:docMk/>
            <pc:sldMk cId="4021483169" sldId="398"/>
            <ac:spMk id="8" creationId="{F055E433-DA2C-2BE5-4618-95EB7E0E5149}"/>
          </ac:spMkLst>
        </pc:spChg>
        <pc:spChg chg="del">
          <ac:chgData name="Christopher Baker" userId="4d25b774-0f5b-469b-b0a1-25ffa5358728" providerId="ADAL" clId="{3404DF35-EAC1-4F19-A2D7-7DCE917167F2}" dt="2024-05-06T03:27:28.144" v="1983" actId="478"/>
          <ac:spMkLst>
            <pc:docMk/>
            <pc:sldMk cId="4021483169" sldId="398"/>
            <ac:spMk id="9" creationId="{BB6F6930-A9A5-300B-14AE-72700C9AD246}"/>
          </ac:spMkLst>
        </pc:spChg>
        <pc:spChg chg="del">
          <ac:chgData name="Christopher Baker" userId="4d25b774-0f5b-469b-b0a1-25ffa5358728" providerId="ADAL" clId="{3404DF35-EAC1-4F19-A2D7-7DCE917167F2}" dt="2024-05-06T03:27:28.144" v="1983" actId="478"/>
          <ac:spMkLst>
            <pc:docMk/>
            <pc:sldMk cId="4021483169" sldId="398"/>
            <ac:spMk id="10" creationId="{94B1C05C-8F6A-E374-70EF-6149D156B74F}"/>
          </ac:spMkLst>
        </pc:spChg>
        <pc:picChg chg="del">
          <ac:chgData name="Christopher Baker" userId="4d25b774-0f5b-469b-b0a1-25ffa5358728" providerId="ADAL" clId="{3404DF35-EAC1-4F19-A2D7-7DCE917167F2}" dt="2024-05-06T03:27:29.654" v="1984" actId="478"/>
          <ac:picMkLst>
            <pc:docMk/>
            <pc:sldMk cId="4021483169" sldId="398"/>
            <ac:picMk id="11" creationId="{6EBB33B0-10C8-50D1-F9FC-C71083EAEC11}"/>
          </ac:picMkLst>
        </pc:picChg>
        <pc:picChg chg="add del mod">
          <ac:chgData name="Christopher Baker" userId="4d25b774-0f5b-469b-b0a1-25ffa5358728" providerId="ADAL" clId="{3404DF35-EAC1-4F19-A2D7-7DCE917167F2}" dt="2024-05-06T03:27:56.474" v="1992" actId="478"/>
          <ac:picMkLst>
            <pc:docMk/>
            <pc:sldMk cId="4021483169" sldId="398"/>
            <ac:picMk id="12" creationId="{D8312AAA-3004-24CF-F0D1-E20C311DAF72}"/>
          </ac:picMkLst>
        </pc:picChg>
      </pc:sldChg>
      <pc:sldChg chg="addSp delSp modSp new mod">
        <pc:chgData name="Christopher Baker" userId="4d25b774-0f5b-469b-b0a1-25ffa5358728" providerId="ADAL" clId="{3404DF35-EAC1-4F19-A2D7-7DCE917167F2}" dt="2024-05-06T03:44:48.933" v="2305" actId="1076"/>
        <pc:sldMkLst>
          <pc:docMk/>
          <pc:sldMk cId="859990466" sldId="399"/>
        </pc:sldMkLst>
        <pc:spChg chg="add del">
          <ac:chgData name="Christopher Baker" userId="4d25b774-0f5b-469b-b0a1-25ffa5358728" providerId="ADAL" clId="{3404DF35-EAC1-4F19-A2D7-7DCE917167F2}" dt="2024-05-06T03:41:00.875" v="2241" actId="478"/>
          <ac:spMkLst>
            <pc:docMk/>
            <pc:sldMk cId="859990466" sldId="399"/>
            <ac:spMk id="2" creationId="{AA71E61E-B05C-7659-54D7-B8E45720A8AC}"/>
          </ac:spMkLst>
        </pc:spChg>
        <pc:spChg chg="del">
          <ac:chgData name="Christopher Baker" userId="4d25b774-0f5b-469b-b0a1-25ffa5358728" providerId="ADAL" clId="{3404DF35-EAC1-4F19-A2D7-7DCE917167F2}" dt="2024-05-06T03:44:26.890" v="2301" actId="478"/>
          <ac:spMkLst>
            <pc:docMk/>
            <pc:sldMk cId="859990466" sldId="399"/>
            <ac:spMk id="3" creationId="{2E4E3200-6AD2-94F9-D236-198CB5088F91}"/>
          </ac:spMkLst>
        </pc:spChg>
        <pc:spChg chg="del">
          <ac:chgData name="Christopher Baker" userId="4d25b774-0f5b-469b-b0a1-25ffa5358728" providerId="ADAL" clId="{3404DF35-EAC1-4F19-A2D7-7DCE917167F2}" dt="2024-05-06T03:30:47.707" v="2137" actId="478"/>
          <ac:spMkLst>
            <pc:docMk/>
            <pc:sldMk cId="859990466" sldId="399"/>
            <ac:spMk id="4" creationId="{31F47694-4AF1-EC39-DAE2-DE418A9CF4B5}"/>
          </ac:spMkLst>
        </pc:spChg>
        <pc:spChg chg="add del mod">
          <ac:chgData name="Christopher Baker" userId="4d25b774-0f5b-469b-b0a1-25ffa5358728" providerId="ADAL" clId="{3404DF35-EAC1-4F19-A2D7-7DCE917167F2}" dt="2024-05-06T03:38:21.280" v="2238" actId="478"/>
          <ac:spMkLst>
            <pc:docMk/>
            <pc:sldMk cId="859990466" sldId="399"/>
            <ac:spMk id="7" creationId="{F6C67EF0-E965-27CB-BDC8-1165A333D5FA}"/>
          </ac:spMkLst>
        </pc:spChg>
        <pc:graphicFrameChg chg="add del modGraphic">
          <ac:chgData name="Christopher Baker" userId="4d25b774-0f5b-469b-b0a1-25ffa5358728" providerId="ADAL" clId="{3404DF35-EAC1-4F19-A2D7-7DCE917167F2}" dt="2024-05-06T03:40:57.033" v="2240" actId="1032"/>
          <ac:graphicFrameMkLst>
            <pc:docMk/>
            <pc:sldMk cId="859990466" sldId="399"/>
            <ac:graphicFrameMk id="8" creationId="{AC01460D-A1E0-9866-0E70-807E38986BD4}"/>
          </ac:graphicFrameMkLst>
        </pc:graphicFrameChg>
        <pc:graphicFrameChg chg="add mod modGraphic">
          <ac:chgData name="Christopher Baker" userId="4d25b774-0f5b-469b-b0a1-25ffa5358728" providerId="ADAL" clId="{3404DF35-EAC1-4F19-A2D7-7DCE917167F2}" dt="2024-05-06T03:44:48.933" v="2305" actId="1076"/>
          <ac:graphicFrameMkLst>
            <pc:docMk/>
            <pc:sldMk cId="859990466" sldId="399"/>
            <ac:graphicFrameMk id="9" creationId="{6B656C0E-0FBD-09AE-AACE-31EA610399CC}"/>
          </ac:graphicFrameMkLst>
        </pc:graphicFrameChg>
        <pc:graphicFrameChg chg="add del mod modGraphic">
          <ac:chgData name="Christopher Baker" userId="4d25b774-0f5b-469b-b0a1-25ffa5358728" providerId="ADAL" clId="{3404DF35-EAC1-4F19-A2D7-7DCE917167F2}" dt="2024-05-06T03:42:59.309" v="2249" actId="1032"/>
          <ac:graphicFrameMkLst>
            <pc:docMk/>
            <pc:sldMk cId="859990466" sldId="399"/>
            <ac:graphicFrameMk id="10" creationId="{5C51ABAA-9CC5-FBCD-46B1-ADA22B4759DA}"/>
          </ac:graphicFrameMkLst>
        </pc:graphicFrameChg>
      </pc:sldChg>
      <pc:sldChg chg="addSp delSp modSp new mod">
        <pc:chgData name="Christopher Baker" userId="4d25b774-0f5b-469b-b0a1-25ffa5358728" providerId="ADAL" clId="{3404DF35-EAC1-4F19-A2D7-7DCE917167F2}" dt="2024-05-06T03:55:23.969" v="2340" actId="404"/>
        <pc:sldMkLst>
          <pc:docMk/>
          <pc:sldMk cId="330249844" sldId="400"/>
        </pc:sldMkLst>
        <pc:spChg chg="del">
          <ac:chgData name="Christopher Baker" userId="4d25b774-0f5b-469b-b0a1-25ffa5358728" providerId="ADAL" clId="{3404DF35-EAC1-4F19-A2D7-7DCE917167F2}" dt="2024-05-06T03:55:07.336" v="2331" actId="478"/>
          <ac:spMkLst>
            <pc:docMk/>
            <pc:sldMk cId="330249844" sldId="400"/>
            <ac:spMk id="2" creationId="{7F1378CD-0B76-BEC0-0054-3CF5BD25CB5E}"/>
          </ac:spMkLst>
        </pc:spChg>
        <pc:spChg chg="add mod">
          <ac:chgData name="Christopher Baker" userId="4d25b774-0f5b-469b-b0a1-25ffa5358728" providerId="ADAL" clId="{3404DF35-EAC1-4F19-A2D7-7DCE917167F2}" dt="2024-05-06T03:55:23.969" v="2340" actId="404"/>
          <ac:spMkLst>
            <pc:docMk/>
            <pc:sldMk cId="330249844" sldId="400"/>
            <ac:spMk id="8" creationId="{6B75AE6C-73AB-3DDE-CB9A-D6EB2759362C}"/>
          </ac:spMkLst>
        </pc:spChg>
      </pc:sldChg>
      <pc:sldChg chg="new del">
        <pc:chgData name="Christopher Baker" userId="4d25b774-0f5b-469b-b0a1-25ffa5358728" providerId="ADAL" clId="{3404DF35-EAC1-4F19-A2D7-7DCE917167F2}" dt="2024-05-06T03:57:46.938" v="2344" actId="47"/>
        <pc:sldMkLst>
          <pc:docMk/>
          <pc:sldMk cId="2570611301" sldId="401"/>
        </pc:sldMkLst>
      </pc:sldChg>
      <pc:sldChg chg="new">
        <pc:chgData name="Christopher Baker" userId="4d25b774-0f5b-469b-b0a1-25ffa5358728" providerId="ADAL" clId="{3404DF35-EAC1-4F19-A2D7-7DCE917167F2}" dt="2024-05-06T03:57:44.485" v="2343" actId="680"/>
        <pc:sldMkLst>
          <pc:docMk/>
          <pc:sldMk cId="1849752" sldId="402"/>
        </pc:sldMkLst>
      </pc:sldChg>
      <pc:sldChg chg="delSp add mod">
        <pc:chgData name="Christopher Baker" userId="4d25b774-0f5b-469b-b0a1-25ffa5358728" providerId="ADAL" clId="{3404DF35-EAC1-4F19-A2D7-7DCE917167F2}" dt="2024-05-06T03:59:15.819" v="2354" actId="478"/>
        <pc:sldMkLst>
          <pc:docMk/>
          <pc:sldMk cId="435640415" sldId="403"/>
        </pc:sldMkLst>
        <pc:picChg chg="del">
          <ac:chgData name="Christopher Baker" userId="4d25b774-0f5b-469b-b0a1-25ffa5358728" providerId="ADAL" clId="{3404DF35-EAC1-4F19-A2D7-7DCE917167F2}" dt="2024-05-06T03:59:15.819" v="2354" actId="478"/>
          <ac:picMkLst>
            <pc:docMk/>
            <pc:sldMk cId="435640415" sldId="403"/>
            <ac:picMk id="27" creationId="{00000000-0000-0000-0000-000000000000}"/>
          </ac:picMkLst>
        </pc:picChg>
      </pc:sldChg>
      <pc:sldChg chg="new">
        <pc:chgData name="Christopher Baker" userId="4d25b774-0f5b-469b-b0a1-25ffa5358728" providerId="ADAL" clId="{3404DF35-EAC1-4F19-A2D7-7DCE917167F2}" dt="2024-05-06T04:11:16.184" v="2572" actId="680"/>
        <pc:sldMkLst>
          <pc:docMk/>
          <pc:sldMk cId="2503820430" sldId="404"/>
        </pc:sldMkLst>
      </pc:sldChg>
      <pc:sldChg chg="delSp modSp new mod">
        <pc:chgData name="Christopher Baker" userId="4d25b774-0f5b-469b-b0a1-25ffa5358728" providerId="ADAL" clId="{3404DF35-EAC1-4F19-A2D7-7DCE917167F2}" dt="2024-05-06T04:15:14.918" v="2600" actId="478"/>
        <pc:sldMkLst>
          <pc:docMk/>
          <pc:sldMk cId="688590895" sldId="405"/>
        </pc:sldMkLst>
        <pc:spChg chg="del">
          <ac:chgData name="Christopher Baker" userId="4d25b774-0f5b-469b-b0a1-25ffa5358728" providerId="ADAL" clId="{3404DF35-EAC1-4F19-A2D7-7DCE917167F2}" dt="2024-05-06T04:15:14.918" v="2600" actId="478"/>
          <ac:spMkLst>
            <pc:docMk/>
            <pc:sldMk cId="688590895" sldId="405"/>
            <ac:spMk id="2" creationId="{BC746C82-A3BF-228B-E0DB-3A69DA592BA6}"/>
          </ac:spMkLst>
        </pc:spChg>
        <pc:spChg chg="mod">
          <ac:chgData name="Christopher Baker" userId="4d25b774-0f5b-469b-b0a1-25ffa5358728" providerId="ADAL" clId="{3404DF35-EAC1-4F19-A2D7-7DCE917167F2}" dt="2024-05-06T04:15:05.869" v="2599" actId="20577"/>
          <ac:spMkLst>
            <pc:docMk/>
            <pc:sldMk cId="688590895" sldId="405"/>
            <ac:spMk id="3" creationId="{726F4DA6-50CF-7760-A586-D173AB8690BB}"/>
          </ac:spMkLst>
        </pc:spChg>
      </pc:sldChg>
      <pc:sldMasterChg chg="delSldLayout">
        <pc:chgData name="Christopher Baker" userId="4d25b774-0f5b-469b-b0a1-25ffa5358728" providerId="ADAL" clId="{3404DF35-EAC1-4F19-A2D7-7DCE917167F2}" dt="2024-05-05T23:10:34.555" v="69" actId="47"/>
        <pc:sldMasterMkLst>
          <pc:docMk/>
          <pc:sldMasterMk cId="1156396820" sldId="2147483660"/>
        </pc:sldMasterMkLst>
        <pc:sldLayoutChg chg="del">
          <pc:chgData name="Christopher Baker" userId="4d25b774-0f5b-469b-b0a1-25ffa5358728" providerId="ADAL" clId="{3404DF35-EAC1-4F19-A2D7-7DCE917167F2}" dt="2024-05-05T23:10:34.555" v="69" actId="47"/>
          <pc:sldLayoutMkLst>
            <pc:docMk/>
            <pc:sldMasterMk cId="1156396820" sldId="2147483660"/>
            <pc:sldLayoutMk cId="4104544028" sldId="2147483699"/>
          </pc:sldLayoutMkLst>
        </pc:sldLayoutChg>
      </pc:sldMasterChg>
    </pc:docChg>
  </pc:docChgLst>
  <pc:docChgLst>
    <pc:chgData name="Christopher Baker" userId="4d25b774-0f5b-469b-b0a1-25ffa5358728" providerId="ADAL" clId="{BC182580-C6F3-4E97-8A8C-865F82B66087}"/>
    <pc:docChg chg="custSel modSld">
      <pc:chgData name="Christopher Baker" userId="4d25b774-0f5b-469b-b0a1-25ffa5358728" providerId="ADAL" clId="{BC182580-C6F3-4E97-8A8C-865F82B66087}" dt="2024-07-30T06:34:09.197" v="44" actId="20577"/>
      <pc:docMkLst>
        <pc:docMk/>
      </pc:docMkLst>
      <pc:sldChg chg="delSp mod">
        <pc:chgData name="Christopher Baker" userId="4d25b774-0f5b-469b-b0a1-25ffa5358728" providerId="ADAL" clId="{BC182580-C6F3-4E97-8A8C-865F82B66087}" dt="2024-07-30T06:33:32.641" v="24" actId="478"/>
        <pc:sldMkLst>
          <pc:docMk/>
          <pc:sldMk cId="971083100" sldId="376"/>
        </pc:sldMkLst>
        <pc:spChg chg="del">
          <ac:chgData name="Christopher Baker" userId="4d25b774-0f5b-469b-b0a1-25ffa5358728" providerId="ADAL" clId="{BC182580-C6F3-4E97-8A8C-865F82B66087}" dt="2024-07-30T06:33:32.641" v="24" actId="478"/>
          <ac:spMkLst>
            <pc:docMk/>
            <pc:sldMk cId="971083100" sldId="376"/>
            <ac:spMk id="24" creationId="{0329454E-C935-A287-2B10-2A2A18F0C38C}"/>
          </ac:spMkLst>
        </pc:spChg>
      </pc:sldChg>
      <pc:sldChg chg="modNotesTx">
        <pc:chgData name="Christopher Baker" userId="4d25b774-0f5b-469b-b0a1-25ffa5358728" providerId="ADAL" clId="{BC182580-C6F3-4E97-8A8C-865F82B66087}" dt="2024-07-30T06:31:37.782" v="2" actId="20577"/>
        <pc:sldMkLst>
          <pc:docMk/>
          <pc:sldMk cId="1835446294" sldId="387"/>
        </pc:sldMkLst>
      </pc:sldChg>
      <pc:sldChg chg="delSp mod">
        <pc:chgData name="Christopher Baker" userId="4d25b774-0f5b-469b-b0a1-25ffa5358728" providerId="ADAL" clId="{BC182580-C6F3-4E97-8A8C-865F82B66087}" dt="2024-07-30T06:32:01.464" v="8" actId="478"/>
        <pc:sldMkLst>
          <pc:docMk/>
          <pc:sldMk cId="1668258441" sldId="390"/>
        </pc:sldMkLst>
        <pc:spChg chg="del">
          <ac:chgData name="Christopher Baker" userId="4d25b774-0f5b-469b-b0a1-25ffa5358728" providerId="ADAL" clId="{BC182580-C6F3-4E97-8A8C-865F82B66087}" dt="2024-07-30T06:31:51.582" v="3" actId="478"/>
          <ac:spMkLst>
            <pc:docMk/>
            <pc:sldMk cId="1668258441" sldId="390"/>
            <ac:spMk id="4" creationId="{CA518F71-87D0-5DEF-CE20-AD111A87A094}"/>
          </ac:spMkLst>
        </pc:spChg>
        <pc:spChg chg="del">
          <ac:chgData name="Christopher Baker" userId="4d25b774-0f5b-469b-b0a1-25ffa5358728" providerId="ADAL" clId="{BC182580-C6F3-4E97-8A8C-865F82B66087}" dt="2024-07-30T06:31:52.969" v="4" actId="478"/>
          <ac:spMkLst>
            <pc:docMk/>
            <pc:sldMk cId="1668258441" sldId="390"/>
            <ac:spMk id="8" creationId="{82E6FABD-9E3E-7A57-097E-FD8EA5F7A8C9}"/>
          </ac:spMkLst>
        </pc:spChg>
        <pc:spChg chg="del">
          <ac:chgData name="Christopher Baker" userId="4d25b774-0f5b-469b-b0a1-25ffa5358728" providerId="ADAL" clId="{BC182580-C6F3-4E97-8A8C-865F82B66087}" dt="2024-07-30T06:31:54.518" v="5" actId="478"/>
          <ac:spMkLst>
            <pc:docMk/>
            <pc:sldMk cId="1668258441" sldId="390"/>
            <ac:spMk id="11" creationId="{057BDDC2-4B5B-A758-5898-77788657CF66}"/>
          </ac:spMkLst>
        </pc:spChg>
        <pc:spChg chg="del">
          <ac:chgData name="Christopher Baker" userId="4d25b774-0f5b-469b-b0a1-25ffa5358728" providerId="ADAL" clId="{BC182580-C6F3-4E97-8A8C-865F82B66087}" dt="2024-07-30T06:32:01.464" v="8" actId="478"/>
          <ac:spMkLst>
            <pc:docMk/>
            <pc:sldMk cId="1668258441" sldId="390"/>
            <ac:spMk id="14" creationId="{04847E95-75FC-3944-EFB9-9CDB6AD413ED}"/>
          </ac:spMkLst>
        </pc:spChg>
        <pc:spChg chg="del">
          <ac:chgData name="Christopher Baker" userId="4d25b774-0f5b-469b-b0a1-25ffa5358728" providerId="ADAL" clId="{BC182580-C6F3-4E97-8A8C-865F82B66087}" dt="2024-07-30T06:31:59.454" v="7" actId="478"/>
          <ac:spMkLst>
            <pc:docMk/>
            <pc:sldMk cId="1668258441" sldId="390"/>
            <ac:spMk id="17" creationId="{07A1DA10-F1D4-4D66-1EC5-7199DB74CA3D}"/>
          </ac:spMkLst>
        </pc:spChg>
        <pc:spChg chg="del">
          <ac:chgData name="Christopher Baker" userId="4d25b774-0f5b-469b-b0a1-25ffa5358728" providerId="ADAL" clId="{BC182580-C6F3-4E97-8A8C-865F82B66087}" dt="2024-07-30T06:31:56.585" v="6" actId="478"/>
          <ac:spMkLst>
            <pc:docMk/>
            <pc:sldMk cId="1668258441" sldId="390"/>
            <ac:spMk id="20" creationId="{BC0F4B21-D677-5B18-CF50-B7B3440DEDB5}"/>
          </ac:spMkLst>
        </pc:spChg>
      </pc:sldChg>
      <pc:sldChg chg="modSp mod">
        <pc:chgData name="Christopher Baker" userId="4d25b774-0f5b-469b-b0a1-25ffa5358728" providerId="ADAL" clId="{BC182580-C6F3-4E97-8A8C-865F82B66087}" dt="2024-07-30T06:32:46.113" v="23" actId="1036"/>
        <pc:sldMkLst>
          <pc:docMk/>
          <pc:sldMk cId="2832010384" sldId="397"/>
        </pc:sldMkLst>
        <pc:spChg chg="mod">
          <ac:chgData name="Christopher Baker" userId="4d25b774-0f5b-469b-b0a1-25ffa5358728" providerId="ADAL" clId="{BC182580-C6F3-4E97-8A8C-865F82B66087}" dt="2024-07-30T06:32:33.938" v="14" actId="404"/>
          <ac:spMkLst>
            <pc:docMk/>
            <pc:sldMk cId="2832010384" sldId="397"/>
            <ac:spMk id="8" creationId="{39416ECF-B3A2-BD92-9D60-430B764CBFEE}"/>
          </ac:spMkLst>
        </pc:spChg>
        <pc:picChg chg="mod">
          <ac:chgData name="Christopher Baker" userId="4d25b774-0f5b-469b-b0a1-25ffa5358728" providerId="ADAL" clId="{BC182580-C6F3-4E97-8A8C-865F82B66087}" dt="2024-07-30T06:32:46.113" v="23" actId="1036"/>
          <ac:picMkLst>
            <pc:docMk/>
            <pc:sldMk cId="2832010384" sldId="397"/>
            <ac:picMk id="7" creationId="{D46019AC-8CF1-1C1D-B953-71C65CAB1001}"/>
          </ac:picMkLst>
        </pc:picChg>
      </pc:sldChg>
      <pc:sldChg chg="addSp modSp mod">
        <pc:chgData name="Christopher Baker" userId="4d25b774-0f5b-469b-b0a1-25ffa5358728" providerId="ADAL" clId="{BC182580-C6F3-4E97-8A8C-865F82B66087}" dt="2024-07-30T06:34:09.197" v="44" actId="20577"/>
        <pc:sldMkLst>
          <pc:docMk/>
          <pc:sldMk cId="3045881419" sldId="4187"/>
        </pc:sldMkLst>
        <pc:spChg chg="add mod">
          <ac:chgData name="Christopher Baker" userId="4d25b774-0f5b-469b-b0a1-25ffa5358728" providerId="ADAL" clId="{BC182580-C6F3-4E97-8A8C-865F82B66087}" dt="2024-07-30T06:34:09.197" v="44" actId="20577"/>
          <ac:spMkLst>
            <pc:docMk/>
            <pc:sldMk cId="3045881419" sldId="4187"/>
            <ac:spMk id="2" creationId="{40206AA0-423C-715E-C533-DD8BD7075FB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0884D2-E1C6-491E-94C3-8B44C388001D}" type="doc">
      <dgm:prSet loTypeId="urn:microsoft.com/office/officeart/2005/8/layout/process1" loCatId="process" qsTypeId="urn:microsoft.com/office/officeart/2005/8/quickstyle/simple1" qsCatId="simple" csTypeId="urn:microsoft.com/office/officeart/2005/8/colors/accent1_2" csCatId="accent1" phldr="1"/>
      <dgm:spPr/>
    </dgm:pt>
    <dgm:pt modelId="{C2B072E1-4455-470A-A21D-004AEF67BDD9}">
      <dgm:prSet phldrT="[Text]"/>
      <dgm:spPr/>
      <dgm:t>
        <a:bodyPr/>
        <a:lstStyle/>
        <a:p>
          <a:r>
            <a:rPr lang="en-AU" dirty="0"/>
            <a:t>Signal</a:t>
          </a:r>
        </a:p>
      </dgm:t>
    </dgm:pt>
    <dgm:pt modelId="{BC2C21D8-C60E-4BDA-9222-22133BE05FBD}" type="parTrans" cxnId="{D7B0ADA9-90B3-45D6-B587-750980561C5B}">
      <dgm:prSet/>
      <dgm:spPr/>
      <dgm:t>
        <a:bodyPr/>
        <a:lstStyle/>
        <a:p>
          <a:endParaRPr lang="en-AU"/>
        </a:p>
      </dgm:t>
    </dgm:pt>
    <dgm:pt modelId="{DA34B214-5C78-4AA3-9801-96B32911EA09}" type="sibTrans" cxnId="{D7B0ADA9-90B3-45D6-B587-750980561C5B}">
      <dgm:prSet/>
      <dgm:spPr/>
      <dgm:t>
        <a:bodyPr/>
        <a:lstStyle/>
        <a:p>
          <a:endParaRPr lang="en-AU"/>
        </a:p>
      </dgm:t>
    </dgm:pt>
    <dgm:pt modelId="{67C7FB56-7B1D-431F-BDB0-7F20AE2F7019}">
      <dgm:prSet phldrT="[Text]"/>
      <dgm:spPr/>
      <dgm:t>
        <a:bodyPr/>
        <a:lstStyle/>
        <a:p>
          <a:r>
            <a:rPr lang="en-AU" dirty="0"/>
            <a:t>Change in optical path length</a:t>
          </a:r>
        </a:p>
      </dgm:t>
    </dgm:pt>
    <dgm:pt modelId="{49ABA067-8938-405F-B63F-D4BB90C70E77}" type="parTrans" cxnId="{477B39A3-2455-4778-B469-BDF55C21C2F7}">
      <dgm:prSet/>
      <dgm:spPr/>
      <dgm:t>
        <a:bodyPr/>
        <a:lstStyle/>
        <a:p>
          <a:endParaRPr lang="en-AU"/>
        </a:p>
      </dgm:t>
    </dgm:pt>
    <dgm:pt modelId="{3B47DF07-1BB8-43E6-8331-F4366BCDC6AB}" type="sibTrans" cxnId="{477B39A3-2455-4778-B469-BDF55C21C2F7}">
      <dgm:prSet/>
      <dgm:spPr/>
      <dgm:t>
        <a:bodyPr/>
        <a:lstStyle/>
        <a:p>
          <a:endParaRPr lang="en-AU"/>
        </a:p>
      </dgm:t>
    </dgm:pt>
    <dgm:pt modelId="{A25EDB99-7EB5-4A5A-BB01-9AF4CC6E310F}">
      <dgm:prSet phldrT="[Text]"/>
      <dgm:spPr/>
      <dgm:t>
        <a:bodyPr/>
        <a:lstStyle/>
        <a:p>
          <a:r>
            <a:rPr lang="en-AU" dirty="0"/>
            <a:t>Readout</a:t>
          </a:r>
        </a:p>
      </dgm:t>
    </dgm:pt>
    <dgm:pt modelId="{49BF786F-996F-477C-8601-5452A0DAAC5E}" type="parTrans" cxnId="{0C91160D-9541-4903-B315-E5DCF279C095}">
      <dgm:prSet/>
      <dgm:spPr/>
      <dgm:t>
        <a:bodyPr/>
        <a:lstStyle/>
        <a:p>
          <a:endParaRPr lang="en-AU"/>
        </a:p>
      </dgm:t>
    </dgm:pt>
    <dgm:pt modelId="{ABBA7A06-C6E3-4C58-8B9E-BDC48C925697}" type="sibTrans" cxnId="{0C91160D-9541-4903-B315-E5DCF279C095}">
      <dgm:prSet/>
      <dgm:spPr/>
      <dgm:t>
        <a:bodyPr/>
        <a:lstStyle/>
        <a:p>
          <a:endParaRPr lang="en-AU"/>
        </a:p>
      </dgm:t>
    </dgm:pt>
    <dgm:pt modelId="{3B3D3025-09DE-49AC-BBD1-DE6098CC4063}" type="pres">
      <dgm:prSet presAssocID="{4F0884D2-E1C6-491E-94C3-8B44C388001D}" presName="Name0" presStyleCnt="0">
        <dgm:presLayoutVars>
          <dgm:dir/>
          <dgm:resizeHandles val="exact"/>
        </dgm:presLayoutVars>
      </dgm:prSet>
      <dgm:spPr/>
    </dgm:pt>
    <dgm:pt modelId="{E24A5248-A121-481E-87C2-540645D16499}" type="pres">
      <dgm:prSet presAssocID="{C2B072E1-4455-470A-A21D-004AEF67BDD9}" presName="node" presStyleLbl="node1" presStyleIdx="0" presStyleCnt="3">
        <dgm:presLayoutVars>
          <dgm:bulletEnabled val="1"/>
        </dgm:presLayoutVars>
      </dgm:prSet>
      <dgm:spPr/>
    </dgm:pt>
    <dgm:pt modelId="{31A2ABF0-39DF-47D5-91AA-B52DC3A6A58D}" type="pres">
      <dgm:prSet presAssocID="{DA34B214-5C78-4AA3-9801-96B32911EA09}" presName="sibTrans" presStyleLbl="sibTrans2D1" presStyleIdx="0" presStyleCnt="2"/>
      <dgm:spPr/>
    </dgm:pt>
    <dgm:pt modelId="{665E7E06-34C6-4607-92FA-DD1EFAF2A869}" type="pres">
      <dgm:prSet presAssocID="{DA34B214-5C78-4AA3-9801-96B32911EA09}" presName="connectorText" presStyleLbl="sibTrans2D1" presStyleIdx="0" presStyleCnt="2"/>
      <dgm:spPr/>
    </dgm:pt>
    <dgm:pt modelId="{1D8AEBA1-6478-49AB-A1D8-0A9EF4FEB773}" type="pres">
      <dgm:prSet presAssocID="{67C7FB56-7B1D-431F-BDB0-7F20AE2F7019}" presName="node" presStyleLbl="node1" presStyleIdx="1" presStyleCnt="3">
        <dgm:presLayoutVars>
          <dgm:bulletEnabled val="1"/>
        </dgm:presLayoutVars>
      </dgm:prSet>
      <dgm:spPr/>
    </dgm:pt>
    <dgm:pt modelId="{F8020EAE-E754-4D6F-8FA4-CA3C8F9BC12D}" type="pres">
      <dgm:prSet presAssocID="{3B47DF07-1BB8-43E6-8331-F4366BCDC6AB}" presName="sibTrans" presStyleLbl="sibTrans2D1" presStyleIdx="1" presStyleCnt="2"/>
      <dgm:spPr/>
    </dgm:pt>
    <dgm:pt modelId="{F52F3E1C-736D-49F5-A41D-7D586123DDE2}" type="pres">
      <dgm:prSet presAssocID="{3B47DF07-1BB8-43E6-8331-F4366BCDC6AB}" presName="connectorText" presStyleLbl="sibTrans2D1" presStyleIdx="1" presStyleCnt="2"/>
      <dgm:spPr/>
    </dgm:pt>
    <dgm:pt modelId="{4B712AF9-0E51-44D5-AF16-5F914058DDE4}" type="pres">
      <dgm:prSet presAssocID="{A25EDB99-7EB5-4A5A-BB01-9AF4CC6E310F}" presName="node" presStyleLbl="node1" presStyleIdx="2" presStyleCnt="3">
        <dgm:presLayoutVars>
          <dgm:bulletEnabled val="1"/>
        </dgm:presLayoutVars>
      </dgm:prSet>
      <dgm:spPr/>
    </dgm:pt>
  </dgm:ptLst>
  <dgm:cxnLst>
    <dgm:cxn modelId="{0C91160D-9541-4903-B315-E5DCF279C095}" srcId="{4F0884D2-E1C6-491E-94C3-8B44C388001D}" destId="{A25EDB99-7EB5-4A5A-BB01-9AF4CC6E310F}" srcOrd="2" destOrd="0" parTransId="{49BF786F-996F-477C-8601-5452A0DAAC5E}" sibTransId="{ABBA7A06-C6E3-4C58-8B9E-BDC48C925697}"/>
    <dgm:cxn modelId="{8D2DB718-67C2-41AA-B117-5BA182F75DBC}" type="presOf" srcId="{DA34B214-5C78-4AA3-9801-96B32911EA09}" destId="{31A2ABF0-39DF-47D5-91AA-B52DC3A6A58D}" srcOrd="0" destOrd="0" presId="urn:microsoft.com/office/officeart/2005/8/layout/process1"/>
    <dgm:cxn modelId="{891D0926-281A-49BC-A359-D4239234366A}" type="presOf" srcId="{67C7FB56-7B1D-431F-BDB0-7F20AE2F7019}" destId="{1D8AEBA1-6478-49AB-A1D8-0A9EF4FEB773}" srcOrd="0" destOrd="0" presId="urn:microsoft.com/office/officeart/2005/8/layout/process1"/>
    <dgm:cxn modelId="{1DB08752-FD83-4785-BF62-3884053B22BF}" type="presOf" srcId="{A25EDB99-7EB5-4A5A-BB01-9AF4CC6E310F}" destId="{4B712AF9-0E51-44D5-AF16-5F914058DDE4}" srcOrd="0" destOrd="0" presId="urn:microsoft.com/office/officeart/2005/8/layout/process1"/>
    <dgm:cxn modelId="{BE5E148E-45E2-4DD0-87B4-B883A576C851}" type="presOf" srcId="{C2B072E1-4455-470A-A21D-004AEF67BDD9}" destId="{E24A5248-A121-481E-87C2-540645D16499}" srcOrd="0" destOrd="0" presId="urn:microsoft.com/office/officeart/2005/8/layout/process1"/>
    <dgm:cxn modelId="{25DC5A9D-FE5F-44C8-A4F5-8F7D55B05B12}" type="presOf" srcId="{DA34B214-5C78-4AA3-9801-96B32911EA09}" destId="{665E7E06-34C6-4607-92FA-DD1EFAF2A869}" srcOrd="1" destOrd="0" presId="urn:microsoft.com/office/officeart/2005/8/layout/process1"/>
    <dgm:cxn modelId="{477B39A3-2455-4778-B469-BDF55C21C2F7}" srcId="{4F0884D2-E1C6-491E-94C3-8B44C388001D}" destId="{67C7FB56-7B1D-431F-BDB0-7F20AE2F7019}" srcOrd="1" destOrd="0" parTransId="{49ABA067-8938-405F-B63F-D4BB90C70E77}" sibTransId="{3B47DF07-1BB8-43E6-8331-F4366BCDC6AB}"/>
    <dgm:cxn modelId="{D7B0ADA9-90B3-45D6-B587-750980561C5B}" srcId="{4F0884D2-E1C6-491E-94C3-8B44C388001D}" destId="{C2B072E1-4455-470A-A21D-004AEF67BDD9}" srcOrd="0" destOrd="0" parTransId="{BC2C21D8-C60E-4BDA-9222-22133BE05FBD}" sibTransId="{DA34B214-5C78-4AA3-9801-96B32911EA09}"/>
    <dgm:cxn modelId="{CED58CB9-5C45-4937-8806-85EF097134E6}" type="presOf" srcId="{3B47DF07-1BB8-43E6-8331-F4366BCDC6AB}" destId="{F8020EAE-E754-4D6F-8FA4-CA3C8F9BC12D}" srcOrd="0" destOrd="0" presId="urn:microsoft.com/office/officeart/2005/8/layout/process1"/>
    <dgm:cxn modelId="{EA42F2FA-1693-45B7-9340-105C6FC3E63E}" type="presOf" srcId="{4F0884D2-E1C6-491E-94C3-8B44C388001D}" destId="{3B3D3025-09DE-49AC-BBD1-DE6098CC4063}" srcOrd="0" destOrd="0" presId="urn:microsoft.com/office/officeart/2005/8/layout/process1"/>
    <dgm:cxn modelId="{77B5C7FF-6889-453A-AC02-9C779871FD13}" type="presOf" srcId="{3B47DF07-1BB8-43E6-8331-F4366BCDC6AB}" destId="{F52F3E1C-736D-49F5-A41D-7D586123DDE2}" srcOrd="1" destOrd="0" presId="urn:microsoft.com/office/officeart/2005/8/layout/process1"/>
    <dgm:cxn modelId="{0926D66D-F7B1-40A6-A194-68FA9A859A95}" type="presParOf" srcId="{3B3D3025-09DE-49AC-BBD1-DE6098CC4063}" destId="{E24A5248-A121-481E-87C2-540645D16499}" srcOrd="0" destOrd="0" presId="urn:microsoft.com/office/officeart/2005/8/layout/process1"/>
    <dgm:cxn modelId="{0ECA81A9-2B8E-4393-9711-0254AAF3581A}" type="presParOf" srcId="{3B3D3025-09DE-49AC-BBD1-DE6098CC4063}" destId="{31A2ABF0-39DF-47D5-91AA-B52DC3A6A58D}" srcOrd="1" destOrd="0" presId="urn:microsoft.com/office/officeart/2005/8/layout/process1"/>
    <dgm:cxn modelId="{D737D5FF-6A5E-4624-9A6D-FA758C943135}" type="presParOf" srcId="{31A2ABF0-39DF-47D5-91AA-B52DC3A6A58D}" destId="{665E7E06-34C6-4607-92FA-DD1EFAF2A869}" srcOrd="0" destOrd="0" presId="urn:microsoft.com/office/officeart/2005/8/layout/process1"/>
    <dgm:cxn modelId="{713D9D5E-CC2E-4C21-B81C-7CC36E622ADB}" type="presParOf" srcId="{3B3D3025-09DE-49AC-BBD1-DE6098CC4063}" destId="{1D8AEBA1-6478-49AB-A1D8-0A9EF4FEB773}" srcOrd="2" destOrd="0" presId="urn:microsoft.com/office/officeart/2005/8/layout/process1"/>
    <dgm:cxn modelId="{DA47FB6C-28C6-4BB9-A1C6-D6FBFDEDBC2E}" type="presParOf" srcId="{3B3D3025-09DE-49AC-BBD1-DE6098CC4063}" destId="{F8020EAE-E754-4D6F-8FA4-CA3C8F9BC12D}" srcOrd="3" destOrd="0" presId="urn:microsoft.com/office/officeart/2005/8/layout/process1"/>
    <dgm:cxn modelId="{FF2498C9-FBAF-4095-8111-1C1B7063A064}" type="presParOf" srcId="{F8020EAE-E754-4D6F-8FA4-CA3C8F9BC12D}" destId="{F52F3E1C-736D-49F5-A41D-7D586123DDE2}" srcOrd="0" destOrd="0" presId="urn:microsoft.com/office/officeart/2005/8/layout/process1"/>
    <dgm:cxn modelId="{6D6AE9E0-B251-42C5-A504-9E0CEAFBAD75}" type="presParOf" srcId="{3B3D3025-09DE-49AC-BBD1-DE6098CC4063}" destId="{4B712AF9-0E51-44D5-AF16-5F914058DDE4}"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A5248-A121-481E-87C2-540645D16499}">
      <dsp:nvSpPr>
        <dsp:cNvPr id="0" name=""/>
        <dsp:cNvSpPr/>
      </dsp:nvSpPr>
      <dsp:spPr>
        <a:xfrm>
          <a:off x="8598" y="2248839"/>
          <a:ext cx="2570074" cy="15420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AU" sz="3000" kern="1200" dirty="0"/>
            <a:t>Signal</a:t>
          </a:r>
        </a:p>
      </dsp:txBody>
      <dsp:txXfrm>
        <a:off x="53763" y="2294004"/>
        <a:ext cx="2479744" cy="1451714"/>
      </dsp:txXfrm>
    </dsp:sp>
    <dsp:sp modelId="{31A2ABF0-39DF-47D5-91AA-B52DC3A6A58D}">
      <dsp:nvSpPr>
        <dsp:cNvPr id="0" name=""/>
        <dsp:cNvSpPr/>
      </dsp:nvSpPr>
      <dsp:spPr>
        <a:xfrm>
          <a:off x="2835681" y="2701172"/>
          <a:ext cx="544855" cy="637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AU" sz="2400" kern="1200"/>
        </a:p>
      </dsp:txBody>
      <dsp:txXfrm>
        <a:off x="2835681" y="2828648"/>
        <a:ext cx="381399" cy="382426"/>
      </dsp:txXfrm>
    </dsp:sp>
    <dsp:sp modelId="{1D8AEBA1-6478-49AB-A1D8-0A9EF4FEB773}">
      <dsp:nvSpPr>
        <dsp:cNvPr id="0" name=""/>
        <dsp:cNvSpPr/>
      </dsp:nvSpPr>
      <dsp:spPr>
        <a:xfrm>
          <a:off x="3606703" y="2248839"/>
          <a:ext cx="2570074" cy="15420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AU" sz="3000" kern="1200" dirty="0"/>
            <a:t>Change in optical path length</a:t>
          </a:r>
        </a:p>
      </dsp:txBody>
      <dsp:txXfrm>
        <a:off x="3651868" y="2294004"/>
        <a:ext cx="2479744" cy="1451714"/>
      </dsp:txXfrm>
    </dsp:sp>
    <dsp:sp modelId="{F8020EAE-E754-4D6F-8FA4-CA3C8F9BC12D}">
      <dsp:nvSpPr>
        <dsp:cNvPr id="0" name=""/>
        <dsp:cNvSpPr/>
      </dsp:nvSpPr>
      <dsp:spPr>
        <a:xfrm>
          <a:off x="6433785" y="2701172"/>
          <a:ext cx="544855" cy="637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AU" sz="2400" kern="1200"/>
        </a:p>
      </dsp:txBody>
      <dsp:txXfrm>
        <a:off x="6433785" y="2828648"/>
        <a:ext cx="381399" cy="382426"/>
      </dsp:txXfrm>
    </dsp:sp>
    <dsp:sp modelId="{4B712AF9-0E51-44D5-AF16-5F914058DDE4}">
      <dsp:nvSpPr>
        <dsp:cNvPr id="0" name=""/>
        <dsp:cNvSpPr/>
      </dsp:nvSpPr>
      <dsp:spPr>
        <a:xfrm>
          <a:off x="7204808" y="2248839"/>
          <a:ext cx="2570074" cy="15420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AU" sz="3000" kern="1200" dirty="0"/>
            <a:t>Readout</a:t>
          </a:r>
        </a:p>
      </dsp:txBody>
      <dsp:txXfrm>
        <a:off x="7249973" y="2294004"/>
        <a:ext cx="2479744" cy="145171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FA1504-E93A-4A73-9C29-C4E70F1F5A28}" type="datetimeFigureOut">
              <a:rPr lang="en-AU" smtClean="0"/>
              <a:t>30/07/2024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99D4A2-9393-4B15-B32F-729E25740F88}" type="slidenum">
              <a:rPr lang="en-AU" smtClean="0"/>
              <a:t>‹#›</a:t>
            </a:fld>
            <a:endParaRPr lang="en-AU"/>
          </a:p>
        </p:txBody>
      </p:sp>
    </p:spTree>
    <p:extLst>
      <p:ext uri="{BB962C8B-B14F-4D97-AF65-F5344CB8AC3E}">
        <p14:creationId xmlns:p14="http://schemas.microsoft.com/office/powerpoint/2010/main" val="728726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wikipedia.org/wiki/Partial_vacuum"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en.wikipedia.org/wiki/Electromagnetic_radiation"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n.wikipedia.org/wiki/Photon_counting" TargetMode="External"/><Relationship Id="rId2" Type="http://schemas.openxmlformats.org/officeDocument/2006/relationships/slide" Target="../slides/slide47.xml"/><Relationship Id="rId1" Type="http://schemas.openxmlformats.org/officeDocument/2006/relationships/notesMaster" Target="../notesMasters/notesMaster1.xml"/><Relationship Id="rId5" Type="http://schemas.openxmlformats.org/officeDocument/2006/relationships/hyperlink" Target="https://en.wikipedia.org/wiki/Optics" TargetMode="External"/><Relationship Id="rId4" Type="http://schemas.openxmlformats.org/officeDocument/2006/relationships/hyperlink" Target="https://en.wikipedia.org/wiki/Wave%E2%80%93particle_duality"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Use of precision interferometric readout provide greatly enhanced sensitivity</a:t>
            </a:r>
          </a:p>
          <a:p>
            <a:r>
              <a:rPr lang="en-AU" dirty="0"/>
              <a:t>Mechanical elements can be functionalized to be made to interact with a whole host of stimuli</a:t>
            </a:r>
          </a:p>
        </p:txBody>
      </p:sp>
      <p:sp>
        <p:nvSpPr>
          <p:cNvPr id="4" name="Slide Number Placeholder 3"/>
          <p:cNvSpPr>
            <a:spLocks noGrp="1"/>
          </p:cNvSpPr>
          <p:nvPr>
            <p:ph type="sldNum" sz="quarter" idx="5"/>
          </p:nvPr>
        </p:nvSpPr>
        <p:spPr/>
        <p:txBody>
          <a:bodyPr/>
          <a:lstStyle/>
          <a:p>
            <a:fld id="{0399D4A2-9393-4B15-B32F-729E25740F88}" type="slidenum">
              <a:rPr lang="en-AU" smtClean="0"/>
              <a:t>5</a:t>
            </a:fld>
            <a:endParaRPr lang="en-AU"/>
          </a:p>
        </p:txBody>
      </p:sp>
    </p:spTree>
    <p:extLst>
      <p:ext uri="{BB962C8B-B14F-4D97-AF65-F5344CB8AC3E}">
        <p14:creationId xmlns:p14="http://schemas.microsoft.com/office/powerpoint/2010/main" val="1079136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1D photonic crystal cavity</a:t>
            </a:r>
          </a:p>
        </p:txBody>
      </p:sp>
      <p:sp>
        <p:nvSpPr>
          <p:cNvPr id="4" name="Slide Number Placeholder 3"/>
          <p:cNvSpPr>
            <a:spLocks noGrp="1"/>
          </p:cNvSpPr>
          <p:nvPr>
            <p:ph type="sldNum" sz="quarter" idx="5"/>
          </p:nvPr>
        </p:nvSpPr>
        <p:spPr/>
        <p:txBody>
          <a:bodyPr/>
          <a:lstStyle/>
          <a:p>
            <a:fld id="{0399D4A2-9393-4B15-B32F-729E25740F88}" type="slidenum">
              <a:rPr lang="en-AU" smtClean="0"/>
              <a:t>7</a:t>
            </a:fld>
            <a:endParaRPr lang="en-AU"/>
          </a:p>
        </p:txBody>
      </p:sp>
    </p:spTree>
    <p:extLst>
      <p:ext uri="{BB962C8B-B14F-4D97-AF65-F5344CB8AC3E}">
        <p14:creationId xmlns:p14="http://schemas.microsoft.com/office/powerpoint/2010/main" val="2988097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resonator resonantly enhances the small phase shift occurring caused by the signal to be detected</a:t>
            </a:r>
          </a:p>
        </p:txBody>
      </p:sp>
      <p:sp>
        <p:nvSpPr>
          <p:cNvPr id="4" name="Slide Number Placeholder 3"/>
          <p:cNvSpPr>
            <a:spLocks noGrp="1"/>
          </p:cNvSpPr>
          <p:nvPr>
            <p:ph type="sldNum" sz="quarter" idx="5"/>
          </p:nvPr>
        </p:nvSpPr>
        <p:spPr/>
        <p:txBody>
          <a:bodyPr/>
          <a:lstStyle/>
          <a:p>
            <a:fld id="{0399D4A2-9393-4B15-B32F-729E25740F88}" type="slidenum">
              <a:rPr lang="en-AU" smtClean="0"/>
              <a:t>16</a:t>
            </a:fld>
            <a:endParaRPr lang="en-AU"/>
          </a:p>
        </p:txBody>
      </p:sp>
    </p:spTree>
    <p:extLst>
      <p:ext uri="{BB962C8B-B14F-4D97-AF65-F5344CB8AC3E}">
        <p14:creationId xmlns:p14="http://schemas.microsoft.com/office/powerpoint/2010/main" val="3264989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i="0" u="none" strike="noStrike" dirty="0">
                <a:solidFill>
                  <a:srgbClr val="333333"/>
                </a:solidFill>
                <a:effectLst/>
                <a:latin typeface="Open Sans" panose="020F0502020204030204" pitchFamily="34" charset="0"/>
              </a:rPr>
              <a:t>measure a change in distance 1,000 times smaller than the width of a proton </a:t>
            </a:r>
            <a:endParaRPr lang="en-US" dirty="0"/>
          </a:p>
        </p:txBody>
      </p:sp>
      <p:sp>
        <p:nvSpPr>
          <p:cNvPr id="4" name="Slide Number Placeholder 3"/>
          <p:cNvSpPr>
            <a:spLocks noGrp="1"/>
          </p:cNvSpPr>
          <p:nvPr>
            <p:ph type="sldNum" sz="quarter" idx="5"/>
          </p:nvPr>
        </p:nvSpPr>
        <p:spPr/>
        <p:txBody>
          <a:bodyPr/>
          <a:lstStyle/>
          <a:p>
            <a:fld id="{0399D4A2-9393-4B15-B32F-729E25740F88}" type="slidenum">
              <a:rPr lang="en-AU" smtClean="0"/>
              <a:t>17</a:t>
            </a:fld>
            <a:endParaRPr lang="en-AU"/>
          </a:p>
        </p:txBody>
      </p:sp>
    </p:spTree>
    <p:extLst>
      <p:ext uri="{BB962C8B-B14F-4D97-AF65-F5344CB8AC3E}">
        <p14:creationId xmlns:p14="http://schemas.microsoft.com/office/powerpoint/2010/main" val="1639675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Add mirror</a:t>
            </a:r>
          </a:p>
        </p:txBody>
      </p:sp>
      <p:sp>
        <p:nvSpPr>
          <p:cNvPr id="4" name="Slide Number Placeholder 3"/>
          <p:cNvSpPr>
            <a:spLocks noGrp="1"/>
          </p:cNvSpPr>
          <p:nvPr>
            <p:ph type="sldNum" sz="quarter" idx="10"/>
          </p:nvPr>
        </p:nvSpPr>
        <p:spPr/>
        <p:txBody>
          <a:bodyPr/>
          <a:lstStyle/>
          <a:p>
            <a:fld id="{0B80F535-5979-493C-811B-295CE439B74C}" type="slidenum">
              <a:rPr lang="en-AU" smtClean="0"/>
              <a:t>37</a:t>
            </a:fld>
            <a:endParaRPr lang="en-AU"/>
          </a:p>
        </p:txBody>
      </p:sp>
    </p:spTree>
    <p:extLst>
      <p:ext uri="{BB962C8B-B14F-4D97-AF65-F5344CB8AC3E}">
        <p14:creationId xmlns:p14="http://schemas.microsoft.com/office/powerpoint/2010/main" val="203650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Add mirror</a:t>
            </a:r>
          </a:p>
        </p:txBody>
      </p:sp>
      <p:sp>
        <p:nvSpPr>
          <p:cNvPr id="4" name="Slide Number Placeholder 3"/>
          <p:cNvSpPr>
            <a:spLocks noGrp="1"/>
          </p:cNvSpPr>
          <p:nvPr>
            <p:ph type="sldNum" sz="quarter" idx="10"/>
          </p:nvPr>
        </p:nvSpPr>
        <p:spPr/>
        <p:txBody>
          <a:bodyPr/>
          <a:lstStyle/>
          <a:p>
            <a:fld id="{0B80F535-5979-493C-811B-295CE439B74C}" type="slidenum">
              <a:rPr lang="en-AU" smtClean="0"/>
              <a:t>38</a:t>
            </a:fld>
            <a:endParaRPr lang="en-AU"/>
          </a:p>
        </p:txBody>
      </p:sp>
    </p:spTree>
    <p:extLst>
      <p:ext uri="{BB962C8B-B14F-4D97-AF65-F5344CB8AC3E}">
        <p14:creationId xmlns:p14="http://schemas.microsoft.com/office/powerpoint/2010/main" val="1673671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 mechanism </a:t>
            </a:r>
            <a:r>
              <a:rPr lang="en-AU" dirty="0" err="1"/>
              <a:t>arrises</a:t>
            </a:r>
            <a:r>
              <a:rPr lang="en-AU" dirty="0"/>
              <a:t> because, although they have no mass, photons carry momentum.</a:t>
            </a:r>
          </a:p>
        </p:txBody>
      </p:sp>
      <p:sp>
        <p:nvSpPr>
          <p:cNvPr id="4" name="Slide Number Placeholder 3"/>
          <p:cNvSpPr>
            <a:spLocks noGrp="1"/>
          </p:cNvSpPr>
          <p:nvPr>
            <p:ph type="sldNum" sz="quarter" idx="10"/>
          </p:nvPr>
        </p:nvSpPr>
        <p:spPr/>
        <p:txBody>
          <a:bodyPr/>
          <a:lstStyle/>
          <a:p>
            <a:fld id="{0B80F535-5979-493C-811B-295CE439B74C}" type="slidenum">
              <a:rPr lang="en-AU" smtClean="0"/>
              <a:t>39</a:t>
            </a:fld>
            <a:endParaRPr lang="en-AU"/>
          </a:p>
        </p:txBody>
      </p:sp>
    </p:spTree>
    <p:extLst>
      <p:ext uri="{BB962C8B-B14F-4D97-AF65-F5344CB8AC3E}">
        <p14:creationId xmlns:p14="http://schemas.microsoft.com/office/powerpoint/2010/main" val="1595645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 mechanism </a:t>
            </a:r>
            <a:r>
              <a:rPr lang="en-AU" dirty="0" err="1"/>
              <a:t>arrises</a:t>
            </a:r>
            <a:r>
              <a:rPr lang="en-AU" dirty="0"/>
              <a:t> because, although they have no mass, photons carry momentum.</a:t>
            </a:r>
          </a:p>
        </p:txBody>
      </p:sp>
      <p:sp>
        <p:nvSpPr>
          <p:cNvPr id="4" name="Slide Number Placeholder 3"/>
          <p:cNvSpPr>
            <a:spLocks noGrp="1"/>
          </p:cNvSpPr>
          <p:nvPr>
            <p:ph type="sldNum" sz="quarter" idx="10"/>
          </p:nvPr>
        </p:nvSpPr>
        <p:spPr/>
        <p:txBody>
          <a:bodyPr/>
          <a:lstStyle/>
          <a:p>
            <a:fld id="{0B80F535-5979-493C-811B-295CE439B74C}" type="slidenum">
              <a:rPr lang="en-AU" smtClean="0"/>
              <a:t>40</a:t>
            </a:fld>
            <a:endParaRPr lang="en-AU"/>
          </a:p>
        </p:txBody>
      </p:sp>
    </p:spTree>
    <p:extLst>
      <p:ext uri="{BB962C8B-B14F-4D97-AF65-F5344CB8AC3E}">
        <p14:creationId xmlns:p14="http://schemas.microsoft.com/office/powerpoint/2010/main" val="4282063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Irradiance approx. 1 kW/m^2</a:t>
            </a:r>
          </a:p>
        </p:txBody>
      </p:sp>
      <p:sp>
        <p:nvSpPr>
          <p:cNvPr id="4" name="Slide Number Placeholder 3"/>
          <p:cNvSpPr>
            <a:spLocks noGrp="1"/>
          </p:cNvSpPr>
          <p:nvPr>
            <p:ph type="sldNum" sz="quarter" idx="10"/>
          </p:nvPr>
        </p:nvSpPr>
        <p:spPr/>
        <p:txBody>
          <a:bodyPr/>
          <a:lstStyle/>
          <a:p>
            <a:fld id="{0B80F535-5979-493C-811B-295CE439B74C}" type="slidenum">
              <a:rPr lang="en-AU" smtClean="0"/>
              <a:t>41</a:t>
            </a:fld>
            <a:endParaRPr lang="en-AU"/>
          </a:p>
        </p:txBody>
      </p:sp>
    </p:spTree>
    <p:extLst>
      <p:ext uri="{BB962C8B-B14F-4D97-AF65-F5344CB8AC3E}">
        <p14:creationId xmlns:p14="http://schemas.microsoft.com/office/powerpoint/2010/main" val="3097329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a:t>
            </a:r>
            <a:r>
              <a:rPr lang="en-AU" b="1" dirty="0"/>
              <a:t>Crookes radiometer</a:t>
            </a:r>
            <a:r>
              <a:rPr lang="en-AU" dirty="0"/>
              <a:t>, also known as a </a:t>
            </a:r>
            <a:r>
              <a:rPr lang="en-AU" b="1" dirty="0"/>
              <a:t>light mill</a:t>
            </a:r>
            <a:r>
              <a:rPr lang="en-AU" dirty="0"/>
              <a:t>, consists of an airtight glass bulb, containing a </a:t>
            </a:r>
            <a:r>
              <a:rPr lang="en-AU" dirty="0">
                <a:hlinkClick r:id="rId3" tooltip="Partial vacuum"/>
              </a:rPr>
              <a:t>partial vacuum</a:t>
            </a:r>
            <a:r>
              <a:rPr lang="en-AU" dirty="0"/>
              <a:t>. Inside are a set of vanes which are mounted on a spindle. The vanes rotate when exposed to light, with faster rotation for more intense light, providing a quantitative measurement of </a:t>
            </a:r>
            <a:r>
              <a:rPr lang="en-AU" dirty="0">
                <a:hlinkClick r:id="rId4" tooltip="Electromagnetic radiation"/>
              </a:rPr>
              <a:t>electromagnetic radiation</a:t>
            </a:r>
            <a:r>
              <a:rPr lang="en-AU" dirty="0"/>
              <a:t> intensity</a:t>
            </a:r>
          </a:p>
          <a:p>
            <a:endParaRPr lang="en-AU" dirty="0"/>
          </a:p>
          <a:p>
            <a:r>
              <a:rPr lang="en-AU" dirty="0"/>
              <a:t>Invented by a chemist, William Crookes in 1873</a:t>
            </a:r>
          </a:p>
        </p:txBody>
      </p:sp>
      <p:sp>
        <p:nvSpPr>
          <p:cNvPr id="4" name="Slide Number Placeholder 3"/>
          <p:cNvSpPr>
            <a:spLocks noGrp="1"/>
          </p:cNvSpPr>
          <p:nvPr>
            <p:ph type="sldNum" sz="quarter" idx="10"/>
          </p:nvPr>
        </p:nvSpPr>
        <p:spPr/>
        <p:txBody>
          <a:bodyPr/>
          <a:lstStyle/>
          <a:p>
            <a:fld id="{0B80F535-5979-493C-811B-295CE439B74C}" type="slidenum">
              <a:rPr lang="en-AU" smtClean="0"/>
              <a:t>42</a:t>
            </a:fld>
            <a:endParaRPr lang="en-AU"/>
          </a:p>
        </p:txBody>
      </p:sp>
    </p:spTree>
    <p:extLst>
      <p:ext uri="{BB962C8B-B14F-4D97-AF65-F5344CB8AC3E}">
        <p14:creationId xmlns:p14="http://schemas.microsoft.com/office/powerpoint/2010/main" val="2112099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Not radiation pressure.</a:t>
            </a:r>
          </a:p>
          <a:p>
            <a:r>
              <a:rPr lang="en-AU" dirty="0"/>
              <a:t>Wrong</a:t>
            </a:r>
            <a:r>
              <a:rPr lang="en-AU" baseline="0" dirty="0"/>
              <a:t> rotation direction</a:t>
            </a:r>
          </a:p>
          <a:p>
            <a:r>
              <a:rPr lang="en-AU" baseline="0" dirty="0"/>
              <a:t>Works best around p=1Pa, Stops working in very high vacuum</a:t>
            </a:r>
          </a:p>
          <a:p>
            <a:endParaRPr lang="en-AU" dirty="0"/>
          </a:p>
        </p:txBody>
      </p:sp>
      <p:sp>
        <p:nvSpPr>
          <p:cNvPr id="4" name="Slide Number Placeholder 3"/>
          <p:cNvSpPr>
            <a:spLocks noGrp="1"/>
          </p:cNvSpPr>
          <p:nvPr>
            <p:ph type="sldNum" sz="quarter" idx="10"/>
          </p:nvPr>
        </p:nvSpPr>
        <p:spPr/>
        <p:txBody>
          <a:bodyPr/>
          <a:lstStyle/>
          <a:p>
            <a:fld id="{0B80F535-5979-493C-811B-295CE439B74C}" type="slidenum">
              <a:rPr lang="en-AU" smtClean="0"/>
              <a:t>43</a:t>
            </a:fld>
            <a:endParaRPr lang="en-AU"/>
          </a:p>
        </p:txBody>
      </p:sp>
    </p:spTree>
    <p:extLst>
      <p:ext uri="{BB962C8B-B14F-4D97-AF65-F5344CB8AC3E}">
        <p14:creationId xmlns:p14="http://schemas.microsoft.com/office/powerpoint/2010/main" val="688510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Torsional balance</a:t>
            </a:r>
          </a:p>
        </p:txBody>
      </p:sp>
      <p:sp>
        <p:nvSpPr>
          <p:cNvPr id="4" name="Slide Number Placeholder 3"/>
          <p:cNvSpPr>
            <a:spLocks noGrp="1"/>
          </p:cNvSpPr>
          <p:nvPr>
            <p:ph type="sldNum" sz="quarter" idx="10"/>
          </p:nvPr>
        </p:nvSpPr>
        <p:spPr/>
        <p:txBody>
          <a:bodyPr/>
          <a:lstStyle/>
          <a:p>
            <a:fld id="{0B80F535-5979-493C-811B-295CE439B74C}" type="slidenum">
              <a:rPr lang="en-AU" smtClean="0"/>
              <a:t>44</a:t>
            </a:fld>
            <a:endParaRPr lang="en-AU"/>
          </a:p>
        </p:txBody>
      </p:sp>
    </p:spTree>
    <p:extLst>
      <p:ext uri="{BB962C8B-B14F-4D97-AF65-F5344CB8AC3E}">
        <p14:creationId xmlns:p14="http://schemas.microsoft.com/office/powerpoint/2010/main" val="1288273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i="0" u="none" strike="noStrike" dirty="0">
                <a:solidFill>
                  <a:srgbClr val="202122"/>
                </a:solidFill>
                <a:effectLst/>
                <a:latin typeface="Arial" panose="020B0604020202020204" pitchFamily="34" charset="0"/>
              </a:rPr>
              <a:t> Shot noise also occurs in </a:t>
            </a:r>
            <a:r>
              <a:rPr lang="en-AU" b="0" i="0" u="none" strike="noStrike" dirty="0">
                <a:solidFill>
                  <a:srgbClr val="795CB2"/>
                </a:solidFill>
                <a:effectLst/>
                <a:latin typeface="Arial" panose="020B0604020202020204" pitchFamily="34" charset="0"/>
                <a:hlinkClick r:id="rId3" tooltip="Photon counting"/>
              </a:rPr>
              <a:t>photon counting</a:t>
            </a:r>
            <a:r>
              <a:rPr lang="en-AU" b="0" i="0" u="none" strike="noStrike" dirty="0">
                <a:solidFill>
                  <a:srgbClr val="202122"/>
                </a:solidFill>
                <a:effectLst/>
                <a:latin typeface="Arial" panose="020B0604020202020204" pitchFamily="34" charset="0"/>
              </a:rPr>
              <a:t> in optical devices, where shot noise is associated with the </a:t>
            </a:r>
            <a:r>
              <a:rPr lang="en-AU" b="0" i="0" u="none" strike="noStrike" dirty="0">
                <a:solidFill>
                  <a:srgbClr val="795CB2"/>
                </a:solidFill>
                <a:effectLst/>
                <a:latin typeface="Arial" panose="020B0604020202020204" pitchFamily="34" charset="0"/>
                <a:hlinkClick r:id="rId4" tooltip="Wave–particle duality"/>
              </a:rPr>
              <a:t>particle </a:t>
            </a:r>
            <a:r>
              <a:rPr lang="en-AU" b="0" i="0" u="none" strike="noStrike" dirty="0" err="1">
                <a:solidFill>
                  <a:srgbClr val="795CB2"/>
                </a:solidFill>
                <a:effectLst/>
                <a:latin typeface="Arial" panose="020B0604020202020204" pitchFamily="34" charset="0"/>
                <a:hlinkClick r:id="rId4" tooltip="Wave–particle duality"/>
              </a:rPr>
              <a:t>nature</a:t>
            </a:r>
            <a:r>
              <a:rPr lang="en-AU" b="0" i="0" u="none" strike="noStrike" dirty="0" err="1">
                <a:solidFill>
                  <a:srgbClr val="202122"/>
                </a:solidFill>
                <a:effectLst/>
                <a:latin typeface="Arial" panose="020B0604020202020204" pitchFamily="34" charset="0"/>
              </a:rPr>
              <a:t>of</a:t>
            </a:r>
            <a:r>
              <a:rPr lang="en-AU" b="0" i="0" u="none" strike="noStrike" dirty="0">
                <a:solidFill>
                  <a:srgbClr val="202122"/>
                </a:solidFill>
                <a:effectLst/>
                <a:latin typeface="Arial" panose="020B0604020202020204" pitchFamily="34" charset="0"/>
              </a:rPr>
              <a:t> light.</a:t>
            </a:r>
          </a:p>
          <a:p>
            <a:r>
              <a:rPr lang="en-AU" b="0" i="0" u="none" strike="noStrike" dirty="0">
                <a:solidFill>
                  <a:srgbClr val="202122"/>
                </a:solidFill>
                <a:effectLst/>
                <a:latin typeface="Arial" panose="020B0604020202020204" pitchFamily="34" charset="0"/>
              </a:rPr>
              <a:t>n </a:t>
            </a:r>
            <a:r>
              <a:rPr lang="en-AU" b="0" i="0" u="none" strike="noStrike" dirty="0">
                <a:solidFill>
                  <a:srgbClr val="795CB2"/>
                </a:solidFill>
                <a:effectLst/>
                <a:latin typeface="Arial" panose="020B0604020202020204" pitchFamily="34" charset="0"/>
                <a:hlinkClick r:id="rId5" tooltip="Optics"/>
              </a:rPr>
              <a:t>optics</a:t>
            </a:r>
            <a:r>
              <a:rPr lang="en-AU" b="0" i="0" u="none" strike="noStrike" dirty="0">
                <a:solidFill>
                  <a:srgbClr val="202122"/>
                </a:solidFill>
                <a:effectLst/>
                <a:latin typeface="Arial" panose="020B0604020202020204" pitchFamily="34" charset="0"/>
              </a:rPr>
              <a:t>, shot noise describes the fluctuations of the number of photons detected (or simply counted in the abstract) because they occur independently of each other. This is therefore another consequence of discretization, in this case of the energy in the electromagnetic field in terms of photons.</a:t>
            </a:r>
            <a:endParaRPr lang="en-US" dirty="0"/>
          </a:p>
        </p:txBody>
      </p:sp>
      <p:sp>
        <p:nvSpPr>
          <p:cNvPr id="4" name="Slide Number Placeholder 3"/>
          <p:cNvSpPr>
            <a:spLocks noGrp="1"/>
          </p:cNvSpPr>
          <p:nvPr>
            <p:ph type="sldNum" sz="quarter" idx="5"/>
          </p:nvPr>
        </p:nvSpPr>
        <p:spPr/>
        <p:txBody>
          <a:bodyPr/>
          <a:lstStyle/>
          <a:p>
            <a:fld id="{0399D4A2-9393-4B15-B32F-729E25740F88}" type="slidenum">
              <a:rPr lang="en-AU" smtClean="0"/>
              <a:t>47</a:t>
            </a:fld>
            <a:endParaRPr lang="en-AU"/>
          </a:p>
        </p:txBody>
      </p:sp>
    </p:spTree>
    <p:extLst>
      <p:ext uri="{BB962C8B-B14F-4D97-AF65-F5344CB8AC3E}">
        <p14:creationId xmlns:p14="http://schemas.microsoft.com/office/powerpoint/2010/main" val="2136310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From AKM, Rev Mod Phys: The fluctuating radiation-pressure force (again, due to the photon</a:t>
            </a:r>
          </a:p>
          <a:p>
            <a:r>
              <a:rPr lang="en-AU" sz="1200" b="0" i="0" u="none" strike="noStrike" kern="1200" baseline="0" dirty="0">
                <a:solidFill>
                  <a:schemeClr val="tx1"/>
                </a:solidFill>
                <a:latin typeface="+mn-lt"/>
                <a:ea typeface="+mn-ea"/>
                <a:cs typeface="+mn-cs"/>
              </a:rPr>
              <a:t>shot noise) imprints an unavoidable jitter on the mechanical</a:t>
            </a:r>
          </a:p>
          <a:p>
            <a:r>
              <a:rPr lang="en-AU" sz="1200" b="0" i="0" u="none" strike="noStrike" kern="1200" baseline="0" dirty="0">
                <a:solidFill>
                  <a:schemeClr val="tx1"/>
                </a:solidFill>
                <a:latin typeface="+mn-lt"/>
                <a:ea typeface="+mn-ea"/>
                <a:cs typeface="+mn-cs"/>
              </a:rPr>
              <a:t>motion. Each of the photons imparts a random kick, and their</a:t>
            </a:r>
          </a:p>
          <a:p>
            <a:r>
              <a:rPr lang="en-AU" sz="1200" b="0" i="0" u="none" strike="noStrike" kern="1200" baseline="0" dirty="0">
                <a:solidFill>
                  <a:schemeClr val="tx1"/>
                </a:solidFill>
                <a:latin typeface="+mn-lt"/>
                <a:ea typeface="+mn-ea"/>
                <a:cs typeface="+mn-cs"/>
              </a:rPr>
              <a:t>overall effect on the momentum and position will grow like</a:t>
            </a:r>
          </a:p>
          <a:p>
            <a:r>
              <a:rPr lang="en-AU" sz="1200" b="0" i="0" u="none" strike="noStrike" kern="1200" baseline="0" dirty="0">
                <a:solidFill>
                  <a:schemeClr val="tx1"/>
                </a:solidFill>
                <a:latin typeface="+mn-lt"/>
                <a:ea typeface="+mn-ea"/>
                <a:cs typeface="+mn-cs"/>
              </a:rPr>
              <a:t> root N, as in a random walk. That effect is called backaction noise</a:t>
            </a:r>
          </a:p>
          <a:p>
            <a:r>
              <a:rPr lang="en-AU" sz="1200" b="0" i="0" u="none" strike="noStrike" kern="1200" baseline="0" dirty="0">
                <a:solidFill>
                  <a:schemeClr val="tx1"/>
                </a:solidFill>
                <a:latin typeface="+mn-lt"/>
                <a:ea typeface="+mn-ea"/>
                <a:cs typeface="+mn-cs"/>
              </a:rPr>
              <a:t>and counteracts the increase of phase readout precision at large</a:t>
            </a:r>
          </a:p>
          <a:p>
            <a:r>
              <a:rPr lang="en-AU" sz="1200" b="0" i="0" u="none" strike="noStrike" kern="1200" baseline="0" dirty="0">
                <a:solidFill>
                  <a:schemeClr val="tx1"/>
                </a:solidFill>
                <a:latin typeface="+mn-lt"/>
                <a:ea typeface="+mn-ea"/>
                <a:cs typeface="+mn-cs"/>
              </a:rPr>
              <a:t>N. Thus, there is an optimum at intermediate photon numbers,</a:t>
            </a:r>
          </a:p>
          <a:p>
            <a:r>
              <a:rPr lang="en-AU" sz="1200" b="0" i="0" u="none" strike="noStrike" kern="1200" baseline="0" dirty="0">
                <a:solidFill>
                  <a:schemeClr val="tx1"/>
                </a:solidFill>
                <a:latin typeface="+mn-lt"/>
                <a:ea typeface="+mn-ea"/>
                <a:cs typeface="+mn-cs"/>
              </a:rPr>
              <a:t>where the sum of the two effects is minimal.</a:t>
            </a:r>
          </a:p>
          <a:p>
            <a:endParaRPr lang="en-AU" sz="1200" b="0" i="0" u="none" strike="noStrike" kern="1200" baseline="0" dirty="0">
              <a:solidFill>
                <a:schemeClr val="tx1"/>
              </a:solidFill>
              <a:latin typeface="+mn-lt"/>
              <a:ea typeface="+mn-ea"/>
              <a:cs typeface="+mn-cs"/>
            </a:endParaRPr>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Standard quantum limit for continuous measurement</a:t>
            </a:r>
          </a:p>
          <a:p>
            <a:r>
              <a:rPr lang="en-AU" sz="1200" b="0" i="0" u="none" strike="noStrike" kern="1200" baseline="0" dirty="0">
                <a:solidFill>
                  <a:schemeClr val="tx1"/>
                </a:solidFill>
                <a:latin typeface="+mn-lt"/>
                <a:ea typeface="+mn-ea"/>
                <a:cs typeface="+mn-cs"/>
              </a:rPr>
              <a:t>At the SQL,</a:t>
            </a:r>
          </a:p>
          <a:p>
            <a:r>
              <a:rPr lang="en-AU" sz="1200" b="0" i="0" u="none" strike="noStrike" kern="1200" baseline="0" dirty="0">
                <a:solidFill>
                  <a:schemeClr val="tx1"/>
                </a:solidFill>
                <a:latin typeface="+mn-lt"/>
                <a:ea typeface="+mn-ea"/>
                <a:cs typeface="+mn-cs"/>
              </a:rPr>
              <a:t>detector noise and quantum back-action noise contribute</a:t>
            </a:r>
          </a:p>
          <a:p>
            <a:r>
              <a:rPr lang="en-AU" sz="1200" b="0" i="0" u="none" strike="noStrike" kern="1200" baseline="0" dirty="0">
                <a:solidFill>
                  <a:schemeClr val="tx1"/>
                </a:solidFill>
                <a:latin typeface="+mn-lt"/>
                <a:ea typeface="+mn-ea"/>
                <a:cs typeface="+mn-cs"/>
              </a:rPr>
              <a:t>each a position uncertainty equal to half of</a:t>
            </a:r>
          </a:p>
          <a:p>
            <a:r>
              <a:rPr lang="en-AU" sz="1200" b="0" i="0" u="none" strike="noStrike" kern="1200" baseline="0" dirty="0">
                <a:solidFill>
                  <a:schemeClr val="tx1"/>
                </a:solidFill>
                <a:latin typeface="+mn-lt"/>
                <a:ea typeface="+mn-ea"/>
                <a:cs typeface="+mn-cs"/>
              </a:rPr>
              <a:t>the zero-point motion of the mirror, where the latter</a:t>
            </a:r>
          </a:p>
          <a:p>
            <a:r>
              <a:rPr lang="en-AU" sz="1200" b="0" i="0" u="none" strike="noStrike" kern="1200" baseline="0" dirty="0">
                <a:solidFill>
                  <a:schemeClr val="tx1"/>
                </a:solidFill>
                <a:latin typeface="+mn-lt"/>
                <a:ea typeface="+mn-ea"/>
                <a:cs typeface="+mn-cs"/>
              </a:rPr>
              <a:t>is given</a:t>
            </a:r>
            <a:endParaRPr lang="en-AU" dirty="0"/>
          </a:p>
        </p:txBody>
      </p:sp>
      <p:sp>
        <p:nvSpPr>
          <p:cNvPr id="4" name="Slide Number Placeholder 3"/>
          <p:cNvSpPr>
            <a:spLocks noGrp="1"/>
          </p:cNvSpPr>
          <p:nvPr>
            <p:ph type="sldNum" sz="quarter" idx="10"/>
          </p:nvPr>
        </p:nvSpPr>
        <p:spPr/>
        <p:txBody>
          <a:bodyPr/>
          <a:lstStyle/>
          <a:p>
            <a:fld id="{0B80F535-5979-493C-811B-295CE439B74C}" type="slidenum">
              <a:rPr lang="en-AU" smtClean="0"/>
              <a:t>49</a:t>
            </a:fld>
            <a:endParaRPr lang="en-AU"/>
          </a:p>
        </p:txBody>
      </p:sp>
    </p:spTree>
    <p:extLst>
      <p:ext uri="{BB962C8B-B14F-4D97-AF65-F5344CB8AC3E}">
        <p14:creationId xmlns:p14="http://schemas.microsoft.com/office/powerpoint/2010/main" val="2639876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Optical detection needs to be shot noise limited (technical noise, laser noise) this is ideal case but generally as power is increased unwanted effects, heating, etc   cite Regal paper</a:t>
            </a:r>
          </a:p>
          <a:p>
            <a:r>
              <a:rPr lang="en-AU" sz="1200" b="0" i="0" u="none" strike="noStrike" kern="1200" baseline="0" dirty="0">
                <a:solidFill>
                  <a:schemeClr val="tx1"/>
                </a:solidFill>
                <a:latin typeface="+mn-lt"/>
                <a:ea typeface="+mn-ea"/>
                <a:cs typeface="+mn-cs"/>
              </a:rPr>
              <a:t>However, for typical objects, the scale of quantum</a:t>
            </a:r>
          </a:p>
          <a:p>
            <a:r>
              <a:rPr lang="en-AU" sz="1200" b="0" i="0" u="none" strike="noStrike" kern="1200" baseline="0" dirty="0">
                <a:solidFill>
                  <a:schemeClr val="tx1"/>
                </a:solidFill>
                <a:latin typeface="+mn-lt"/>
                <a:ea typeface="+mn-ea"/>
                <a:cs typeface="+mn-cs"/>
              </a:rPr>
              <a:t>back-action is small compared with thermal</a:t>
            </a:r>
          </a:p>
          <a:p>
            <a:r>
              <a:rPr lang="en-AU" sz="1200" b="0" i="0" u="none" strike="noStrike" kern="1200" baseline="0" dirty="0">
                <a:solidFill>
                  <a:schemeClr val="tx1"/>
                </a:solidFill>
                <a:latin typeface="+mn-lt"/>
                <a:ea typeface="+mn-ea"/>
                <a:cs typeface="+mn-cs"/>
              </a:rPr>
              <a:t>motion or classical probing noise. In this Report,</a:t>
            </a:r>
          </a:p>
          <a:p>
            <a:r>
              <a:rPr lang="en-AU" sz="1200" b="0" i="0" u="none" strike="noStrike" kern="1200" baseline="0" dirty="0">
                <a:solidFill>
                  <a:schemeClr val="tx1"/>
                </a:solidFill>
                <a:latin typeface="+mn-lt"/>
                <a:ea typeface="+mn-ea"/>
                <a:cs typeface="+mn-cs"/>
              </a:rPr>
              <a:t>we observe RPSN on a solid macroscopic (visible</a:t>
            </a:r>
          </a:p>
          <a:p>
            <a:r>
              <a:rPr lang="en-AU" sz="1200" b="0" i="0" u="none" strike="noStrike" kern="1200" baseline="0" dirty="0">
                <a:solidFill>
                  <a:schemeClr val="tx1"/>
                </a:solidFill>
                <a:latin typeface="+mn-lt"/>
                <a:ea typeface="+mn-ea"/>
                <a:cs typeface="+mn-cs"/>
              </a:rPr>
              <a:t>to the naked eye) mechanical resonator by</a:t>
            </a:r>
          </a:p>
          <a:p>
            <a:r>
              <a:rPr lang="en-AU" sz="1200" b="0" i="0" u="none" strike="noStrike" kern="1200" baseline="0" dirty="0">
                <a:solidFill>
                  <a:schemeClr val="tx1"/>
                </a:solidFill>
                <a:latin typeface="+mn-lt"/>
                <a:ea typeface="+mn-ea"/>
                <a:cs typeface="+mn-cs"/>
              </a:rPr>
              <a:t>using an optical interferometric measurement of</a:t>
            </a:r>
          </a:p>
          <a:p>
            <a:r>
              <a:rPr lang="en-AU" sz="1200" b="0" i="0" u="none" strike="noStrike" kern="1200" baseline="0" dirty="0">
                <a:solidFill>
                  <a:schemeClr val="tx1"/>
                </a:solidFill>
                <a:latin typeface="+mn-lt"/>
                <a:ea typeface="+mn-ea"/>
                <a:cs typeface="+mn-cs"/>
              </a:rPr>
              <a:t>its vibrational motion.</a:t>
            </a:r>
            <a:endParaRPr lang="en-AU" dirty="0"/>
          </a:p>
        </p:txBody>
      </p:sp>
      <p:sp>
        <p:nvSpPr>
          <p:cNvPr id="4" name="Slide Number Placeholder 3"/>
          <p:cNvSpPr>
            <a:spLocks noGrp="1"/>
          </p:cNvSpPr>
          <p:nvPr>
            <p:ph type="sldNum" sz="quarter" idx="10"/>
          </p:nvPr>
        </p:nvSpPr>
        <p:spPr/>
        <p:txBody>
          <a:bodyPr/>
          <a:lstStyle/>
          <a:p>
            <a:fld id="{0B80F535-5979-493C-811B-295CE439B74C}" type="slidenum">
              <a:rPr lang="en-AU" smtClean="0"/>
              <a:t>50</a:t>
            </a:fld>
            <a:endParaRPr lang="en-AU"/>
          </a:p>
        </p:txBody>
      </p:sp>
    </p:spTree>
    <p:extLst>
      <p:ext uri="{BB962C8B-B14F-4D97-AF65-F5344CB8AC3E}">
        <p14:creationId xmlns:p14="http://schemas.microsoft.com/office/powerpoint/2010/main" val="16914921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5BEF6F-6263-4F8D-8EB5-8791451073CD}"/>
              </a:ext>
            </a:extLst>
          </p:cNvPr>
          <p:cNvSpPr/>
          <p:nvPr/>
        </p:nvSpPr>
        <p:spPr bwMode="invGray">
          <a:xfrm>
            <a:off x="0" y="0"/>
            <a:ext cx="12192000" cy="9288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5" name="Picture 4">
            <a:extLst>
              <a:ext uri="{FF2B5EF4-FFF2-40B4-BE49-F238E27FC236}">
                <a16:creationId xmlns:a16="http://schemas.microsoft.com/office/drawing/2014/main" id="{3F3E3223-6328-4488-8A5F-952E87A12E34}"/>
              </a:ext>
            </a:extLst>
          </p:cNvPr>
          <p:cNvPicPr>
            <a:picLocks noChangeAspect="1"/>
          </p:cNvPicPr>
          <p:nvPr/>
        </p:nvPicPr>
        <p:blipFill rotWithShape="1">
          <a:blip r:embed="rId2"/>
          <a:srcRect l="74412" t="80198" b="-1"/>
          <a:stretch/>
        </p:blipFill>
        <p:spPr bwMode="ltGray">
          <a:xfrm>
            <a:off x="9852228" y="5499893"/>
            <a:ext cx="2339772" cy="1358107"/>
          </a:xfrm>
          <a:prstGeom prst="rect">
            <a:avLst/>
          </a:prstGeom>
          <a:ln>
            <a:noFill/>
          </a:ln>
        </p:spPr>
      </p:pic>
      <p:sp>
        <p:nvSpPr>
          <p:cNvPr id="2" name="Title 1"/>
          <p:cNvSpPr>
            <a:spLocks noGrp="1"/>
          </p:cNvSpPr>
          <p:nvPr>
            <p:ph type="title" hasCustomPrompt="1"/>
          </p:nvPr>
        </p:nvSpPr>
        <p:spPr>
          <a:xfrm>
            <a:off x="695325" y="1160745"/>
            <a:ext cx="10738247" cy="1296144"/>
          </a:xfrm>
        </p:spPr>
        <p:txBody>
          <a:bodyPr anchor="b">
            <a:noAutofit/>
          </a:bodyPr>
          <a:lstStyle>
            <a:lvl1pPr>
              <a:lnSpc>
                <a:spcPts val="5040"/>
              </a:lnSpc>
              <a:defRPr sz="4200">
                <a:solidFill>
                  <a:schemeClr val="accent1"/>
                </a:solidFill>
              </a:defRPr>
            </a:lvl1pPr>
          </a:lstStyle>
          <a:p>
            <a:r>
              <a:rPr lang="en-US"/>
              <a:t>[Title]</a:t>
            </a:r>
            <a:endParaRPr lang="en-AU"/>
          </a:p>
        </p:txBody>
      </p:sp>
      <p:sp>
        <p:nvSpPr>
          <p:cNvPr id="7" name="Text Placeholder 6"/>
          <p:cNvSpPr>
            <a:spLocks noGrp="1"/>
          </p:cNvSpPr>
          <p:nvPr>
            <p:ph type="body" sz="quarter" idx="10" hasCustomPrompt="1"/>
          </p:nvPr>
        </p:nvSpPr>
        <p:spPr>
          <a:xfrm>
            <a:off x="695298" y="2571294"/>
            <a:ext cx="10747200" cy="2675249"/>
          </a:xfrm>
          <a:prstGeom prst="rect">
            <a:avLst/>
          </a:prstGeom>
        </p:spPr>
        <p:txBody>
          <a:bodyPr>
            <a:normAutofit/>
          </a:bodyPr>
          <a:lstStyle>
            <a:lvl1pPr marL="0" indent="0">
              <a:lnSpc>
                <a:spcPts val="3240"/>
              </a:lnSpc>
              <a:buNone/>
              <a:defRPr sz="2700">
                <a:solidFill>
                  <a:schemeClr val="accent1"/>
                </a:solidFill>
              </a:defRPr>
            </a:lvl1pPr>
          </a:lstStyle>
          <a:p>
            <a:pPr lvl="0"/>
            <a:r>
              <a:rPr lang="en-US"/>
              <a:t>[Subtitle]</a:t>
            </a:r>
          </a:p>
        </p:txBody>
      </p:sp>
      <p:pic>
        <p:nvPicPr>
          <p:cNvPr id="9" name="Picture 8">
            <a:extLst>
              <a:ext uri="{FF2B5EF4-FFF2-40B4-BE49-F238E27FC236}">
                <a16:creationId xmlns:a16="http://schemas.microsoft.com/office/drawing/2014/main" id="{B3140420-5D32-4B9D-AAC5-EA821D594034}"/>
              </a:ext>
            </a:extLst>
          </p:cNvPr>
          <p:cNvPicPr>
            <a:picLocks noChangeAspect="1"/>
          </p:cNvPicPr>
          <p:nvPr/>
        </p:nvPicPr>
        <p:blipFill rotWithShape="1">
          <a:blip r:embed="rId2"/>
          <a:srcRect t="59270" r="70475" b="-1"/>
          <a:stretch/>
        </p:blipFill>
        <p:spPr bwMode="ltGray">
          <a:xfrm>
            <a:off x="1" y="4064704"/>
            <a:ext cx="2699772" cy="2793299"/>
          </a:xfrm>
          <a:prstGeom prst="rect">
            <a:avLst/>
          </a:prstGeom>
          <a:ln>
            <a:noFill/>
          </a:ln>
        </p:spPr>
      </p:pic>
      <p:pic>
        <p:nvPicPr>
          <p:cNvPr id="10" name="Picture 9">
            <a:extLst>
              <a:ext uri="{FF2B5EF4-FFF2-40B4-BE49-F238E27FC236}">
                <a16:creationId xmlns:a16="http://schemas.microsoft.com/office/drawing/2014/main" id="{1A1484F3-3D7B-466C-B621-2369AAE0DB10}"/>
              </a:ext>
            </a:extLst>
          </p:cNvPr>
          <p:cNvPicPr>
            <a:picLocks noChangeAspect="1"/>
          </p:cNvPicPr>
          <p:nvPr/>
        </p:nvPicPr>
        <p:blipFill>
          <a:blip r:embed="rId3"/>
          <a:stretch>
            <a:fillRect/>
          </a:stretch>
        </p:blipFill>
        <p:spPr>
          <a:xfrm>
            <a:off x="695325" y="207631"/>
            <a:ext cx="3204000" cy="472463"/>
          </a:xfrm>
          <a:prstGeom prst="rect">
            <a:avLst/>
          </a:prstGeom>
        </p:spPr>
      </p:pic>
    </p:spTree>
    <p:extLst>
      <p:ext uri="{BB962C8B-B14F-4D97-AF65-F5344CB8AC3E}">
        <p14:creationId xmlns:p14="http://schemas.microsoft.com/office/powerpoint/2010/main" val="399303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4299D2-DE60-4B62-A10B-375899206764}"/>
              </a:ext>
            </a:extLst>
          </p:cNvPr>
          <p:cNvSpPr/>
          <p:nvPr/>
        </p:nvSpPr>
        <p:spPr bwMode="invGray">
          <a:xfrm>
            <a:off x="0" y="0"/>
            <a:ext cx="12192000" cy="6858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2" name="Title 1"/>
          <p:cNvSpPr>
            <a:spLocks noGrp="1"/>
          </p:cNvSpPr>
          <p:nvPr>
            <p:ph type="title" hasCustomPrompt="1"/>
          </p:nvPr>
        </p:nvSpPr>
        <p:spPr bwMode="white">
          <a:xfrm>
            <a:off x="695325" y="1143405"/>
            <a:ext cx="10738247" cy="1296144"/>
          </a:xfrm>
        </p:spPr>
        <p:txBody>
          <a:bodyPr anchor="b">
            <a:noAutofit/>
          </a:bodyPr>
          <a:lstStyle>
            <a:lvl1pPr>
              <a:lnSpc>
                <a:spcPts val="5040"/>
              </a:lnSpc>
              <a:defRPr sz="4200">
                <a:solidFill>
                  <a:schemeClr val="bg1"/>
                </a:solidFill>
              </a:defRPr>
            </a:lvl1pPr>
          </a:lstStyle>
          <a:p>
            <a:r>
              <a:rPr lang="en-US"/>
              <a:t>[Title]</a:t>
            </a:r>
            <a:endParaRPr lang="en-AU"/>
          </a:p>
        </p:txBody>
      </p:sp>
      <p:sp>
        <p:nvSpPr>
          <p:cNvPr id="7" name="Text Placeholder 6"/>
          <p:cNvSpPr>
            <a:spLocks noGrp="1"/>
          </p:cNvSpPr>
          <p:nvPr>
            <p:ph type="body" sz="quarter" idx="10" hasCustomPrompt="1"/>
          </p:nvPr>
        </p:nvSpPr>
        <p:spPr bwMode="white">
          <a:xfrm>
            <a:off x="695298" y="2553954"/>
            <a:ext cx="10747200" cy="2675249"/>
          </a:xfrm>
          <a:prstGeom prst="rect">
            <a:avLst/>
          </a:prstGeom>
        </p:spPr>
        <p:txBody>
          <a:bodyPr>
            <a:normAutofit/>
          </a:bodyPr>
          <a:lstStyle>
            <a:lvl1pPr marL="0" indent="0">
              <a:lnSpc>
                <a:spcPts val="3240"/>
              </a:lnSpc>
              <a:buNone/>
              <a:defRPr sz="2700">
                <a:solidFill>
                  <a:schemeClr val="bg1"/>
                </a:solidFill>
              </a:defRPr>
            </a:lvl1pPr>
          </a:lstStyle>
          <a:p>
            <a:pPr lvl="0"/>
            <a:r>
              <a:rPr lang="en-US"/>
              <a:t>[Subtitle]</a:t>
            </a:r>
          </a:p>
        </p:txBody>
      </p:sp>
      <p:sp>
        <p:nvSpPr>
          <p:cNvPr id="18" name="Right Triangle 3">
            <a:extLst>
              <a:ext uri="{FF2B5EF4-FFF2-40B4-BE49-F238E27FC236}">
                <a16:creationId xmlns:a16="http://schemas.microsoft.com/office/drawing/2014/main" id="{E49831C3-1265-4B26-84DA-16A7EC28AF57}"/>
              </a:ext>
            </a:extLst>
          </p:cNvPr>
          <p:cNvSpPr/>
          <p:nvPr/>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Graphic 1">
            <a:extLst>
              <a:ext uri="{FF2B5EF4-FFF2-40B4-BE49-F238E27FC236}">
                <a16:creationId xmlns:a16="http://schemas.microsoft.com/office/drawing/2014/main" id="{570549AC-72A0-49C7-B98A-4959B5690850}"/>
              </a:ext>
            </a:extLst>
          </p:cNvPr>
          <p:cNvSpPr/>
          <p:nvPr/>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pic>
        <p:nvPicPr>
          <p:cNvPr id="11" name="Picture 10">
            <a:extLst>
              <a:ext uri="{FF2B5EF4-FFF2-40B4-BE49-F238E27FC236}">
                <a16:creationId xmlns:a16="http://schemas.microsoft.com/office/drawing/2014/main" id="{DEDF6610-A984-4E2A-B1B8-C6D02948493B}"/>
              </a:ext>
            </a:extLst>
          </p:cNvPr>
          <p:cNvPicPr>
            <a:picLocks noChangeAspect="1"/>
          </p:cNvPicPr>
          <p:nvPr/>
        </p:nvPicPr>
        <p:blipFill>
          <a:blip r:embed="rId2"/>
          <a:stretch>
            <a:fillRect/>
          </a:stretch>
        </p:blipFill>
        <p:spPr>
          <a:xfrm>
            <a:off x="695325" y="207631"/>
            <a:ext cx="3204000" cy="472463"/>
          </a:xfrm>
          <a:prstGeom prst="rect">
            <a:avLst/>
          </a:prstGeom>
        </p:spPr>
      </p:pic>
    </p:spTree>
    <p:extLst>
      <p:ext uri="{BB962C8B-B14F-4D97-AF65-F5344CB8AC3E}">
        <p14:creationId xmlns:p14="http://schemas.microsoft.com/office/powerpoint/2010/main" val="2263337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3">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1143405"/>
            <a:ext cx="10728647" cy="1296144"/>
          </a:xfrm>
        </p:spPr>
        <p:txBody>
          <a:bodyPr anchor="b">
            <a:noAutofit/>
          </a:bodyPr>
          <a:lstStyle>
            <a:lvl1pPr>
              <a:lnSpc>
                <a:spcPts val="5040"/>
              </a:lnSpc>
              <a:defRPr sz="4200">
                <a:solidFill>
                  <a:schemeClr val="bg1"/>
                </a:solidFill>
              </a:defRPr>
            </a:lvl1pPr>
          </a:lstStyle>
          <a:p>
            <a:r>
              <a:rPr lang="en-US"/>
              <a:t>[Title]</a:t>
            </a:r>
            <a:endParaRPr lang="en-AU"/>
          </a:p>
        </p:txBody>
      </p:sp>
      <p:sp>
        <p:nvSpPr>
          <p:cNvPr id="7" name="Text Placeholder 6"/>
          <p:cNvSpPr>
            <a:spLocks noGrp="1"/>
          </p:cNvSpPr>
          <p:nvPr>
            <p:ph type="body" sz="quarter" idx="10" hasCustomPrompt="1"/>
          </p:nvPr>
        </p:nvSpPr>
        <p:spPr>
          <a:xfrm>
            <a:off x="695306" y="2553954"/>
            <a:ext cx="10737592" cy="2675249"/>
          </a:xfrm>
          <a:prstGeom prst="rect">
            <a:avLst/>
          </a:prstGeom>
          <a:noFill/>
        </p:spPr>
        <p:txBody>
          <a:bodyPr>
            <a:normAutofit/>
          </a:bodyPr>
          <a:lstStyle>
            <a:lvl1pPr marL="0" indent="0">
              <a:lnSpc>
                <a:spcPts val="3240"/>
              </a:lnSpc>
              <a:buNone/>
              <a:defRPr sz="2700">
                <a:solidFill>
                  <a:schemeClr val="bg1"/>
                </a:solidFill>
              </a:defRPr>
            </a:lvl1pPr>
          </a:lstStyle>
          <a:p>
            <a:pPr lvl="0"/>
            <a:r>
              <a:rPr lang="en-US"/>
              <a:t>[Subtitle]</a:t>
            </a:r>
          </a:p>
        </p:txBody>
      </p:sp>
      <p:sp>
        <p:nvSpPr>
          <p:cNvPr id="3" name="Rectangle 2">
            <a:extLst>
              <a:ext uri="{FF2B5EF4-FFF2-40B4-BE49-F238E27FC236}">
                <a16:creationId xmlns:a16="http://schemas.microsoft.com/office/drawing/2014/main" id="{19933EA7-FE92-4C6D-8733-61E671888999}"/>
              </a:ext>
            </a:extLst>
          </p:cNvPr>
          <p:cNvSpPr/>
          <p:nvPr/>
        </p:nvSpPr>
        <p:spPr bwMode="ltGray">
          <a:xfrm>
            <a:off x="2" y="0"/>
            <a:ext cx="12191999" cy="9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16" name="Picture 15">
            <a:extLst>
              <a:ext uri="{FF2B5EF4-FFF2-40B4-BE49-F238E27FC236}">
                <a16:creationId xmlns:a16="http://schemas.microsoft.com/office/drawing/2014/main" id="{D93FA41E-EFD5-45E8-BE8D-8CAB28F4BDD2}"/>
              </a:ext>
            </a:extLst>
          </p:cNvPr>
          <p:cNvPicPr>
            <a:picLocks noChangeAspect="1"/>
          </p:cNvPicPr>
          <p:nvPr/>
        </p:nvPicPr>
        <p:blipFill>
          <a:blip r:embed="rId3"/>
          <a:stretch>
            <a:fillRect/>
          </a:stretch>
        </p:blipFill>
        <p:spPr>
          <a:xfrm>
            <a:off x="704849" y="234886"/>
            <a:ext cx="2988000" cy="452585"/>
          </a:xfrm>
          <a:prstGeom prst="rect">
            <a:avLst/>
          </a:prstGeom>
        </p:spPr>
      </p:pic>
      <p:sp>
        <p:nvSpPr>
          <p:cNvPr id="5" name="TextBox 4">
            <a:extLst>
              <a:ext uri="{FF2B5EF4-FFF2-40B4-BE49-F238E27FC236}">
                <a16:creationId xmlns:a16="http://schemas.microsoft.com/office/drawing/2014/main" id="{FDDADB43-ED09-48C5-A41D-5E4BDF72C85E}"/>
              </a:ext>
            </a:extLst>
          </p:cNvPr>
          <p:cNvSpPr txBox="1"/>
          <p:nvPr/>
        </p:nvSpPr>
        <p:spPr>
          <a:xfrm>
            <a:off x="1" y="-1586050"/>
            <a:ext cx="7632171" cy="1384995"/>
          </a:xfrm>
          <a:prstGeom prst="rect">
            <a:avLst/>
          </a:prstGeom>
          <a:solidFill>
            <a:schemeClr val="accent1"/>
          </a:solidFill>
        </p:spPr>
        <p:txBody>
          <a:bodyPr wrap="square" rtlCol="0">
            <a:spAutoFit/>
          </a:bodyPr>
          <a:lstStyle/>
          <a:p>
            <a:r>
              <a:rPr lang="en-AU" sz="1400">
                <a:solidFill>
                  <a:schemeClr val="bg1"/>
                </a:solidFill>
              </a:rPr>
              <a:t>For this slide design, you can choose your own image </a:t>
            </a:r>
            <a:br>
              <a:rPr lang="en-AU" sz="1400">
                <a:solidFill>
                  <a:schemeClr val="bg1"/>
                </a:solidFill>
              </a:rPr>
            </a:br>
            <a:r>
              <a:rPr lang="en-AU" sz="1400">
                <a:solidFill>
                  <a:schemeClr val="bg1"/>
                </a:solidFill>
              </a:rPr>
              <a:t>by right-clicking somewhere on the slide, not in a content placeholder.</a:t>
            </a:r>
          </a:p>
          <a:p>
            <a:r>
              <a:rPr lang="en-US" sz="1400">
                <a:solidFill>
                  <a:schemeClr val="bg1"/>
                </a:solidFill>
              </a:rPr>
              <a:t>‘Format Background</a:t>
            </a:r>
          </a:p>
          <a:p>
            <a:r>
              <a:rPr lang="en-US" sz="1400">
                <a:solidFill>
                  <a:schemeClr val="bg1"/>
                </a:solidFill>
              </a:rPr>
              <a:t>Under the ‘Fill’ menu, ‘Picture’ is already selected</a:t>
            </a:r>
          </a:p>
          <a:p>
            <a:r>
              <a:rPr lang="en-US" sz="1400">
                <a:solidFill>
                  <a:schemeClr val="bg1"/>
                </a:solidFill>
              </a:rPr>
              <a:t>Go to the ‘File’ button and select another image</a:t>
            </a:r>
          </a:p>
          <a:p>
            <a:r>
              <a:rPr lang="en-US" sz="1400">
                <a:solidFill>
                  <a:schemeClr val="bg1"/>
                </a:solidFill>
              </a:rPr>
              <a:t>Change text </a:t>
            </a:r>
            <a:r>
              <a:rPr lang="en-US" sz="1400" err="1">
                <a:solidFill>
                  <a:schemeClr val="bg1"/>
                </a:solidFill>
              </a:rPr>
              <a:t>colour</a:t>
            </a:r>
            <a:r>
              <a:rPr lang="en-US" sz="1400">
                <a:solidFill>
                  <a:schemeClr val="bg1"/>
                </a:solidFill>
              </a:rPr>
              <a:t> as necessary to suit the image</a:t>
            </a:r>
            <a:endParaRPr lang="en-AU" sz="1400">
              <a:solidFill>
                <a:schemeClr val="bg1"/>
              </a:solidFill>
            </a:endParaRPr>
          </a:p>
        </p:txBody>
      </p:sp>
      <p:sp>
        <p:nvSpPr>
          <p:cNvPr id="11" name="Right Triangle 3">
            <a:extLst>
              <a:ext uri="{FF2B5EF4-FFF2-40B4-BE49-F238E27FC236}">
                <a16:creationId xmlns:a16="http://schemas.microsoft.com/office/drawing/2014/main" id="{5A5C0481-15B5-4619-B80D-C8C9ABD7F904}"/>
              </a:ext>
            </a:extLst>
          </p:cNvPr>
          <p:cNvSpPr/>
          <p:nvPr/>
        </p:nvSpPr>
        <p:spPr bwMode="invGray">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Graphic 1">
            <a:extLst>
              <a:ext uri="{FF2B5EF4-FFF2-40B4-BE49-F238E27FC236}">
                <a16:creationId xmlns:a16="http://schemas.microsoft.com/office/drawing/2014/main" id="{84EF10FC-E046-43D3-9897-04BE4FF5A176}"/>
              </a:ext>
            </a:extLst>
          </p:cNvPr>
          <p:cNvSpPr/>
          <p:nvPr/>
        </p:nvSpPr>
        <p:spPr bwMode="invGray">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spTree>
    <p:extLst>
      <p:ext uri="{BB962C8B-B14F-4D97-AF65-F5344CB8AC3E}">
        <p14:creationId xmlns:p14="http://schemas.microsoft.com/office/powerpoint/2010/main" val="5498086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1A2C22-D4CF-4FE0-AF06-038EB2ACB6D9}"/>
              </a:ext>
            </a:extLst>
          </p:cNvPr>
          <p:cNvSpPr/>
          <p:nvPr/>
        </p:nvSpPr>
        <p:spPr bwMode="invGray">
          <a:xfrm>
            <a:off x="0" y="0"/>
            <a:ext cx="12192000" cy="6858000"/>
          </a:xfrm>
          <a:prstGeom prst="rect">
            <a:avLst/>
          </a:prstGeom>
          <a:gradFill flip="none" rotWithShape="1">
            <a:gsLst>
              <a:gs pos="75000">
                <a:schemeClr val="accent1"/>
              </a:gs>
              <a:gs pos="100000">
                <a:srgbClr val="962A8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0" name="Picture 9">
            <a:extLst>
              <a:ext uri="{FF2B5EF4-FFF2-40B4-BE49-F238E27FC236}">
                <a16:creationId xmlns:a16="http://schemas.microsoft.com/office/drawing/2014/main" id="{DD751603-5D6A-462B-B9E7-98413BF2CB36}"/>
              </a:ext>
            </a:extLst>
          </p:cNvPr>
          <p:cNvPicPr>
            <a:picLocks noChangeAspect="1"/>
          </p:cNvPicPr>
          <p:nvPr/>
        </p:nvPicPr>
        <p:blipFill>
          <a:blip r:embed="rId2"/>
          <a:stretch>
            <a:fillRect/>
          </a:stretch>
        </p:blipFill>
        <p:spPr>
          <a:xfrm>
            <a:off x="8309692" y="275999"/>
            <a:ext cx="3204000" cy="472463"/>
          </a:xfrm>
          <a:prstGeom prst="rect">
            <a:avLst/>
          </a:prstGeom>
        </p:spPr>
      </p:pic>
      <p:sp>
        <p:nvSpPr>
          <p:cNvPr id="2" name="Title 1"/>
          <p:cNvSpPr>
            <a:spLocks noGrp="1"/>
          </p:cNvSpPr>
          <p:nvPr>
            <p:ph type="title" hasCustomPrompt="1"/>
          </p:nvPr>
        </p:nvSpPr>
        <p:spPr bwMode="white">
          <a:xfrm>
            <a:off x="695326" y="1700811"/>
            <a:ext cx="10768680" cy="1224137"/>
          </a:xfrm>
        </p:spPr>
        <p:txBody>
          <a:bodyPr anchor="b">
            <a:noAutofit/>
          </a:bodyPr>
          <a:lstStyle>
            <a:lvl1pPr>
              <a:lnSpc>
                <a:spcPts val="5040"/>
              </a:lnSpc>
              <a:defRPr sz="4200">
                <a:solidFill>
                  <a:schemeClr val="bg1"/>
                </a:solidFill>
              </a:defRPr>
            </a:lvl1pPr>
          </a:lstStyle>
          <a:p>
            <a:r>
              <a:rPr lang="en-US"/>
              <a:t>[Title]</a:t>
            </a:r>
            <a:endParaRPr lang="en-AU"/>
          </a:p>
        </p:txBody>
      </p:sp>
      <p:sp>
        <p:nvSpPr>
          <p:cNvPr id="7" name="Text Placeholder 6"/>
          <p:cNvSpPr>
            <a:spLocks noGrp="1"/>
          </p:cNvSpPr>
          <p:nvPr>
            <p:ph type="body" sz="quarter" idx="10" hasCustomPrompt="1"/>
          </p:nvPr>
        </p:nvSpPr>
        <p:spPr bwMode="white">
          <a:xfrm>
            <a:off x="695326" y="3113744"/>
            <a:ext cx="10768680" cy="2043451"/>
          </a:xfrm>
          <a:prstGeom prst="rect">
            <a:avLst/>
          </a:prstGeom>
        </p:spPr>
        <p:txBody>
          <a:bodyPr>
            <a:normAutofit/>
          </a:bodyPr>
          <a:lstStyle>
            <a:lvl1pPr marL="0" indent="0">
              <a:lnSpc>
                <a:spcPts val="3240"/>
              </a:lnSpc>
              <a:buNone/>
              <a:defRPr sz="2700">
                <a:solidFill>
                  <a:schemeClr val="bg1"/>
                </a:solidFill>
              </a:defRPr>
            </a:lvl1pPr>
          </a:lstStyle>
          <a:p>
            <a:pPr lvl="0"/>
            <a:r>
              <a:rPr lang="en-US"/>
              <a:t>[Subtitle]</a:t>
            </a:r>
          </a:p>
        </p:txBody>
      </p:sp>
      <p:sp>
        <p:nvSpPr>
          <p:cNvPr id="11" name="Right Triangle 3">
            <a:extLst>
              <a:ext uri="{FF2B5EF4-FFF2-40B4-BE49-F238E27FC236}">
                <a16:creationId xmlns:a16="http://schemas.microsoft.com/office/drawing/2014/main" id="{DBA991DB-C059-4DB2-8D91-33D3F3951887}"/>
              </a:ext>
            </a:extLst>
          </p:cNvPr>
          <p:cNvSpPr/>
          <p:nvPr/>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Graphic 1">
            <a:extLst>
              <a:ext uri="{FF2B5EF4-FFF2-40B4-BE49-F238E27FC236}">
                <a16:creationId xmlns:a16="http://schemas.microsoft.com/office/drawing/2014/main" id="{F070BDDD-4427-48C1-9206-C4CC3FAE8AD1}"/>
              </a:ext>
            </a:extLst>
          </p:cNvPr>
          <p:cNvSpPr/>
          <p:nvPr/>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spTree>
    <p:extLst>
      <p:ext uri="{BB962C8B-B14F-4D97-AF65-F5344CB8AC3E}">
        <p14:creationId xmlns:p14="http://schemas.microsoft.com/office/powerpoint/2010/main" val="424855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Divider (Editabl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6" y="1700811"/>
            <a:ext cx="10768680" cy="1224137"/>
          </a:xfrm>
        </p:spPr>
        <p:txBody>
          <a:bodyPr anchor="b">
            <a:noAutofit/>
          </a:bodyPr>
          <a:lstStyle>
            <a:lvl1pPr>
              <a:lnSpc>
                <a:spcPts val="5040"/>
              </a:lnSpc>
              <a:defRPr sz="4200">
                <a:solidFill>
                  <a:schemeClr val="bg1"/>
                </a:solidFill>
              </a:defRPr>
            </a:lvl1pPr>
          </a:lstStyle>
          <a:p>
            <a:r>
              <a:rPr lang="en-US"/>
              <a:t>[Divider title]</a:t>
            </a:r>
            <a:endParaRPr lang="en-AU"/>
          </a:p>
        </p:txBody>
      </p:sp>
      <p:sp>
        <p:nvSpPr>
          <p:cNvPr id="7" name="Text Placeholder 6"/>
          <p:cNvSpPr>
            <a:spLocks noGrp="1"/>
          </p:cNvSpPr>
          <p:nvPr>
            <p:ph type="body" sz="quarter" idx="10" hasCustomPrompt="1"/>
          </p:nvPr>
        </p:nvSpPr>
        <p:spPr>
          <a:xfrm>
            <a:off x="695326" y="3113744"/>
            <a:ext cx="10768680" cy="2043451"/>
          </a:xfrm>
          <a:prstGeom prst="rect">
            <a:avLst/>
          </a:prstGeom>
        </p:spPr>
        <p:txBody>
          <a:bodyPr>
            <a:normAutofit/>
          </a:bodyPr>
          <a:lstStyle>
            <a:lvl1pPr marL="0" indent="0">
              <a:lnSpc>
                <a:spcPts val="3240"/>
              </a:lnSpc>
              <a:buNone/>
              <a:defRPr sz="2700">
                <a:solidFill>
                  <a:schemeClr val="bg1"/>
                </a:solidFill>
              </a:defRPr>
            </a:lvl1pPr>
          </a:lstStyle>
          <a:p>
            <a:pPr lvl="0"/>
            <a:r>
              <a:rPr lang="en-US"/>
              <a:t>[Divider subtitle]</a:t>
            </a:r>
          </a:p>
        </p:txBody>
      </p:sp>
      <p:sp>
        <p:nvSpPr>
          <p:cNvPr id="8" name="TextBox 7">
            <a:extLst>
              <a:ext uri="{FF2B5EF4-FFF2-40B4-BE49-F238E27FC236}">
                <a16:creationId xmlns:a16="http://schemas.microsoft.com/office/drawing/2014/main" id="{57A07765-DB77-44E5-9420-D56F1378074A}"/>
              </a:ext>
            </a:extLst>
          </p:cNvPr>
          <p:cNvSpPr txBox="1"/>
          <p:nvPr/>
        </p:nvSpPr>
        <p:spPr>
          <a:xfrm>
            <a:off x="1" y="-1053499"/>
            <a:ext cx="7632171" cy="954107"/>
          </a:xfrm>
          <a:prstGeom prst="rect">
            <a:avLst/>
          </a:prstGeom>
          <a:solidFill>
            <a:schemeClr val="accent1"/>
          </a:solidFill>
        </p:spPr>
        <p:txBody>
          <a:bodyPr wrap="square" rtlCol="0">
            <a:spAutoFit/>
          </a:bodyPr>
          <a:lstStyle/>
          <a:p>
            <a:r>
              <a:rPr lang="en-AU" sz="1400">
                <a:solidFill>
                  <a:schemeClr val="bg1"/>
                </a:solidFill>
              </a:rPr>
              <a:t>For this slide design, you can change the background colour</a:t>
            </a:r>
          </a:p>
          <a:p>
            <a:r>
              <a:rPr lang="en-AU" sz="1400">
                <a:solidFill>
                  <a:schemeClr val="bg1"/>
                </a:solidFill>
              </a:rPr>
              <a:t>by right-clicking somewhere on the slide, not in a content placeholder.</a:t>
            </a:r>
          </a:p>
          <a:p>
            <a:r>
              <a:rPr lang="en-US" sz="1400">
                <a:solidFill>
                  <a:schemeClr val="bg1"/>
                </a:solidFill>
              </a:rPr>
              <a:t>‘Format Background</a:t>
            </a:r>
          </a:p>
          <a:p>
            <a:r>
              <a:rPr lang="en-US" sz="1400">
                <a:solidFill>
                  <a:schemeClr val="bg1"/>
                </a:solidFill>
              </a:rPr>
              <a:t>Under the ‘Fill’ menu, ‘change ‘Solid fill’ to a </a:t>
            </a:r>
            <a:r>
              <a:rPr lang="en-US" sz="1400" err="1">
                <a:solidFill>
                  <a:schemeClr val="bg1"/>
                </a:solidFill>
              </a:rPr>
              <a:t>colour</a:t>
            </a:r>
            <a:r>
              <a:rPr lang="en-US" sz="1400">
                <a:solidFill>
                  <a:schemeClr val="bg1"/>
                </a:solidFill>
              </a:rPr>
              <a:t> from the palette</a:t>
            </a:r>
            <a:endParaRPr lang="en-AU" sz="1400">
              <a:solidFill>
                <a:schemeClr val="bg1"/>
              </a:solidFill>
            </a:endParaRPr>
          </a:p>
        </p:txBody>
      </p:sp>
      <p:pic>
        <p:nvPicPr>
          <p:cNvPr id="6" name="Picture 5">
            <a:extLst>
              <a:ext uri="{FF2B5EF4-FFF2-40B4-BE49-F238E27FC236}">
                <a16:creationId xmlns:a16="http://schemas.microsoft.com/office/drawing/2014/main" id="{2CBE33C2-B581-422F-9FF5-AF660C79D3B0}"/>
              </a:ext>
            </a:extLst>
          </p:cNvPr>
          <p:cNvPicPr>
            <a:picLocks noChangeAspect="1"/>
          </p:cNvPicPr>
          <p:nvPr/>
        </p:nvPicPr>
        <p:blipFill>
          <a:blip r:embed="rId2"/>
          <a:stretch>
            <a:fillRect/>
          </a:stretch>
        </p:blipFill>
        <p:spPr>
          <a:xfrm>
            <a:off x="8309692" y="275999"/>
            <a:ext cx="3204000" cy="472463"/>
          </a:xfrm>
          <a:prstGeom prst="rect">
            <a:avLst/>
          </a:prstGeom>
        </p:spPr>
      </p:pic>
    </p:spTree>
    <p:extLst>
      <p:ext uri="{BB962C8B-B14F-4D97-AF65-F5344CB8AC3E}">
        <p14:creationId xmlns:p14="http://schemas.microsoft.com/office/powerpoint/2010/main" val="25997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Divider 2">
    <p:spTree>
      <p:nvGrpSpPr>
        <p:cNvPr id="1" name=""/>
        <p:cNvGrpSpPr/>
        <p:nvPr/>
      </p:nvGrpSpPr>
      <p:grpSpPr>
        <a:xfrm>
          <a:off x="0" y="0"/>
          <a:ext cx="0" cy="0"/>
          <a:chOff x="0" y="0"/>
          <a:chExt cx="0" cy="0"/>
        </a:xfrm>
      </p:grpSpPr>
      <p:sp>
        <p:nvSpPr>
          <p:cNvPr id="9" name="Right Triangle 3">
            <a:extLst>
              <a:ext uri="{FF2B5EF4-FFF2-40B4-BE49-F238E27FC236}">
                <a16:creationId xmlns:a16="http://schemas.microsoft.com/office/drawing/2014/main" id="{5E92F574-51E7-47B2-86D2-94DAE288E822}"/>
              </a:ext>
            </a:extLst>
          </p:cNvPr>
          <p:cNvSpPr/>
          <p:nvPr/>
        </p:nvSpPr>
        <p:spPr bwMode="invGray">
          <a:xfrm>
            <a:off x="2" y="4076700"/>
            <a:ext cx="3407833"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1" name="Rectangle 8">
            <a:extLst>
              <a:ext uri="{FF2B5EF4-FFF2-40B4-BE49-F238E27FC236}">
                <a16:creationId xmlns:a16="http://schemas.microsoft.com/office/drawing/2014/main" id="{C31ECE3F-0C43-444E-9F0C-B23F8D3935D2}"/>
              </a:ext>
            </a:extLst>
          </p:cNvPr>
          <p:cNvSpPr/>
          <p:nvPr/>
        </p:nvSpPr>
        <p:spPr bwMode="invGray">
          <a:xfrm>
            <a:off x="9192249" y="5584173"/>
            <a:ext cx="2999415" cy="1273828"/>
          </a:xfrm>
          <a:custGeom>
            <a:avLst/>
            <a:gdLst>
              <a:gd name="connsiteX0" fmla="*/ 0 w 2267490"/>
              <a:gd name="connsiteY0" fmla="*/ 0 h 1132541"/>
              <a:gd name="connsiteX1" fmla="*/ 2267490 w 2267490"/>
              <a:gd name="connsiteY1" fmla="*/ 0 h 1132541"/>
              <a:gd name="connsiteX2" fmla="*/ 2267490 w 2267490"/>
              <a:gd name="connsiteY2" fmla="*/ 1132541 h 1132541"/>
              <a:gd name="connsiteX3" fmla="*/ 0 w 2267490"/>
              <a:gd name="connsiteY3" fmla="*/ 1132541 h 1132541"/>
              <a:gd name="connsiteX4" fmla="*/ 0 w 2267490"/>
              <a:gd name="connsiteY4" fmla="*/ 0 h 1132541"/>
              <a:gd name="connsiteX0" fmla="*/ 0 w 2267490"/>
              <a:gd name="connsiteY0" fmla="*/ 1132541 h 1132541"/>
              <a:gd name="connsiteX1" fmla="*/ 2267490 w 2267490"/>
              <a:gd name="connsiteY1" fmla="*/ 0 h 1132541"/>
              <a:gd name="connsiteX2" fmla="*/ 2267490 w 2267490"/>
              <a:gd name="connsiteY2" fmla="*/ 1132541 h 1132541"/>
              <a:gd name="connsiteX3" fmla="*/ 0 w 2267490"/>
              <a:gd name="connsiteY3" fmla="*/ 1132541 h 1132541"/>
              <a:gd name="connsiteX0" fmla="*/ 0 w 2291396"/>
              <a:gd name="connsiteY0" fmla="*/ 857623 h 1132541"/>
              <a:gd name="connsiteX1" fmla="*/ 2291396 w 2291396"/>
              <a:gd name="connsiteY1" fmla="*/ 0 h 1132541"/>
              <a:gd name="connsiteX2" fmla="*/ 2291396 w 2291396"/>
              <a:gd name="connsiteY2" fmla="*/ 1132541 h 1132541"/>
              <a:gd name="connsiteX3" fmla="*/ 0 w 2291396"/>
              <a:gd name="connsiteY3" fmla="*/ 857623 h 1132541"/>
              <a:gd name="connsiteX0" fmla="*/ 0 w 2249561"/>
              <a:gd name="connsiteY0" fmla="*/ 845670 h 1132541"/>
              <a:gd name="connsiteX1" fmla="*/ 2249561 w 2249561"/>
              <a:gd name="connsiteY1" fmla="*/ 0 h 1132541"/>
              <a:gd name="connsiteX2" fmla="*/ 2249561 w 2249561"/>
              <a:gd name="connsiteY2" fmla="*/ 1132541 h 1132541"/>
              <a:gd name="connsiteX3" fmla="*/ 0 w 2249561"/>
              <a:gd name="connsiteY3" fmla="*/ 845670 h 1132541"/>
              <a:gd name="connsiteX0" fmla="*/ 0 w 2249561"/>
              <a:gd name="connsiteY0" fmla="*/ 944560 h 1231431"/>
              <a:gd name="connsiteX1" fmla="*/ 2249561 w 2249561"/>
              <a:gd name="connsiteY1" fmla="*/ 98890 h 1231431"/>
              <a:gd name="connsiteX2" fmla="*/ 2249561 w 2249561"/>
              <a:gd name="connsiteY2" fmla="*/ 1231431 h 1231431"/>
              <a:gd name="connsiteX3" fmla="*/ 0 w 2249561"/>
              <a:gd name="connsiteY3" fmla="*/ 944560 h 1231431"/>
              <a:gd name="connsiteX0" fmla="*/ 0 w 2249561"/>
              <a:gd name="connsiteY0" fmla="*/ 1212084 h 1498955"/>
              <a:gd name="connsiteX1" fmla="*/ 2249561 w 2249561"/>
              <a:gd name="connsiteY1" fmla="*/ 366414 h 1498955"/>
              <a:gd name="connsiteX2" fmla="*/ 2249561 w 2249561"/>
              <a:gd name="connsiteY2" fmla="*/ 1498955 h 1498955"/>
              <a:gd name="connsiteX3" fmla="*/ 0 w 2249561"/>
              <a:gd name="connsiteY3" fmla="*/ 1212084 h 1498955"/>
              <a:gd name="connsiteX0" fmla="*/ 0 w 2249561"/>
              <a:gd name="connsiteY0" fmla="*/ 1016618 h 1303489"/>
              <a:gd name="connsiteX1" fmla="*/ 2249561 w 2249561"/>
              <a:gd name="connsiteY1" fmla="*/ 170948 h 1303489"/>
              <a:gd name="connsiteX2" fmla="*/ 2249561 w 2249561"/>
              <a:gd name="connsiteY2" fmla="*/ 1303489 h 1303489"/>
              <a:gd name="connsiteX3" fmla="*/ 0 w 2249561"/>
              <a:gd name="connsiteY3" fmla="*/ 1016618 h 1303489"/>
              <a:gd name="connsiteX0" fmla="*/ 0 w 2249561"/>
              <a:gd name="connsiteY0" fmla="*/ 1002505 h 1289376"/>
              <a:gd name="connsiteX1" fmla="*/ 2249561 w 2249561"/>
              <a:gd name="connsiteY1" fmla="*/ 156835 h 1289376"/>
              <a:gd name="connsiteX2" fmla="*/ 2249561 w 2249561"/>
              <a:gd name="connsiteY2" fmla="*/ 1289376 h 1289376"/>
              <a:gd name="connsiteX3" fmla="*/ 0 w 2249561"/>
              <a:gd name="connsiteY3" fmla="*/ 1002505 h 1289376"/>
              <a:gd name="connsiteX0" fmla="*/ 0 w 2249561"/>
              <a:gd name="connsiteY0" fmla="*/ 985444 h 1272315"/>
              <a:gd name="connsiteX1" fmla="*/ 2249561 w 2249561"/>
              <a:gd name="connsiteY1" fmla="*/ 139774 h 1272315"/>
              <a:gd name="connsiteX2" fmla="*/ 2249561 w 2249561"/>
              <a:gd name="connsiteY2" fmla="*/ 1272315 h 1272315"/>
              <a:gd name="connsiteX3" fmla="*/ 0 w 2249561"/>
              <a:gd name="connsiteY3" fmla="*/ 985444 h 1272315"/>
              <a:gd name="connsiteX0" fmla="*/ 0 w 2249561"/>
              <a:gd name="connsiteY0" fmla="*/ 979690 h 1266561"/>
              <a:gd name="connsiteX1" fmla="*/ 2249561 w 2249561"/>
              <a:gd name="connsiteY1" fmla="*/ 134020 h 1266561"/>
              <a:gd name="connsiteX2" fmla="*/ 2249561 w 2249561"/>
              <a:gd name="connsiteY2" fmla="*/ 1266561 h 1266561"/>
              <a:gd name="connsiteX3" fmla="*/ 0 w 2249561"/>
              <a:gd name="connsiteY3" fmla="*/ 979690 h 1266561"/>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Lst>
            <a:ahLst/>
            <a:cxnLst>
              <a:cxn ang="0">
                <a:pos x="connsiteX0" y="connsiteY0"/>
              </a:cxn>
              <a:cxn ang="0">
                <a:pos x="connsiteX1" y="connsiteY1"/>
              </a:cxn>
              <a:cxn ang="0">
                <a:pos x="connsiteX2" y="connsiteY2"/>
              </a:cxn>
              <a:cxn ang="0">
                <a:pos x="connsiteX3" y="connsiteY3"/>
              </a:cxn>
            </a:cxnLst>
            <a:rect l="l" t="t" r="r" b="b"/>
            <a:pathLst>
              <a:path w="2249561" h="1273828">
                <a:moveTo>
                  <a:pt x="0" y="986957"/>
                </a:moveTo>
                <a:cubicBezTo>
                  <a:pt x="690087" y="358432"/>
                  <a:pt x="1188931" y="-294000"/>
                  <a:pt x="2249561" y="141287"/>
                </a:cubicBezTo>
                <a:lnTo>
                  <a:pt x="2249561" y="1273828"/>
                </a:lnTo>
                <a:cubicBezTo>
                  <a:pt x="1762671" y="1220039"/>
                  <a:pt x="570560" y="550676"/>
                  <a:pt x="0" y="98695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800">
                <a:noFill/>
              </a:rPr>
              <a:t> </a:t>
            </a:r>
          </a:p>
        </p:txBody>
      </p:sp>
      <p:sp>
        <p:nvSpPr>
          <p:cNvPr id="5" name="Title 1">
            <a:extLst>
              <a:ext uri="{FF2B5EF4-FFF2-40B4-BE49-F238E27FC236}">
                <a16:creationId xmlns:a16="http://schemas.microsoft.com/office/drawing/2014/main" id="{B506B291-BD26-4DBD-A912-E9396BA1828C}"/>
              </a:ext>
            </a:extLst>
          </p:cNvPr>
          <p:cNvSpPr>
            <a:spLocks noGrp="1"/>
          </p:cNvSpPr>
          <p:nvPr>
            <p:ph type="title"/>
          </p:nvPr>
        </p:nvSpPr>
        <p:spPr>
          <a:xfrm>
            <a:off x="695326" y="1700811"/>
            <a:ext cx="10768680" cy="1224137"/>
          </a:xfrm>
        </p:spPr>
        <p:txBody>
          <a:bodyPr anchor="b">
            <a:noAutofit/>
          </a:bodyPr>
          <a:lstStyle>
            <a:lvl1pPr>
              <a:lnSpc>
                <a:spcPts val="5040"/>
              </a:lnSpc>
              <a:defRPr sz="4200">
                <a:solidFill>
                  <a:schemeClr val="accent1"/>
                </a:solidFill>
              </a:defRPr>
            </a:lvl1pPr>
          </a:lstStyle>
          <a:p>
            <a:r>
              <a:rPr lang="en-GB"/>
              <a:t>Click to edit Master title style</a:t>
            </a:r>
            <a:endParaRPr lang="en-AU"/>
          </a:p>
        </p:txBody>
      </p:sp>
      <p:sp>
        <p:nvSpPr>
          <p:cNvPr id="6" name="Text Placeholder 6">
            <a:extLst>
              <a:ext uri="{FF2B5EF4-FFF2-40B4-BE49-F238E27FC236}">
                <a16:creationId xmlns:a16="http://schemas.microsoft.com/office/drawing/2014/main" id="{72AC3715-D94B-4A73-8E94-CAC9D5806F46}"/>
              </a:ext>
            </a:extLst>
          </p:cNvPr>
          <p:cNvSpPr>
            <a:spLocks noGrp="1"/>
          </p:cNvSpPr>
          <p:nvPr>
            <p:ph type="body" sz="quarter" idx="10"/>
          </p:nvPr>
        </p:nvSpPr>
        <p:spPr>
          <a:xfrm>
            <a:off x="695326" y="3113744"/>
            <a:ext cx="10768680" cy="2043451"/>
          </a:xfrm>
          <a:prstGeom prst="rect">
            <a:avLst/>
          </a:prstGeom>
        </p:spPr>
        <p:txBody>
          <a:bodyPr>
            <a:normAutofit/>
          </a:bodyPr>
          <a:lstStyle>
            <a:lvl1pPr marL="0" indent="0">
              <a:lnSpc>
                <a:spcPts val="3240"/>
              </a:lnSpc>
              <a:buNone/>
              <a:defRPr sz="2700">
                <a:solidFill>
                  <a:schemeClr val="accent1"/>
                </a:solidFill>
              </a:defRPr>
            </a:lvl1pPr>
          </a:lstStyle>
          <a:p>
            <a:pPr lvl="0"/>
            <a:r>
              <a:rPr lang="en-GB"/>
              <a:t>Click to edit Master text styles</a:t>
            </a:r>
          </a:p>
        </p:txBody>
      </p:sp>
      <p:sp>
        <p:nvSpPr>
          <p:cNvPr id="7" name="Rectangle 6">
            <a:extLst>
              <a:ext uri="{FF2B5EF4-FFF2-40B4-BE49-F238E27FC236}">
                <a16:creationId xmlns:a16="http://schemas.microsoft.com/office/drawing/2014/main" id="{8CAE7FD6-C4AB-456C-8186-F8E8B285CBBD}"/>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0" name="Picture 9">
            <a:extLst>
              <a:ext uri="{FF2B5EF4-FFF2-40B4-BE49-F238E27FC236}">
                <a16:creationId xmlns:a16="http://schemas.microsoft.com/office/drawing/2014/main" id="{49CEDD3B-B2C6-4C8F-88C7-30EB2A949233}"/>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12" name="Footer Placeholder 11">
            <a:extLst>
              <a:ext uri="{FF2B5EF4-FFF2-40B4-BE49-F238E27FC236}">
                <a16:creationId xmlns:a16="http://schemas.microsoft.com/office/drawing/2014/main" id="{A25860B6-572B-42C8-98B4-41BF602CD44E}"/>
              </a:ext>
            </a:extLst>
          </p:cNvPr>
          <p:cNvSpPr>
            <a:spLocks noGrp="1"/>
          </p:cNvSpPr>
          <p:nvPr>
            <p:ph type="ftr" sz="quarter" idx="12"/>
          </p:nvPr>
        </p:nvSpPr>
        <p:spPr/>
        <p:txBody>
          <a:bodyPr/>
          <a:lstStyle/>
          <a:p>
            <a:r>
              <a:rPr lang="en-AU"/>
              <a:t>EQUS Autumn School, Noosa, May 9th 2024.</a:t>
            </a:r>
          </a:p>
        </p:txBody>
      </p:sp>
      <p:sp>
        <p:nvSpPr>
          <p:cNvPr id="13" name="Slide Number Placeholder 12">
            <a:extLst>
              <a:ext uri="{FF2B5EF4-FFF2-40B4-BE49-F238E27FC236}">
                <a16:creationId xmlns:a16="http://schemas.microsoft.com/office/drawing/2014/main" id="{E4BE4F66-8978-4B9A-B365-ABFD2A461631}"/>
              </a:ext>
            </a:extLst>
          </p:cNvPr>
          <p:cNvSpPr>
            <a:spLocks noGrp="1"/>
          </p:cNvSpPr>
          <p:nvPr>
            <p:ph type="sldNum" sz="quarter" idx="13"/>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2965548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4DB10F3-61E9-4E77-9DC7-82D405E3EBBB}"/>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10" name="Content Placeholder 9">
            <a:extLst>
              <a:ext uri="{FF2B5EF4-FFF2-40B4-BE49-F238E27FC236}">
                <a16:creationId xmlns:a16="http://schemas.microsoft.com/office/drawing/2014/main" id="{2DB2C94B-2557-442B-9A14-97C40CD6AB85}"/>
              </a:ext>
            </a:extLst>
          </p:cNvPr>
          <p:cNvSpPr>
            <a:spLocks noGrp="1"/>
          </p:cNvSpPr>
          <p:nvPr>
            <p:ph sz="quarter" idx="10"/>
          </p:nvPr>
        </p:nvSpPr>
        <p:spPr>
          <a:xfrm>
            <a:off x="695326" y="1700213"/>
            <a:ext cx="10801350" cy="4608512"/>
          </a:xfrm>
          <a:prstGeom prst="rect">
            <a:avLst/>
          </a:prstGeom>
        </p:spPr>
        <p:txBody>
          <a:bodyPr/>
          <a:lstStyle>
            <a:lvl1pPr>
              <a:defRPr lang="en-US" dirty="0"/>
            </a:lvl1pPr>
            <a:lvl2pPr>
              <a:defRPr lang="en-US" dirty="0"/>
            </a:lvl2pPr>
            <a:lvl3pPr>
              <a:defRPr lang="en-US" dirty="0"/>
            </a:lvl3pPr>
            <a:lvl4pPr>
              <a:defRPr lang="en-US" dirty="0"/>
            </a:lvl4pPr>
            <a:lvl5pPr>
              <a:spcBef>
                <a:spcPts val="1200"/>
              </a:spcBef>
              <a:defRPr lang="en-US" dirty="0"/>
            </a:lvl5pPr>
            <a:lvl6pPr>
              <a:defRPr lang="en-AU" dirty="0"/>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3">
            <a:extLst>
              <a:ext uri="{FF2B5EF4-FFF2-40B4-BE49-F238E27FC236}">
                <a16:creationId xmlns:a16="http://schemas.microsoft.com/office/drawing/2014/main" id="{5184708F-CDEB-4FFB-9113-878D6AE04045}"/>
              </a:ext>
            </a:extLst>
          </p:cNvPr>
          <p:cNvSpPr>
            <a:spLocks noGrp="1"/>
          </p:cNvSpPr>
          <p:nvPr>
            <p:ph type="title"/>
          </p:nvPr>
        </p:nvSpPr>
        <p:spPr/>
        <p:txBody>
          <a:bodyPr/>
          <a:lstStyle/>
          <a:p>
            <a:r>
              <a:rPr lang="en-GB"/>
              <a:t>Click to edit Master title style</a:t>
            </a:r>
            <a:endParaRPr lang="en-AU"/>
          </a:p>
        </p:txBody>
      </p:sp>
      <p:sp>
        <p:nvSpPr>
          <p:cNvPr id="8" name="Text Placeholder 5">
            <a:extLst>
              <a:ext uri="{FF2B5EF4-FFF2-40B4-BE49-F238E27FC236}">
                <a16:creationId xmlns:a16="http://schemas.microsoft.com/office/drawing/2014/main" id="{766B75CD-5CD6-4D07-B08A-ACCB61480F59}"/>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5" name="Footer Placeholder 4">
            <a:extLst>
              <a:ext uri="{FF2B5EF4-FFF2-40B4-BE49-F238E27FC236}">
                <a16:creationId xmlns:a16="http://schemas.microsoft.com/office/drawing/2014/main" id="{246DB8A7-6976-473B-BF64-0813975EEBBB}"/>
              </a:ext>
            </a:extLst>
          </p:cNvPr>
          <p:cNvSpPr>
            <a:spLocks noGrp="1"/>
          </p:cNvSpPr>
          <p:nvPr>
            <p:ph type="ftr" sz="quarter" idx="17"/>
          </p:nvPr>
        </p:nvSpPr>
        <p:spPr/>
        <p:txBody>
          <a:bodyPr/>
          <a:lstStyle/>
          <a:p>
            <a:r>
              <a:rPr lang="en-AU"/>
              <a:t>EQUS Autumn School, Noosa, May 9th 2024.</a:t>
            </a:r>
          </a:p>
        </p:txBody>
      </p:sp>
      <p:sp>
        <p:nvSpPr>
          <p:cNvPr id="7" name="Slide Number Placeholder 6">
            <a:extLst>
              <a:ext uri="{FF2B5EF4-FFF2-40B4-BE49-F238E27FC236}">
                <a16:creationId xmlns:a16="http://schemas.microsoft.com/office/drawing/2014/main" id="{C50E6DF7-2887-45E5-8CD1-2FCDFD70911D}"/>
              </a:ext>
            </a:extLst>
          </p:cNvPr>
          <p:cNvSpPr>
            <a:spLocks noGrp="1"/>
          </p:cNvSpPr>
          <p:nvPr>
            <p:ph type="sldNum" sz="quarter" idx="18"/>
          </p:nvPr>
        </p:nvSpPr>
        <p:spPr/>
        <p:txBody>
          <a:bodyPr/>
          <a:lstStyle/>
          <a:p>
            <a:fld id="{2CCE7A2F-ECC0-465E-AEEC-8B0EB9E19E0D}" type="slidenum">
              <a:rPr lang="en-AU" smtClean="0"/>
              <a:t>‹#›</a:t>
            </a:fld>
            <a:endParaRPr lang="en-AU"/>
          </a:p>
        </p:txBody>
      </p:sp>
      <p:pic>
        <p:nvPicPr>
          <p:cNvPr id="12" name="Picture 11">
            <a:extLst>
              <a:ext uri="{FF2B5EF4-FFF2-40B4-BE49-F238E27FC236}">
                <a16:creationId xmlns:a16="http://schemas.microsoft.com/office/drawing/2014/main" id="{65099731-84D7-49CC-91E0-CE4B0734675A}"/>
              </a:ext>
            </a:extLst>
          </p:cNvPr>
          <p:cNvPicPr>
            <a:picLocks noChangeAspect="1"/>
          </p:cNvPicPr>
          <p:nvPr/>
        </p:nvPicPr>
        <p:blipFill>
          <a:blip r:embed="rId2"/>
          <a:stretch>
            <a:fillRect/>
          </a:stretch>
        </p:blipFill>
        <p:spPr>
          <a:xfrm>
            <a:off x="10297935" y="152896"/>
            <a:ext cx="1210684" cy="324000"/>
          </a:xfrm>
          <a:prstGeom prst="rect">
            <a:avLst/>
          </a:prstGeom>
        </p:spPr>
      </p:pic>
    </p:spTree>
    <p:extLst>
      <p:ext uri="{BB962C8B-B14F-4D97-AF65-F5344CB8AC3E}">
        <p14:creationId xmlns:p14="http://schemas.microsoft.com/office/powerpoint/2010/main" val="3839583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E617285-D1B4-4CCD-B438-9B032C51AF79}"/>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3" name="Content Placeholder 2"/>
          <p:cNvSpPr>
            <a:spLocks noGrp="1"/>
          </p:cNvSpPr>
          <p:nvPr>
            <p:ph sz="half" idx="1"/>
          </p:nvPr>
        </p:nvSpPr>
        <p:spPr>
          <a:xfrm>
            <a:off x="695325" y="1700213"/>
            <a:ext cx="5218859" cy="4608515"/>
          </a:xfrm>
          <a:prstGeom prst="rect">
            <a:avLst/>
          </a:prstGeom>
        </p:spPr>
        <p:txBody>
          <a:bodyPr>
            <a:normAutofit/>
          </a:bodyPr>
          <a:lstStyle>
            <a:lvl1pPr>
              <a:defRPr lang="en-US" dirty="0"/>
            </a:lvl1pPr>
            <a:lvl2pPr>
              <a:defRPr lang="en-US" dirty="0"/>
            </a:lvl2pPr>
            <a:lvl3pPr>
              <a:defRPr lang="en-US" dirty="0"/>
            </a:lvl3pPr>
            <a:lvl4pPr>
              <a:defRPr lang="en-US" dirty="0"/>
            </a:lvl4pPr>
            <a:lvl5pPr>
              <a:defRPr lang="en-US" sz="2400" dirty="0"/>
            </a:lvl5pPr>
            <a:lvl6pPr>
              <a:defRPr lang="en-AU" sz="2000" dirty="0"/>
            </a:lvl6pPr>
            <a:lvl7pPr>
              <a:defRPr lang="en-AU" dirty="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288619" y="1700213"/>
            <a:ext cx="5220000" cy="4608515"/>
          </a:xfrm>
          <a:prstGeom prst="rect">
            <a:avLst/>
          </a:prstGeom>
        </p:spPr>
        <p:txBody>
          <a:bodyPr>
            <a:normAutofit/>
          </a:bodyPr>
          <a:lstStyle>
            <a:lvl1pPr>
              <a:defRPr lang="en-US" dirty="0"/>
            </a:lvl1pPr>
            <a:lvl2pPr>
              <a:defRPr lang="en-US" dirty="0"/>
            </a:lvl2pPr>
            <a:lvl3pPr>
              <a:defRPr lang="en-US" dirty="0"/>
            </a:lvl3pPr>
            <a:lvl4pPr>
              <a:defRPr lang="en-US" dirty="0"/>
            </a:lvl4pPr>
            <a:lvl5pPr>
              <a:defRPr lang="en-AU" dirty="0"/>
            </a:lvl5pPr>
            <a:lvl6pPr>
              <a:defRPr lang="en-AU" dirty="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8" name="Title 7">
            <a:extLst>
              <a:ext uri="{FF2B5EF4-FFF2-40B4-BE49-F238E27FC236}">
                <a16:creationId xmlns:a16="http://schemas.microsoft.com/office/drawing/2014/main" id="{E9C4661F-54FC-4886-BD67-853118646F4D}"/>
              </a:ext>
            </a:extLst>
          </p:cNvPr>
          <p:cNvSpPr>
            <a:spLocks noGrp="1"/>
          </p:cNvSpPr>
          <p:nvPr>
            <p:ph type="title"/>
          </p:nvPr>
        </p:nvSpPr>
        <p:spPr/>
        <p:txBody>
          <a:bodyPr/>
          <a:lstStyle/>
          <a:p>
            <a:r>
              <a:rPr lang="en-GB"/>
              <a:t>Click to edit Master title style</a:t>
            </a:r>
            <a:endParaRPr lang="en-AU"/>
          </a:p>
        </p:txBody>
      </p:sp>
      <p:sp>
        <p:nvSpPr>
          <p:cNvPr id="10" name="Text Placeholder 5">
            <a:extLst>
              <a:ext uri="{FF2B5EF4-FFF2-40B4-BE49-F238E27FC236}">
                <a16:creationId xmlns:a16="http://schemas.microsoft.com/office/drawing/2014/main" id="{B8CF3B12-4A8B-4A18-B3B1-784A4DEDEF2B}"/>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pic>
        <p:nvPicPr>
          <p:cNvPr id="11" name="Picture 10">
            <a:extLst>
              <a:ext uri="{FF2B5EF4-FFF2-40B4-BE49-F238E27FC236}">
                <a16:creationId xmlns:a16="http://schemas.microsoft.com/office/drawing/2014/main" id="{E3275DB1-C9CB-4BE5-B284-7833AD902813}"/>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9" name="Footer Placeholder 8">
            <a:extLst>
              <a:ext uri="{FF2B5EF4-FFF2-40B4-BE49-F238E27FC236}">
                <a16:creationId xmlns:a16="http://schemas.microsoft.com/office/drawing/2014/main" id="{F8BF24CA-767B-442B-A672-6C630273E4EA}"/>
              </a:ext>
            </a:extLst>
          </p:cNvPr>
          <p:cNvSpPr>
            <a:spLocks noGrp="1"/>
          </p:cNvSpPr>
          <p:nvPr>
            <p:ph type="ftr" sz="quarter" idx="17"/>
          </p:nvPr>
        </p:nvSpPr>
        <p:spPr/>
        <p:txBody>
          <a:bodyPr/>
          <a:lstStyle/>
          <a:p>
            <a:r>
              <a:rPr lang="en-AU"/>
              <a:t>EQUS Autumn School, Noosa, May 9th 2024.</a:t>
            </a:r>
          </a:p>
        </p:txBody>
      </p:sp>
      <p:sp>
        <p:nvSpPr>
          <p:cNvPr id="13" name="Slide Number Placeholder 12">
            <a:extLst>
              <a:ext uri="{FF2B5EF4-FFF2-40B4-BE49-F238E27FC236}">
                <a16:creationId xmlns:a16="http://schemas.microsoft.com/office/drawing/2014/main" id="{85B269D8-1308-43E9-B2BF-264F017F03A8}"/>
              </a:ext>
            </a:extLst>
          </p:cNvPr>
          <p:cNvSpPr>
            <a:spLocks noGrp="1"/>
          </p:cNvSpPr>
          <p:nvPr>
            <p:ph type="sldNum" sz="quarter" idx="18"/>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726697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ubtitle &amp; Content">
    <p:spTree>
      <p:nvGrpSpPr>
        <p:cNvPr id="1" name=""/>
        <p:cNvGrpSpPr/>
        <p:nvPr/>
      </p:nvGrpSpPr>
      <p:grpSpPr>
        <a:xfrm>
          <a:off x="0" y="0"/>
          <a:ext cx="0" cy="0"/>
          <a:chOff x="0" y="0"/>
          <a:chExt cx="0" cy="0"/>
        </a:xfrm>
      </p:grpSpPr>
      <p:sp>
        <p:nvSpPr>
          <p:cNvPr id="12" name="Content Placeholder 9">
            <a:extLst>
              <a:ext uri="{FF2B5EF4-FFF2-40B4-BE49-F238E27FC236}">
                <a16:creationId xmlns:a16="http://schemas.microsoft.com/office/drawing/2014/main" id="{7DE9F9C2-C2B0-4B19-9F8F-A1280EA275C0}"/>
              </a:ext>
            </a:extLst>
          </p:cNvPr>
          <p:cNvSpPr>
            <a:spLocks noGrp="1"/>
          </p:cNvSpPr>
          <p:nvPr>
            <p:ph sz="quarter" idx="10"/>
          </p:nvPr>
        </p:nvSpPr>
        <p:spPr>
          <a:xfrm>
            <a:off x="695326" y="2276872"/>
            <a:ext cx="10801350" cy="4031853"/>
          </a:xfrm>
          <a:prstGeom prst="rect">
            <a:avLst/>
          </a:prstGeom>
        </p:spPr>
        <p:txBody>
          <a:bodyPr/>
          <a:lstStyle>
            <a:lvl1pPr>
              <a:defRPr lang="en-US" dirty="0"/>
            </a:lvl1pPr>
            <a:lvl2pPr>
              <a:defRPr lang="en-US" dirty="0"/>
            </a:lvl2pPr>
            <a:lvl3pPr>
              <a:defRPr lang="en-US" dirty="0"/>
            </a:lvl3pPr>
            <a:lvl4pPr>
              <a:defRPr lang="en-US" dirty="0"/>
            </a:lvl4pPr>
            <a:lvl5pPr>
              <a:spcBef>
                <a:spcPts val="1200"/>
              </a:spcBef>
              <a:defRPr lang="en-AU"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Text Placeholder 5">
            <a:extLst>
              <a:ext uri="{FF2B5EF4-FFF2-40B4-BE49-F238E27FC236}">
                <a16:creationId xmlns:a16="http://schemas.microsoft.com/office/drawing/2014/main" id="{41D6D02D-851A-425B-9382-05F6C6A21AE0}"/>
              </a:ext>
            </a:extLst>
          </p:cNvPr>
          <p:cNvSpPr>
            <a:spLocks noGrp="1"/>
          </p:cNvSpPr>
          <p:nvPr>
            <p:ph type="body" sz="quarter" idx="14" hasCustomPrompt="1"/>
          </p:nvPr>
        </p:nvSpPr>
        <p:spPr>
          <a:xfrm>
            <a:off x="695325" y="1700808"/>
            <a:ext cx="10801350" cy="504825"/>
          </a:xfrm>
        </p:spPr>
        <p:txBody>
          <a:bodyPr>
            <a:normAutofit/>
          </a:bodyPr>
          <a:lstStyle>
            <a:lvl1pPr>
              <a:defRPr sz="2000" b="1">
                <a:solidFill>
                  <a:schemeClr val="accent1"/>
                </a:solidFill>
              </a:defRPr>
            </a:lvl1pPr>
            <a:lvl2pPr marL="612" indent="0">
              <a:buNone/>
              <a:defRPr/>
            </a:lvl2pPr>
          </a:lstStyle>
          <a:p>
            <a:pPr lvl="0"/>
            <a:r>
              <a:rPr lang="en-US"/>
              <a:t>[Subtitle]</a:t>
            </a:r>
          </a:p>
        </p:txBody>
      </p:sp>
      <p:sp>
        <p:nvSpPr>
          <p:cNvPr id="13" name="Text Placeholder 5">
            <a:extLst>
              <a:ext uri="{FF2B5EF4-FFF2-40B4-BE49-F238E27FC236}">
                <a16:creationId xmlns:a16="http://schemas.microsoft.com/office/drawing/2014/main" id="{47739A71-8D07-4132-9F5A-AE8E3A1B32C3}"/>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Rectangle 9">
            <a:extLst>
              <a:ext uri="{FF2B5EF4-FFF2-40B4-BE49-F238E27FC236}">
                <a16:creationId xmlns:a16="http://schemas.microsoft.com/office/drawing/2014/main" id="{D58DC2F2-9186-47D8-9B5E-AD01B90E6DDD}"/>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5" name="Picture 14">
            <a:extLst>
              <a:ext uri="{FF2B5EF4-FFF2-40B4-BE49-F238E27FC236}">
                <a16:creationId xmlns:a16="http://schemas.microsoft.com/office/drawing/2014/main" id="{EFCDB56B-4EE8-4A95-A470-557D6FBBEB41}"/>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3" name="Title 2">
            <a:extLst>
              <a:ext uri="{FF2B5EF4-FFF2-40B4-BE49-F238E27FC236}">
                <a16:creationId xmlns:a16="http://schemas.microsoft.com/office/drawing/2014/main" id="{FC6DF2CA-8642-47E7-98D3-A7019416AF60}"/>
              </a:ext>
            </a:extLst>
          </p:cNvPr>
          <p:cNvSpPr>
            <a:spLocks noGrp="1"/>
          </p:cNvSpPr>
          <p:nvPr>
            <p:ph type="title"/>
          </p:nvPr>
        </p:nvSpPr>
        <p:spPr/>
        <p:txBody>
          <a:bodyPr/>
          <a:lstStyle/>
          <a:p>
            <a:r>
              <a:rPr lang="en-GB"/>
              <a:t>Click to edit Master title style</a:t>
            </a:r>
            <a:endParaRPr lang="en-AU"/>
          </a:p>
        </p:txBody>
      </p:sp>
      <p:sp>
        <p:nvSpPr>
          <p:cNvPr id="4" name="Footer Placeholder 3">
            <a:extLst>
              <a:ext uri="{FF2B5EF4-FFF2-40B4-BE49-F238E27FC236}">
                <a16:creationId xmlns:a16="http://schemas.microsoft.com/office/drawing/2014/main" id="{6EBC9286-B8FB-4658-B210-6BC87EB1E2EB}"/>
              </a:ext>
            </a:extLst>
          </p:cNvPr>
          <p:cNvSpPr>
            <a:spLocks noGrp="1"/>
          </p:cNvSpPr>
          <p:nvPr>
            <p:ph type="ftr" sz="quarter" idx="17"/>
          </p:nvPr>
        </p:nvSpPr>
        <p:spPr/>
        <p:txBody>
          <a:bodyPr/>
          <a:lstStyle/>
          <a:p>
            <a:r>
              <a:rPr lang="en-AU"/>
              <a:t>EQUS Autumn School, Noosa, May 9th 2024.</a:t>
            </a:r>
          </a:p>
        </p:txBody>
      </p:sp>
      <p:sp>
        <p:nvSpPr>
          <p:cNvPr id="5" name="Slide Number Placeholder 4">
            <a:extLst>
              <a:ext uri="{FF2B5EF4-FFF2-40B4-BE49-F238E27FC236}">
                <a16:creationId xmlns:a16="http://schemas.microsoft.com/office/drawing/2014/main" id="{D8026DBB-B46A-4BB1-A99E-4F99BBBFE3FF}"/>
              </a:ext>
            </a:extLst>
          </p:cNvPr>
          <p:cNvSpPr>
            <a:spLocks noGrp="1"/>
          </p:cNvSpPr>
          <p:nvPr>
            <p:ph type="sldNum" sz="quarter" idx="18"/>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24424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ubtitle, 2 Graph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2F89E8-AEA0-41B7-97D7-227B19E804EC}"/>
              </a:ext>
            </a:extLst>
          </p:cNvPr>
          <p:cNvSpPr>
            <a:spLocks noGrp="1"/>
          </p:cNvSpPr>
          <p:nvPr>
            <p:ph type="body" sz="quarter" idx="13" hasCustomPrompt="1"/>
          </p:nvPr>
        </p:nvSpPr>
        <p:spPr>
          <a:xfrm>
            <a:off x="695326" y="2279553"/>
            <a:ext cx="5220000" cy="360000"/>
          </a:xfrm>
          <a:prstGeom prst="rect">
            <a:avLst/>
          </a:prstGeom>
        </p:spPr>
        <p:txBody>
          <a:bodyPr>
            <a:noAutofit/>
          </a:bodyPr>
          <a:lstStyle>
            <a:lvl1pPr>
              <a:lnSpc>
                <a:spcPct val="100000"/>
              </a:lnSpc>
              <a:defRPr sz="1200">
                <a:solidFill>
                  <a:schemeClr val="accent1"/>
                </a:solidFill>
              </a:defRPr>
            </a:lvl1pPr>
            <a:lvl2pPr>
              <a:defRPr sz="1200">
                <a:solidFill>
                  <a:schemeClr val="accent1"/>
                </a:solidFill>
              </a:defRPr>
            </a:lvl2pPr>
            <a:lvl3pPr>
              <a:defRPr sz="1200">
                <a:solidFill>
                  <a:schemeClr val="accent1"/>
                </a:solidFill>
              </a:defRPr>
            </a:lvl3pPr>
            <a:lvl4pPr>
              <a:defRPr sz="1200">
                <a:solidFill>
                  <a:schemeClr val="accent1"/>
                </a:solidFill>
              </a:defRPr>
            </a:lvl4pPr>
            <a:lvl5pPr>
              <a:defRPr lang="en-AU" dirty="0"/>
            </a:lvl5pPr>
            <a:lvl6pPr>
              <a:defRPr b="0"/>
            </a:lvl6pPr>
          </a:lstStyle>
          <a:p>
            <a:pPr lvl="5"/>
            <a:r>
              <a:rPr lang="en-US"/>
              <a:t>[Graph title]</a:t>
            </a:r>
            <a:endParaRPr lang="en-AU"/>
          </a:p>
        </p:txBody>
      </p:sp>
      <p:sp>
        <p:nvSpPr>
          <p:cNvPr id="6" name="Content Placeholder 5">
            <a:extLst>
              <a:ext uri="{FF2B5EF4-FFF2-40B4-BE49-F238E27FC236}">
                <a16:creationId xmlns:a16="http://schemas.microsoft.com/office/drawing/2014/main" id="{5F93F161-17EB-4DA5-BE00-069D1277B92D}"/>
              </a:ext>
            </a:extLst>
          </p:cNvPr>
          <p:cNvSpPr>
            <a:spLocks noGrp="1"/>
          </p:cNvSpPr>
          <p:nvPr>
            <p:ph sz="quarter" idx="17"/>
          </p:nvPr>
        </p:nvSpPr>
        <p:spPr>
          <a:xfrm>
            <a:off x="695326" y="2696388"/>
            <a:ext cx="5220000" cy="3612337"/>
          </a:xfrm>
        </p:spPr>
        <p:txBody>
          <a:bodyPr/>
          <a:lstStyle>
            <a:lvl1pPr>
              <a:defRPr lang="en-US" dirty="0"/>
            </a:lvl1pPr>
            <a:lvl2pPr>
              <a:defRPr lang="en-US" dirty="0"/>
            </a:lvl2pPr>
            <a:lvl3pPr>
              <a:defRPr lang="en-US" dirty="0"/>
            </a:lvl3pPr>
            <a:lvl4pPr>
              <a:defRPr lang="en-US" dirty="0"/>
            </a:lvl4pPr>
            <a:lvl5pPr>
              <a:defRPr lang="en-AU"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5" name="Text Placeholder 6">
            <a:extLst>
              <a:ext uri="{FF2B5EF4-FFF2-40B4-BE49-F238E27FC236}">
                <a16:creationId xmlns:a16="http://schemas.microsoft.com/office/drawing/2014/main" id="{4324DF9C-3E8A-469C-8FC9-4938DAA32240}"/>
              </a:ext>
            </a:extLst>
          </p:cNvPr>
          <p:cNvSpPr>
            <a:spLocks noGrp="1"/>
          </p:cNvSpPr>
          <p:nvPr>
            <p:ph type="body" sz="quarter" idx="18" hasCustomPrompt="1"/>
          </p:nvPr>
        </p:nvSpPr>
        <p:spPr>
          <a:xfrm>
            <a:off x="6279511" y="2279553"/>
            <a:ext cx="5220000" cy="360000"/>
          </a:xfrm>
          <a:prstGeom prst="rect">
            <a:avLst/>
          </a:prstGeom>
        </p:spPr>
        <p:txBody>
          <a:bodyPr>
            <a:noAutofit/>
          </a:bodyPr>
          <a:lstStyle>
            <a:lvl1pPr>
              <a:lnSpc>
                <a:spcPct val="100000"/>
              </a:lnSpc>
              <a:defRPr sz="1200">
                <a:solidFill>
                  <a:schemeClr val="accent1"/>
                </a:solidFill>
              </a:defRPr>
            </a:lvl1pPr>
            <a:lvl2pPr>
              <a:defRPr sz="1200">
                <a:solidFill>
                  <a:schemeClr val="accent1"/>
                </a:solidFill>
              </a:defRPr>
            </a:lvl2pPr>
            <a:lvl3pPr>
              <a:defRPr sz="1200">
                <a:solidFill>
                  <a:schemeClr val="accent1"/>
                </a:solidFill>
              </a:defRPr>
            </a:lvl3pPr>
            <a:lvl4pPr>
              <a:defRPr sz="1200">
                <a:solidFill>
                  <a:schemeClr val="accent1"/>
                </a:solidFill>
              </a:defRPr>
            </a:lvl4pPr>
            <a:lvl5pPr>
              <a:defRPr lang="en-AU" dirty="0"/>
            </a:lvl5pPr>
            <a:lvl6pPr>
              <a:defRPr b="0"/>
            </a:lvl6pPr>
          </a:lstStyle>
          <a:p>
            <a:pPr lvl="5"/>
            <a:r>
              <a:rPr lang="en-US"/>
              <a:t>[Graph title]</a:t>
            </a:r>
            <a:endParaRPr lang="en-AU"/>
          </a:p>
        </p:txBody>
      </p:sp>
      <p:sp>
        <p:nvSpPr>
          <p:cNvPr id="16" name="Content Placeholder 5">
            <a:extLst>
              <a:ext uri="{FF2B5EF4-FFF2-40B4-BE49-F238E27FC236}">
                <a16:creationId xmlns:a16="http://schemas.microsoft.com/office/drawing/2014/main" id="{A027F0FB-D735-4865-B5EA-A50B34F47CA8}"/>
              </a:ext>
            </a:extLst>
          </p:cNvPr>
          <p:cNvSpPr>
            <a:spLocks noGrp="1"/>
          </p:cNvSpPr>
          <p:nvPr>
            <p:ph sz="quarter" idx="19"/>
          </p:nvPr>
        </p:nvSpPr>
        <p:spPr>
          <a:xfrm>
            <a:off x="6279511" y="2696388"/>
            <a:ext cx="5220000" cy="3612337"/>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1" name="Text Placeholder 5">
            <a:extLst>
              <a:ext uri="{FF2B5EF4-FFF2-40B4-BE49-F238E27FC236}">
                <a16:creationId xmlns:a16="http://schemas.microsoft.com/office/drawing/2014/main" id="{CAE7F11A-C7DA-440F-83D7-3571E1FAF17A}"/>
              </a:ext>
            </a:extLst>
          </p:cNvPr>
          <p:cNvSpPr>
            <a:spLocks noGrp="1"/>
          </p:cNvSpPr>
          <p:nvPr>
            <p:ph type="body" sz="quarter" idx="14" hasCustomPrompt="1"/>
          </p:nvPr>
        </p:nvSpPr>
        <p:spPr>
          <a:xfrm>
            <a:off x="695327" y="1699200"/>
            <a:ext cx="10772776" cy="504825"/>
          </a:xfrm>
        </p:spPr>
        <p:txBody>
          <a:bodyPr>
            <a:normAutofit/>
          </a:bodyPr>
          <a:lstStyle>
            <a:lvl1pPr>
              <a:defRPr sz="2000" b="1">
                <a:solidFill>
                  <a:schemeClr val="accent1"/>
                </a:solidFill>
              </a:defRPr>
            </a:lvl1pPr>
            <a:lvl2pPr marL="612" indent="0">
              <a:buNone/>
              <a:defRPr/>
            </a:lvl2pPr>
          </a:lstStyle>
          <a:p>
            <a:pPr lvl="0"/>
            <a:r>
              <a:rPr lang="en-US"/>
              <a:t>[Subtitle]</a:t>
            </a:r>
          </a:p>
        </p:txBody>
      </p:sp>
      <p:sp>
        <p:nvSpPr>
          <p:cNvPr id="13" name="Text Placeholder 5">
            <a:extLst>
              <a:ext uri="{FF2B5EF4-FFF2-40B4-BE49-F238E27FC236}">
                <a16:creationId xmlns:a16="http://schemas.microsoft.com/office/drawing/2014/main" id="{97ABDCDB-C6CD-4C8C-A5E2-31920BCF53A3}"/>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2" name="Rectangle 11">
            <a:extLst>
              <a:ext uri="{FF2B5EF4-FFF2-40B4-BE49-F238E27FC236}">
                <a16:creationId xmlns:a16="http://schemas.microsoft.com/office/drawing/2014/main" id="{71F7154F-DE85-4B92-BE63-FC9C5B0FC149}"/>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7" name="Picture 16">
            <a:extLst>
              <a:ext uri="{FF2B5EF4-FFF2-40B4-BE49-F238E27FC236}">
                <a16:creationId xmlns:a16="http://schemas.microsoft.com/office/drawing/2014/main" id="{6C08FAE1-741A-4147-AD4A-766CC098B78A}"/>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8" name="Title 7">
            <a:extLst>
              <a:ext uri="{FF2B5EF4-FFF2-40B4-BE49-F238E27FC236}">
                <a16:creationId xmlns:a16="http://schemas.microsoft.com/office/drawing/2014/main" id="{0701168E-769B-45DB-AFDD-B10DB12B4A9C}"/>
              </a:ext>
            </a:extLst>
          </p:cNvPr>
          <p:cNvSpPr>
            <a:spLocks noGrp="1"/>
          </p:cNvSpPr>
          <p:nvPr>
            <p:ph type="title"/>
          </p:nvPr>
        </p:nvSpPr>
        <p:spPr/>
        <p:txBody>
          <a:bodyPr/>
          <a:lstStyle/>
          <a:p>
            <a:r>
              <a:rPr lang="en-GB"/>
              <a:t>Click to edit Master title style</a:t>
            </a:r>
            <a:endParaRPr lang="en-AU"/>
          </a:p>
        </p:txBody>
      </p:sp>
      <p:sp>
        <p:nvSpPr>
          <p:cNvPr id="9" name="Footer Placeholder 8">
            <a:extLst>
              <a:ext uri="{FF2B5EF4-FFF2-40B4-BE49-F238E27FC236}">
                <a16:creationId xmlns:a16="http://schemas.microsoft.com/office/drawing/2014/main" id="{40E684A2-92A1-4743-93DB-A2D5AFCE792F}"/>
              </a:ext>
            </a:extLst>
          </p:cNvPr>
          <p:cNvSpPr>
            <a:spLocks noGrp="1"/>
          </p:cNvSpPr>
          <p:nvPr>
            <p:ph type="ftr" sz="quarter" idx="21"/>
          </p:nvPr>
        </p:nvSpPr>
        <p:spPr/>
        <p:txBody>
          <a:bodyPr/>
          <a:lstStyle/>
          <a:p>
            <a:r>
              <a:rPr lang="en-AU"/>
              <a:t>EQUS Autumn School, Noosa, May 9th 2024.</a:t>
            </a:r>
          </a:p>
        </p:txBody>
      </p:sp>
      <p:sp>
        <p:nvSpPr>
          <p:cNvPr id="10" name="Slide Number Placeholder 9">
            <a:extLst>
              <a:ext uri="{FF2B5EF4-FFF2-40B4-BE49-F238E27FC236}">
                <a16:creationId xmlns:a16="http://schemas.microsoft.com/office/drawing/2014/main" id="{3B228959-3C67-45BC-954A-A13981901278}"/>
              </a:ext>
            </a:extLst>
          </p:cNvPr>
          <p:cNvSpPr>
            <a:spLocks noGrp="1"/>
          </p:cNvSpPr>
          <p:nvPr>
            <p:ph type="sldNum" sz="quarter" idx="22"/>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3109588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Layout Horizontal">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5" y="1700212"/>
            <a:ext cx="10801350" cy="2160000"/>
          </a:xfrm>
          <a:prstGeom prst="rect">
            <a:avLst/>
          </a:prstGeom>
        </p:spPr>
        <p:txBody>
          <a:bodyPr/>
          <a:lstStyle>
            <a:lvl1pPr>
              <a:defRPr lang="en-US" dirty="0"/>
            </a:lvl1pPr>
            <a:lvl2pPr>
              <a:defRPr lang="en-US" dirty="0"/>
            </a:lvl2pPr>
            <a:lvl3pPr>
              <a:defRPr lang="en-US" dirty="0"/>
            </a:lvl3pPr>
            <a:lvl4pPr>
              <a:defRPr lang="en-US" dirty="0"/>
            </a:lvl4pPr>
            <a:lvl5pPr>
              <a:defRPr lang="en-US"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Content Placeholder 6"/>
          <p:cNvSpPr>
            <a:spLocks noGrp="1"/>
          </p:cNvSpPr>
          <p:nvPr>
            <p:ph sz="quarter" idx="13"/>
          </p:nvPr>
        </p:nvSpPr>
        <p:spPr>
          <a:xfrm>
            <a:off x="695325" y="4149320"/>
            <a:ext cx="10801350" cy="2160000"/>
          </a:xfrm>
          <a:prstGeom prst="rect">
            <a:avLst/>
          </a:prstGeom>
        </p:spPr>
        <p:txBody>
          <a:bodyPr/>
          <a:lstStyle>
            <a:lvl1pPr>
              <a:defRPr lang="en-US" dirty="0"/>
            </a:lvl1pPr>
            <a:lvl2pPr>
              <a:defRPr lang="en-US" dirty="0"/>
            </a:lvl2pPr>
            <a:lvl3pPr>
              <a:defRPr lang="en-US" dirty="0"/>
            </a:lvl3pPr>
            <a:lvl4pPr>
              <a:defRPr lang="en-US" dirty="0"/>
            </a:lvl4pPr>
            <a:lvl5pPr>
              <a:defRPr lang="en-US"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0" name="Text Placeholder 5">
            <a:extLst>
              <a:ext uri="{FF2B5EF4-FFF2-40B4-BE49-F238E27FC236}">
                <a16:creationId xmlns:a16="http://schemas.microsoft.com/office/drawing/2014/main" id="{B4204264-ED99-42CA-9AA0-998A63609F92}"/>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9" name="Rectangle 8">
            <a:extLst>
              <a:ext uri="{FF2B5EF4-FFF2-40B4-BE49-F238E27FC236}">
                <a16:creationId xmlns:a16="http://schemas.microsoft.com/office/drawing/2014/main" id="{6BF99E85-067E-4D25-84D4-D21BC7C23B71}"/>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2" name="Picture 11">
            <a:extLst>
              <a:ext uri="{FF2B5EF4-FFF2-40B4-BE49-F238E27FC236}">
                <a16:creationId xmlns:a16="http://schemas.microsoft.com/office/drawing/2014/main" id="{78C68E48-49B8-418B-BA86-C6FED8002F94}"/>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4" name="Title 3">
            <a:extLst>
              <a:ext uri="{FF2B5EF4-FFF2-40B4-BE49-F238E27FC236}">
                <a16:creationId xmlns:a16="http://schemas.microsoft.com/office/drawing/2014/main" id="{F21DDE5F-D7FC-442F-B28B-E2BE20514547}"/>
              </a:ext>
            </a:extLst>
          </p:cNvPr>
          <p:cNvSpPr>
            <a:spLocks noGrp="1"/>
          </p:cNvSpPr>
          <p:nvPr>
            <p:ph type="title"/>
          </p:nvPr>
        </p:nvSpPr>
        <p:spPr/>
        <p:txBody>
          <a:bodyPr/>
          <a:lstStyle/>
          <a:p>
            <a:r>
              <a:rPr lang="en-GB"/>
              <a:t>Click to edit Master title style</a:t>
            </a:r>
            <a:endParaRPr lang="en-AU"/>
          </a:p>
        </p:txBody>
      </p:sp>
      <p:sp>
        <p:nvSpPr>
          <p:cNvPr id="13" name="Footer Placeholder 12">
            <a:extLst>
              <a:ext uri="{FF2B5EF4-FFF2-40B4-BE49-F238E27FC236}">
                <a16:creationId xmlns:a16="http://schemas.microsoft.com/office/drawing/2014/main" id="{23BF6C02-0CA6-49E2-A373-73DF26BA1D21}"/>
              </a:ext>
            </a:extLst>
          </p:cNvPr>
          <p:cNvSpPr>
            <a:spLocks noGrp="1"/>
          </p:cNvSpPr>
          <p:nvPr>
            <p:ph type="ftr" sz="quarter" idx="19"/>
          </p:nvPr>
        </p:nvSpPr>
        <p:spPr/>
        <p:txBody>
          <a:bodyPr/>
          <a:lstStyle/>
          <a:p>
            <a:r>
              <a:rPr lang="en-AU"/>
              <a:t>EQUS Autumn School, Noosa, May 9th 2024.</a:t>
            </a:r>
          </a:p>
        </p:txBody>
      </p:sp>
      <p:sp>
        <p:nvSpPr>
          <p:cNvPr id="14" name="Slide Number Placeholder 13">
            <a:extLst>
              <a:ext uri="{FF2B5EF4-FFF2-40B4-BE49-F238E27FC236}">
                <a16:creationId xmlns:a16="http://schemas.microsoft.com/office/drawing/2014/main" id="{D89DCE9D-2EC0-4E96-8676-B7755E0D22A7}"/>
              </a:ext>
            </a:extLst>
          </p:cNvPr>
          <p:cNvSpPr>
            <a:spLocks noGrp="1"/>
          </p:cNvSpPr>
          <p:nvPr>
            <p:ph type="sldNum" sz="quarter" idx="20"/>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211683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BFF82D3-6289-409B-A057-3D813BA14F7F}"/>
              </a:ext>
            </a:extLst>
          </p:cNvPr>
          <p:cNvSpPr>
            <a:spLocks noGrp="1"/>
          </p:cNvSpPr>
          <p:nvPr>
            <p:ph sz="quarter" idx="14"/>
          </p:nvPr>
        </p:nvSpPr>
        <p:spPr>
          <a:xfrm>
            <a:off x="695325" y="1700213"/>
            <a:ext cx="3384342" cy="4608512"/>
          </a:xfrm>
        </p:spPr>
        <p:txBody>
          <a:bodyPr/>
          <a:lstStyle>
            <a:lvl1pPr>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8" name="Content Placeholder 6">
            <a:extLst>
              <a:ext uri="{FF2B5EF4-FFF2-40B4-BE49-F238E27FC236}">
                <a16:creationId xmlns:a16="http://schemas.microsoft.com/office/drawing/2014/main" id="{3F6BB689-6536-431A-8821-1D05F11A490B}"/>
              </a:ext>
            </a:extLst>
          </p:cNvPr>
          <p:cNvSpPr>
            <a:spLocks noGrp="1"/>
          </p:cNvSpPr>
          <p:nvPr>
            <p:ph sz="quarter" idx="15"/>
          </p:nvPr>
        </p:nvSpPr>
        <p:spPr>
          <a:xfrm>
            <a:off x="4406607" y="1700213"/>
            <a:ext cx="3384000" cy="4608512"/>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9" name="Content Placeholder 6">
            <a:extLst>
              <a:ext uri="{FF2B5EF4-FFF2-40B4-BE49-F238E27FC236}">
                <a16:creationId xmlns:a16="http://schemas.microsoft.com/office/drawing/2014/main" id="{DE3EE136-4551-4345-9B3F-12045A92B814}"/>
              </a:ext>
            </a:extLst>
          </p:cNvPr>
          <p:cNvSpPr>
            <a:spLocks noGrp="1"/>
          </p:cNvSpPr>
          <p:nvPr>
            <p:ph sz="quarter" idx="16"/>
          </p:nvPr>
        </p:nvSpPr>
        <p:spPr>
          <a:xfrm>
            <a:off x="8112597" y="1700213"/>
            <a:ext cx="3384000" cy="4608512"/>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Title 5">
            <a:extLst>
              <a:ext uri="{FF2B5EF4-FFF2-40B4-BE49-F238E27FC236}">
                <a16:creationId xmlns:a16="http://schemas.microsoft.com/office/drawing/2014/main" id="{7DA12390-A044-4D48-96A4-00A2D51D906B}"/>
              </a:ext>
            </a:extLst>
          </p:cNvPr>
          <p:cNvSpPr>
            <a:spLocks noGrp="1"/>
          </p:cNvSpPr>
          <p:nvPr>
            <p:ph type="title"/>
          </p:nvPr>
        </p:nvSpPr>
        <p:spPr/>
        <p:txBody>
          <a:bodyPr/>
          <a:lstStyle/>
          <a:p>
            <a:r>
              <a:rPr lang="en-GB"/>
              <a:t>Click to edit Master title style</a:t>
            </a:r>
            <a:endParaRPr lang="en-AU"/>
          </a:p>
        </p:txBody>
      </p:sp>
      <p:sp>
        <p:nvSpPr>
          <p:cNvPr id="11" name="Text Placeholder 5">
            <a:extLst>
              <a:ext uri="{FF2B5EF4-FFF2-40B4-BE49-F238E27FC236}">
                <a16:creationId xmlns:a16="http://schemas.microsoft.com/office/drawing/2014/main" id="{60070F8D-A181-4941-8E6E-89B3B6A120EA}"/>
              </a:ext>
            </a:extLst>
          </p:cNvPr>
          <p:cNvSpPr>
            <a:spLocks noGrp="1"/>
          </p:cNvSpPr>
          <p:nvPr>
            <p:ph type="body" sz="quarter" idx="18"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Rectangle 9">
            <a:extLst>
              <a:ext uri="{FF2B5EF4-FFF2-40B4-BE49-F238E27FC236}">
                <a16:creationId xmlns:a16="http://schemas.microsoft.com/office/drawing/2014/main" id="{FA713AAF-B990-435A-8393-8A687098057E}"/>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16E32DE4-D188-4655-B345-81AD0F7B8AEF}"/>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12" name="Footer Placeholder 11">
            <a:extLst>
              <a:ext uri="{FF2B5EF4-FFF2-40B4-BE49-F238E27FC236}">
                <a16:creationId xmlns:a16="http://schemas.microsoft.com/office/drawing/2014/main" id="{B6506DFC-3F02-4673-B3B1-41D5834D7551}"/>
              </a:ext>
            </a:extLst>
          </p:cNvPr>
          <p:cNvSpPr>
            <a:spLocks noGrp="1"/>
          </p:cNvSpPr>
          <p:nvPr>
            <p:ph type="ftr" sz="quarter" idx="20"/>
          </p:nvPr>
        </p:nvSpPr>
        <p:spPr/>
        <p:txBody>
          <a:bodyPr/>
          <a:lstStyle/>
          <a:p>
            <a:r>
              <a:rPr lang="en-AU"/>
              <a:t>EQUS Autumn School, Noosa, May 9th 2024.</a:t>
            </a:r>
          </a:p>
        </p:txBody>
      </p:sp>
      <p:sp>
        <p:nvSpPr>
          <p:cNvPr id="14" name="Slide Number Placeholder 13">
            <a:extLst>
              <a:ext uri="{FF2B5EF4-FFF2-40B4-BE49-F238E27FC236}">
                <a16:creationId xmlns:a16="http://schemas.microsoft.com/office/drawing/2014/main" id="{2F26CCD0-EFB3-4E19-A77F-85F3E0F33667}"/>
              </a:ext>
            </a:extLst>
          </p:cNvPr>
          <p:cNvSpPr>
            <a:spLocks noGrp="1"/>
          </p:cNvSpPr>
          <p:nvPr>
            <p:ph type="sldNum" sz="quarter" idx="21"/>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044613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ne Third Two Thir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407049" y="1700213"/>
            <a:ext cx="7089626"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Content Placeholder 2"/>
          <p:cNvSpPr>
            <a:spLocks noGrp="1"/>
          </p:cNvSpPr>
          <p:nvPr>
            <p:ph idx="10"/>
          </p:nvPr>
        </p:nvSpPr>
        <p:spPr>
          <a:xfrm>
            <a:off x="695325" y="1698659"/>
            <a:ext cx="3384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0" name="Text Placeholder 5">
            <a:extLst>
              <a:ext uri="{FF2B5EF4-FFF2-40B4-BE49-F238E27FC236}">
                <a16:creationId xmlns:a16="http://schemas.microsoft.com/office/drawing/2014/main" id="{A819475F-5544-4974-AE9E-4B8F82C06AFF}"/>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9" name="Rectangle 8">
            <a:extLst>
              <a:ext uri="{FF2B5EF4-FFF2-40B4-BE49-F238E27FC236}">
                <a16:creationId xmlns:a16="http://schemas.microsoft.com/office/drawing/2014/main" id="{FB7ADCB3-94A1-487D-85FB-8FFC9CDD03AB}"/>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2" name="Picture 11">
            <a:extLst>
              <a:ext uri="{FF2B5EF4-FFF2-40B4-BE49-F238E27FC236}">
                <a16:creationId xmlns:a16="http://schemas.microsoft.com/office/drawing/2014/main" id="{4198469F-EA11-46C7-AAEC-1DCCFFCDF452}"/>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ECD0CC0B-EDBE-4119-B030-67B593429642}"/>
              </a:ext>
            </a:extLst>
          </p:cNvPr>
          <p:cNvSpPr>
            <a:spLocks noGrp="1"/>
          </p:cNvSpPr>
          <p:nvPr>
            <p:ph type="title"/>
          </p:nvPr>
        </p:nvSpPr>
        <p:spPr/>
        <p:txBody>
          <a:bodyPr/>
          <a:lstStyle/>
          <a:p>
            <a:r>
              <a:rPr lang="en-GB"/>
              <a:t>Click to edit Master title style</a:t>
            </a:r>
            <a:endParaRPr lang="en-AU"/>
          </a:p>
        </p:txBody>
      </p:sp>
      <p:sp>
        <p:nvSpPr>
          <p:cNvPr id="11" name="Footer Placeholder 10">
            <a:extLst>
              <a:ext uri="{FF2B5EF4-FFF2-40B4-BE49-F238E27FC236}">
                <a16:creationId xmlns:a16="http://schemas.microsoft.com/office/drawing/2014/main" id="{78C5C398-3572-4EB0-8F84-1F6673C9A658}"/>
              </a:ext>
            </a:extLst>
          </p:cNvPr>
          <p:cNvSpPr>
            <a:spLocks noGrp="1"/>
          </p:cNvSpPr>
          <p:nvPr>
            <p:ph type="ftr" sz="quarter" idx="17"/>
          </p:nvPr>
        </p:nvSpPr>
        <p:spPr/>
        <p:txBody>
          <a:bodyPr/>
          <a:lstStyle/>
          <a:p>
            <a:r>
              <a:rPr lang="en-AU"/>
              <a:t>EQUS Autumn School, Noosa, May 9th 2024.</a:t>
            </a:r>
          </a:p>
        </p:txBody>
      </p:sp>
      <p:sp>
        <p:nvSpPr>
          <p:cNvPr id="13" name="Slide Number Placeholder 12">
            <a:extLst>
              <a:ext uri="{FF2B5EF4-FFF2-40B4-BE49-F238E27FC236}">
                <a16:creationId xmlns:a16="http://schemas.microsoft.com/office/drawing/2014/main" id="{D2D565BB-C9BB-4EEC-9693-6827A3D09DE8}"/>
              </a:ext>
            </a:extLst>
          </p:cNvPr>
          <p:cNvSpPr>
            <a:spLocks noGrp="1"/>
          </p:cNvSpPr>
          <p:nvPr>
            <p:ph type="sldNum" sz="quarter" idx="18"/>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424451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Third One Thir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700213"/>
            <a:ext cx="7092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Content Placeholder 2"/>
          <p:cNvSpPr>
            <a:spLocks noGrp="1"/>
          </p:cNvSpPr>
          <p:nvPr>
            <p:ph idx="10"/>
          </p:nvPr>
        </p:nvSpPr>
        <p:spPr>
          <a:xfrm>
            <a:off x="8112676" y="1700213"/>
            <a:ext cx="3384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0" name="Text Placeholder 5">
            <a:extLst>
              <a:ext uri="{FF2B5EF4-FFF2-40B4-BE49-F238E27FC236}">
                <a16:creationId xmlns:a16="http://schemas.microsoft.com/office/drawing/2014/main" id="{99C00F56-0B94-47B9-B665-E10A225FC23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1" name="Rectangle 10">
            <a:extLst>
              <a:ext uri="{FF2B5EF4-FFF2-40B4-BE49-F238E27FC236}">
                <a16:creationId xmlns:a16="http://schemas.microsoft.com/office/drawing/2014/main" id="{B4415799-71FD-449D-8349-3495B06EE871}"/>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BCDEB36B-7D7C-483E-8547-AC6A66877EC0}"/>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8739D336-33BA-494B-81D0-9D8B47FD05AB}"/>
              </a:ext>
            </a:extLst>
          </p:cNvPr>
          <p:cNvSpPr>
            <a:spLocks noGrp="1"/>
          </p:cNvSpPr>
          <p:nvPr>
            <p:ph type="title"/>
          </p:nvPr>
        </p:nvSpPr>
        <p:spPr/>
        <p:txBody>
          <a:bodyPr/>
          <a:lstStyle/>
          <a:p>
            <a:r>
              <a:rPr lang="en-GB"/>
              <a:t>Click to edit Master title style</a:t>
            </a:r>
            <a:endParaRPr lang="en-AU"/>
          </a:p>
        </p:txBody>
      </p:sp>
      <p:sp>
        <p:nvSpPr>
          <p:cNvPr id="8" name="Footer Placeholder 7">
            <a:extLst>
              <a:ext uri="{FF2B5EF4-FFF2-40B4-BE49-F238E27FC236}">
                <a16:creationId xmlns:a16="http://schemas.microsoft.com/office/drawing/2014/main" id="{55EE2261-AED3-448E-9AA6-9C9A5534417D}"/>
              </a:ext>
            </a:extLst>
          </p:cNvPr>
          <p:cNvSpPr>
            <a:spLocks noGrp="1"/>
          </p:cNvSpPr>
          <p:nvPr>
            <p:ph type="ftr" sz="quarter" idx="17"/>
          </p:nvPr>
        </p:nvSpPr>
        <p:spPr/>
        <p:txBody>
          <a:bodyPr/>
          <a:lstStyle/>
          <a:p>
            <a:r>
              <a:rPr lang="en-AU"/>
              <a:t>EQUS Autumn School, Noosa, May 9th 2024.</a:t>
            </a:r>
          </a:p>
        </p:txBody>
      </p:sp>
      <p:sp>
        <p:nvSpPr>
          <p:cNvPr id="12" name="Slide Number Placeholder 11">
            <a:extLst>
              <a:ext uri="{FF2B5EF4-FFF2-40B4-BE49-F238E27FC236}">
                <a16:creationId xmlns:a16="http://schemas.microsoft.com/office/drawing/2014/main" id="{7A92BB03-FEDF-43D9-957F-2410F5D597BF}"/>
              </a:ext>
            </a:extLst>
          </p:cNvPr>
          <p:cNvSpPr>
            <a:spLocks noGrp="1"/>
          </p:cNvSpPr>
          <p:nvPr>
            <p:ph type="sldNum" sz="quarter" idx="18"/>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415695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Pullout">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624880"/>
            <a:ext cx="12191999" cy="6233119"/>
          </a:xfrm>
          <a:prstGeom prst="rect">
            <a:avLst/>
          </a:prstGeom>
          <a:solidFill>
            <a:schemeClr val="bg2"/>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Click icon to add picture</a:t>
            </a:r>
            <a:br>
              <a:rPr lang="en-AU"/>
            </a:br>
            <a:br>
              <a:rPr lang="en-AU"/>
            </a:br>
            <a:br>
              <a:rPr lang="en-AU"/>
            </a:br>
            <a:endParaRPr lang="en-AU"/>
          </a:p>
        </p:txBody>
      </p:sp>
      <p:sp>
        <p:nvSpPr>
          <p:cNvPr id="11" name="Text Placeholder 6">
            <a:extLst>
              <a:ext uri="{FF2B5EF4-FFF2-40B4-BE49-F238E27FC236}">
                <a16:creationId xmlns:a16="http://schemas.microsoft.com/office/drawing/2014/main" id="{F90B2496-E1DB-4D4C-859D-CC14426C6917}"/>
              </a:ext>
            </a:extLst>
          </p:cNvPr>
          <p:cNvSpPr>
            <a:spLocks noGrp="1"/>
          </p:cNvSpPr>
          <p:nvPr>
            <p:ph type="body" sz="quarter" idx="19" hasCustomPrompt="1"/>
          </p:nvPr>
        </p:nvSpPr>
        <p:spPr>
          <a:xfrm>
            <a:off x="695328" y="1052514"/>
            <a:ext cx="3384548" cy="5263410"/>
          </a:xfrm>
          <a:prstGeom prst="rect">
            <a:avLst/>
          </a:prstGeom>
          <a:solidFill>
            <a:schemeClr val="bg1"/>
          </a:solidFill>
        </p:spPr>
        <p:txBody>
          <a:bodyPr lIns="180000" tIns="1260000" rIns="180000" bIns="180000" anchor="t">
            <a:normAutofit/>
          </a:bodyPr>
          <a:lstStyle>
            <a:lvl1pPr marL="285750" indent="-285750" algn="l">
              <a:buClr>
                <a:schemeClr val="bg1"/>
              </a:buClr>
              <a:buFont typeface="Arial" panose="020B0604020202020204" pitchFamily="34" charset="0"/>
              <a:buChar char="•"/>
              <a:defRPr lang="en-AU" dirty="0"/>
            </a:lvl1pPr>
          </a:lstStyle>
          <a:p>
            <a:pPr lvl="0"/>
            <a:r>
              <a:rPr lang="en-AU"/>
              <a:t>[Enter text – You can change the colour of this placeholder under the ‘Shape fill’ menu. Change shape width/height as preferred]</a:t>
            </a:r>
          </a:p>
        </p:txBody>
      </p:sp>
      <p:sp>
        <p:nvSpPr>
          <p:cNvPr id="2" name="Title 1">
            <a:extLst>
              <a:ext uri="{FF2B5EF4-FFF2-40B4-BE49-F238E27FC236}">
                <a16:creationId xmlns:a16="http://schemas.microsoft.com/office/drawing/2014/main" id="{DFCB796C-2145-4E36-9CCD-4A6E104CD86A}"/>
              </a:ext>
            </a:extLst>
          </p:cNvPr>
          <p:cNvSpPr>
            <a:spLocks noGrp="1"/>
          </p:cNvSpPr>
          <p:nvPr>
            <p:ph type="title" hasCustomPrompt="1"/>
          </p:nvPr>
        </p:nvSpPr>
        <p:spPr>
          <a:xfrm>
            <a:off x="1127448" y="1340768"/>
            <a:ext cx="2592288" cy="876470"/>
          </a:xfrm>
        </p:spPr>
        <p:txBody>
          <a:bodyPr anchor="t">
            <a:normAutofit/>
          </a:bodyPr>
          <a:lstStyle>
            <a:lvl1pPr>
              <a:defRPr sz="2800"/>
            </a:lvl1pPr>
          </a:lstStyle>
          <a:p>
            <a:r>
              <a:rPr lang="en-US"/>
              <a:t>[Title]</a:t>
            </a:r>
            <a:endParaRPr lang="en-AU"/>
          </a:p>
        </p:txBody>
      </p:sp>
      <p:sp>
        <p:nvSpPr>
          <p:cNvPr id="10" name="Text Placeholder 5">
            <a:extLst>
              <a:ext uri="{FF2B5EF4-FFF2-40B4-BE49-F238E27FC236}">
                <a16:creationId xmlns:a16="http://schemas.microsoft.com/office/drawing/2014/main" id="{D683528B-5613-4179-BFD8-DFE24675A848}"/>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2" name="Rectangle 11">
            <a:extLst>
              <a:ext uri="{FF2B5EF4-FFF2-40B4-BE49-F238E27FC236}">
                <a16:creationId xmlns:a16="http://schemas.microsoft.com/office/drawing/2014/main" id="{745D19A3-55E4-4A3E-B43F-B4D3EFBE1E1E}"/>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71B58DF6-309B-4BE3-BBE4-1BA28FFD90EC}"/>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7" name="Footer Placeholder 6">
            <a:extLst>
              <a:ext uri="{FF2B5EF4-FFF2-40B4-BE49-F238E27FC236}">
                <a16:creationId xmlns:a16="http://schemas.microsoft.com/office/drawing/2014/main" id="{3309B167-7472-4F88-89E8-DAE2E0483964}"/>
              </a:ext>
            </a:extLst>
          </p:cNvPr>
          <p:cNvSpPr>
            <a:spLocks noGrp="1"/>
          </p:cNvSpPr>
          <p:nvPr>
            <p:ph type="ftr" sz="quarter" idx="21"/>
          </p:nvPr>
        </p:nvSpPr>
        <p:spPr/>
        <p:txBody>
          <a:bodyPr/>
          <a:lstStyle/>
          <a:p>
            <a:r>
              <a:rPr lang="en-AU"/>
              <a:t>EQUS Autumn School, Noosa, May 9th 2024.</a:t>
            </a:r>
          </a:p>
        </p:txBody>
      </p:sp>
      <p:sp>
        <p:nvSpPr>
          <p:cNvPr id="8" name="Slide Number Placeholder 7">
            <a:extLst>
              <a:ext uri="{FF2B5EF4-FFF2-40B4-BE49-F238E27FC236}">
                <a16:creationId xmlns:a16="http://schemas.microsoft.com/office/drawing/2014/main" id="{47F249FB-FC55-456D-9BD4-C0130FDAB05E}"/>
              </a:ext>
            </a:extLst>
          </p:cNvPr>
          <p:cNvSpPr>
            <a:spLocks noGrp="1"/>
          </p:cNvSpPr>
          <p:nvPr>
            <p:ph type="sldNum" sz="quarter" idx="22"/>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96507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695327" y="1700213"/>
            <a:ext cx="10801349" cy="4249107"/>
          </a:xfrm>
          <a:prstGeom prst="rect">
            <a:avLst/>
          </a:prstGeom>
          <a:solidFill>
            <a:schemeClr val="bg2"/>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Click icon to add picture</a:t>
            </a:r>
            <a:br>
              <a:rPr lang="en-AU"/>
            </a:br>
            <a:br>
              <a:rPr lang="en-AU"/>
            </a:br>
            <a:br>
              <a:rPr lang="en-AU"/>
            </a:br>
            <a:endParaRPr lang="en-AU"/>
          </a:p>
        </p:txBody>
      </p:sp>
      <p:sp>
        <p:nvSpPr>
          <p:cNvPr id="4" name="Text Placeholder 3"/>
          <p:cNvSpPr>
            <a:spLocks noGrp="1"/>
          </p:cNvSpPr>
          <p:nvPr>
            <p:ph type="body" sz="half" idx="2" hasCustomPrompt="1"/>
          </p:nvPr>
        </p:nvSpPr>
        <p:spPr>
          <a:xfrm>
            <a:off x="695327" y="5949320"/>
            <a:ext cx="10801348" cy="360000"/>
          </a:xfrm>
          <a:prstGeom prst="rect">
            <a:avLst/>
          </a:prstGeo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5">
            <a:extLst>
              <a:ext uri="{FF2B5EF4-FFF2-40B4-BE49-F238E27FC236}">
                <a16:creationId xmlns:a16="http://schemas.microsoft.com/office/drawing/2014/main" id="{D683528B-5613-4179-BFD8-DFE24675A848}"/>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1" name="Rectangle 10">
            <a:extLst>
              <a:ext uri="{FF2B5EF4-FFF2-40B4-BE49-F238E27FC236}">
                <a16:creationId xmlns:a16="http://schemas.microsoft.com/office/drawing/2014/main" id="{61FA6F18-A6B9-4002-9AF5-5A621B0ECEA9}"/>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F6667976-37E5-419D-871B-FF7F3279A819}"/>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7" name="Title 6">
            <a:extLst>
              <a:ext uri="{FF2B5EF4-FFF2-40B4-BE49-F238E27FC236}">
                <a16:creationId xmlns:a16="http://schemas.microsoft.com/office/drawing/2014/main" id="{7328C3BB-E5DD-47D4-B3C1-7A89BC1FE841}"/>
              </a:ext>
            </a:extLst>
          </p:cNvPr>
          <p:cNvSpPr>
            <a:spLocks noGrp="1"/>
          </p:cNvSpPr>
          <p:nvPr>
            <p:ph type="title"/>
          </p:nvPr>
        </p:nvSpPr>
        <p:spPr/>
        <p:txBody>
          <a:bodyPr/>
          <a:lstStyle/>
          <a:p>
            <a:r>
              <a:rPr lang="en-GB"/>
              <a:t>Click to edit Master title style</a:t>
            </a:r>
            <a:endParaRPr lang="en-AU"/>
          </a:p>
        </p:txBody>
      </p:sp>
      <p:sp>
        <p:nvSpPr>
          <p:cNvPr id="8" name="Footer Placeholder 7">
            <a:extLst>
              <a:ext uri="{FF2B5EF4-FFF2-40B4-BE49-F238E27FC236}">
                <a16:creationId xmlns:a16="http://schemas.microsoft.com/office/drawing/2014/main" id="{36E1B5CB-C615-403B-B182-EBCD5DAC9E67}"/>
              </a:ext>
            </a:extLst>
          </p:cNvPr>
          <p:cNvSpPr>
            <a:spLocks noGrp="1"/>
          </p:cNvSpPr>
          <p:nvPr>
            <p:ph type="ftr" sz="quarter" idx="17"/>
          </p:nvPr>
        </p:nvSpPr>
        <p:spPr/>
        <p:txBody>
          <a:bodyPr/>
          <a:lstStyle/>
          <a:p>
            <a:r>
              <a:rPr lang="en-AU"/>
              <a:t>EQUS Autumn School, Noosa, May 9th 2024.</a:t>
            </a:r>
          </a:p>
        </p:txBody>
      </p:sp>
      <p:sp>
        <p:nvSpPr>
          <p:cNvPr id="12" name="Slide Number Placeholder 11">
            <a:extLst>
              <a:ext uri="{FF2B5EF4-FFF2-40B4-BE49-F238E27FC236}">
                <a16:creationId xmlns:a16="http://schemas.microsoft.com/office/drawing/2014/main" id="{FBA690D5-44C9-4D2D-925E-426FB8864D8D}"/>
              </a:ext>
            </a:extLst>
          </p:cNvPr>
          <p:cNvSpPr>
            <a:spLocks noGrp="1"/>
          </p:cNvSpPr>
          <p:nvPr>
            <p:ph type="sldNum" sz="quarter" idx="18"/>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4262220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xt with Image Two Third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7048" y="630979"/>
            <a:ext cx="7784951" cy="6234196"/>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8916" h="5593381">
                <a:moveTo>
                  <a:pt x="454" y="629"/>
                </a:moveTo>
                <a:lnTo>
                  <a:pt x="5198916" y="0"/>
                </a:lnTo>
                <a:lnTo>
                  <a:pt x="5198916" y="5587822"/>
                </a:lnTo>
                <a:lnTo>
                  <a:pt x="1718207" y="5593381"/>
                </a:lnTo>
                <a:cubicBezTo>
                  <a:pt x="689093" y="5283249"/>
                  <a:pt x="-8821" y="3998617"/>
                  <a:pt x="1791" y="3144946"/>
                </a:cubicBezTo>
                <a:cubicBezTo>
                  <a:pt x="3783" y="1941683"/>
                  <a:pt x="-1538" y="1203892"/>
                  <a:pt x="454" y="629"/>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9" name="Rectangle 8">
            <a:extLst>
              <a:ext uri="{FF2B5EF4-FFF2-40B4-BE49-F238E27FC236}">
                <a16:creationId xmlns:a16="http://schemas.microsoft.com/office/drawing/2014/main" id="{35F1548D-4CF2-410E-9EAF-5FFD92B8BD25}"/>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A4FFD650-D01F-491D-B510-1C0C7A868A64}"/>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2" name="Title 1">
            <a:extLst>
              <a:ext uri="{FF2B5EF4-FFF2-40B4-BE49-F238E27FC236}">
                <a16:creationId xmlns:a16="http://schemas.microsoft.com/office/drawing/2014/main" id="{E6DFCBBC-8906-4BED-9DB4-F37D43569C83}"/>
              </a:ext>
            </a:extLst>
          </p:cNvPr>
          <p:cNvSpPr>
            <a:spLocks noGrp="1"/>
          </p:cNvSpPr>
          <p:nvPr>
            <p:ph type="title"/>
          </p:nvPr>
        </p:nvSpPr>
        <p:spPr>
          <a:xfrm>
            <a:off x="695326" y="1052736"/>
            <a:ext cx="3384549" cy="1008112"/>
          </a:xfrm>
        </p:spPr>
        <p:txBody>
          <a:bodyPr anchor="t"/>
          <a:lstStyle/>
          <a:p>
            <a:r>
              <a:rPr lang="en-GB"/>
              <a:t>Click to edit Master title style</a:t>
            </a:r>
            <a:endParaRPr lang="en-AU"/>
          </a:p>
        </p:txBody>
      </p:sp>
      <p:sp>
        <p:nvSpPr>
          <p:cNvPr id="8" name="Footer Placeholder 7">
            <a:extLst>
              <a:ext uri="{FF2B5EF4-FFF2-40B4-BE49-F238E27FC236}">
                <a16:creationId xmlns:a16="http://schemas.microsoft.com/office/drawing/2014/main" id="{0DA6D18E-7831-44BE-9F27-A68CFE3B02CE}"/>
              </a:ext>
            </a:extLst>
          </p:cNvPr>
          <p:cNvSpPr>
            <a:spLocks noGrp="1"/>
          </p:cNvSpPr>
          <p:nvPr>
            <p:ph type="ftr" sz="quarter" idx="15"/>
          </p:nvPr>
        </p:nvSpPr>
        <p:spPr/>
        <p:txBody>
          <a:bodyPr/>
          <a:lstStyle/>
          <a:p>
            <a:r>
              <a:rPr lang="en-AU"/>
              <a:t>EQUS Autumn School, Noosa, May 9th 2024.</a:t>
            </a:r>
          </a:p>
        </p:txBody>
      </p:sp>
      <p:sp>
        <p:nvSpPr>
          <p:cNvPr id="11" name="Slide Number Placeholder 10">
            <a:extLst>
              <a:ext uri="{FF2B5EF4-FFF2-40B4-BE49-F238E27FC236}">
                <a16:creationId xmlns:a16="http://schemas.microsoft.com/office/drawing/2014/main" id="{CBA412D2-A7E4-4007-BC7B-41EB3D0B601C}"/>
              </a:ext>
            </a:extLst>
          </p:cNvPr>
          <p:cNvSpPr>
            <a:spLocks noGrp="1"/>
          </p:cNvSpPr>
          <p:nvPr>
            <p:ph type="sldNum" sz="quarter" idx="16"/>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22059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xt with Image Half">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6099776" y="619522"/>
            <a:ext cx="6096132" cy="6238324"/>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1095" h="5597085">
                <a:moveTo>
                  <a:pt x="454" y="4333"/>
                </a:moveTo>
                <a:lnTo>
                  <a:pt x="4070582" y="0"/>
                </a:lnTo>
                <a:cubicBezTo>
                  <a:pt x="4072539" y="1865237"/>
                  <a:pt x="4068136" y="3729906"/>
                  <a:pt x="4070093" y="5595143"/>
                </a:cubicBezTo>
                <a:lnTo>
                  <a:pt x="1718207" y="5597085"/>
                </a:lnTo>
                <a:cubicBezTo>
                  <a:pt x="689093" y="5286953"/>
                  <a:pt x="-8821" y="4002321"/>
                  <a:pt x="1791" y="3148650"/>
                </a:cubicBezTo>
                <a:cubicBezTo>
                  <a:pt x="3783" y="1945387"/>
                  <a:pt x="-1538" y="1207596"/>
                  <a:pt x="454" y="4333"/>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9" name="Text Placeholder 5">
            <a:extLst>
              <a:ext uri="{FF2B5EF4-FFF2-40B4-BE49-F238E27FC236}">
                <a16:creationId xmlns:a16="http://schemas.microsoft.com/office/drawing/2014/main" id="{9939388E-DE68-4319-9112-7BA5E2C40EB3}"/>
              </a:ext>
            </a:extLst>
          </p:cNvPr>
          <p:cNvSpPr>
            <a:spLocks noGrp="1"/>
          </p:cNvSpPr>
          <p:nvPr>
            <p:ph type="body" sz="quarter" idx="15"/>
          </p:nvPr>
        </p:nvSpPr>
        <p:spPr>
          <a:xfrm>
            <a:off x="695326" y="1700213"/>
            <a:ext cx="5208588"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spcAft>
                <a:spcPts val="600"/>
              </a:spcAft>
              <a:defRPr lang="en-US" dirty="0"/>
            </a:lvl5pPr>
            <a:lvl6pPr>
              <a:defRPr lang="en-AU" dirty="0"/>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Rectangle 9">
            <a:extLst>
              <a:ext uri="{FF2B5EF4-FFF2-40B4-BE49-F238E27FC236}">
                <a16:creationId xmlns:a16="http://schemas.microsoft.com/office/drawing/2014/main" id="{9ED1E0F1-AFFA-42EB-BA75-DA2D4500467E}"/>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9BE6FC7D-C34E-46C7-8941-E28D2138AB4A}"/>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13" name="Title 1">
            <a:extLst>
              <a:ext uri="{FF2B5EF4-FFF2-40B4-BE49-F238E27FC236}">
                <a16:creationId xmlns:a16="http://schemas.microsoft.com/office/drawing/2014/main" id="{080EDC1B-18C6-4124-ACB9-D441CF15FE5D}"/>
              </a:ext>
            </a:extLst>
          </p:cNvPr>
          <p:cNvSpPr>
            <a:spLocks noGrp="1"/>
          </p:cNvSpPr>
          <p:nvPr>
            <p:ph type="title"/>
          </p:nvPr>
        </p:nvSpPr>
        <p:spPr>
          <a:xfrm>
            <a:off x="695326" y="1052736"/>
            <a:ext cx="5208587" cy="468000"/>
          </a:xfrm>
        </p:spPr>
        <p:txBody>
          <a:bodyPr anchor="t"/>
          <a:lstStyle/>
          <a:p>
            <a:r>
              <a:rPr lang="en-GB"/>
              <a:t>Click to edit Master title style</a:t>
            </a:r>
            <a:endParaRPr lang="en-AU"/>
          </a:p>
        </p:txBody>
      </p:sp>
      <p:sp>
        <p:nvSpPr>
          <p:cNvPr id="6" name="Footer Placeholder 5">
            <a:extLst>
              <a:ext uri="{FF2B5EF4-FFF2-40B4-BE49-F238E27FC236}">
                <a16:creationId xmlns:a16="http://schemas.microsoft.com/office/drawing/2014/main" id="{8734EC9E-80A6-4F00-A6C2-0211431E31A4}"/>
              </a:ext>
            </a:extLst>
          </p:cNvPr>
          <p:cNvSpPr>
            <a:spLocks noGrp="1"/>
          </p:cNvSpPr>
          <p:nvPr>
            <p:ph type="ftr" sz="quarter" idx="20"/>
          </p:nvPr>
        </p:nvSpPr>
        <p:spPr/>
        <p:txBody>
          <a:bodyPr/>
          <a:lstStyle/>
          <a:p>
            <a:r>
              <a:rPr lang="en-AU"/>
              <a:t>EQUS Autumn School, Noosa, May 9th 2024.</a:t>
            </a:r>
          </a:p>
        </p:txBody>
      </p:sp>
      <p:sp>
        <p:nvSpPr>
          <p:cNvPr id="7" name="Slide Number Placeholder 6">
            <a:extLst>
              <a:ext uri="{FF2B5EF4-FFF2-40B4-BE49-F238E27FC236}">
                <a16:creationId xmlns:a16="http://schemas.microsoft.com/office/drawing/2014/main" id="{EFD63467-2027-4D99-8858-F83AC8390523}"/>
              </a:ext>
            </a:extLst>
          </p:cNvPr>
          <p:cNvSpPr>
            <a:spLocks noGrp="1"/>
          </p:cNvSpPr>
          <p:nvPr>
            <p:ph type="sldNum" sz="quarter" idx="21"/>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2369764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xt with Image One Third">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8127980" y="619866"/>
            <a:ext cx="4065161" cy="6239970"/>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0093"/>
              <a:gd name="connsiteY0" fmla="*/ 0 h 5592752"/>
              <a:gd name="connsiteX1" fmla="*/ 2714232 w 4070093"/>
              <a:gd name="connsiteY1" fmla="*/ 3644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2714242"/>
              <a:gd name="connsiteY0" fmla="*/ 0 h 5592752"/>
              <a:gd name="connsiteX1" fmla="*/ 2714232 w 2714242"/>
              <a:gd name="connsiteY1" fmla="*/ 3644 h 5592752"/>
              <a:gd name="connsiteX2" fmla="*/ 2455391 w 2714242"/>
              <a:gd name="connsiteY2" fmla="*/ 5590810 h 5592752"/>
              <a:gd name="connsiteX3" fmla="*/ 1718207 w 2714242"/>
              <a:gd name="connsiteY3" fmla="*/ 5592752 h 5592752"/>
              <a:gd name="connsiteX4" fmla="*/ 1791 w 2714242"/>
              <a:gd name="connsiteY4" fmla="*/ 3144317 h 5592752"/>
              <a:gd name="connsiteX5" fmla="*/ 454 w 2714242"/>
              <a:gd name="connsiteY5" fmla="*/ 0 h 5592752"/>
              <a:gd name="connsiteX0" fmla="*/ 454 w 2714778"/>
              <a:gd name="connsiteY0" fmla="*/ 0 h 5596508"/>
              <a:gd name="connsiteX1" fmla="*/ 2714232 w 2714778"/>
              <a:gd name="connsiteY1" fmla="*/ 3644 h 5596508"/>
              <a:gd name="connsiteX2" fmla="*/ 2714070 w 2714778"/>
              <a:gd name="connsiteY2" fmla="*/ 5596508 h 5596508"/>
              <a:gd name="connsiteX3" fmla="*/ 1718207 w 2714778"/>
              <a:gd name="connsiteY3" fmla="*/ 5592752 h 5596508"/>
              <a:gd name="connsiteX4" fmla="*/ 1791 w 2714778"/>
              <a:gd name="connsiteY4" fmla="*/ 3144317 h 5596508"/>
              <a:gd name="connsiteX5" fmla="*/ 454 w 2714778"/>
              <a:gd name="connsiteY5" fmla="*/ 0 h 5596508"/>
              <a:gd name="connsiteX0" fmla="*/ 454 w 2714070"/>
              <a:gd name="connsiteY0" fmla="*/ 0 h 5596508"/>
              <a:gd name="connsiteX1" fmla="*/ 2709992 w 2714070"/>
              <a:gd name="connsiteY1" fmla="*/ 3644 h 5596508"/>
              <a:gd name="connsiteX2" fmla="*/ 2714070 w 2714070"/>
              <a:gd name="connsiteY2" fmla="*/ 5596508 h 5596508"/>
              <a:gd name="connsiteX3" fmla="*/ 1718207 w 2714070"/>
              <a:gd name="connsiteY3" fmla="*/ 5592752 h 5596508"/>
              <a:gd name="connsiteX4" fmla="*/ 1791 w 2714070"/>
              <a:gd name="connsiteY4" fmla="*/ 3144317 h 5596508"/>
              <a:gd name="connsiteX5" fmla="*/ 454 w 2714070"/>
              <a:gd name="connsiteY5" fmla="*/ 0 h 5596508"/>
              <a:gd name="connsiteX0" fmla="*/ 454 w 2714779"/>
              <a:gd name="connsiteY0" fmla="*/ 2054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2054 h 5598562"/>
              <a:gd name="connsiteX0" fmla="*/ 454 w 2714779"/>
              <a:gd name="connsiteY0" fmla="*/ 7751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7751 h 559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779" h="5598562">
                <a:moveTo>
                  <a:pt x="454" y="7751"/>
                </a:moveTo>
                <a:lnTo>
                  <a:pt x="2714233" y="0"/>
                </a:lnTo>
                <a:cubicBezTo>
                  <a:pt x="2716190" y="1865237"/>
                  <a:pt x="2712113" y="3733325"/>
                  <a:pt x="2714070" y="5598562"/>
                </a:cubicBezTo>
                <a:lnTo>
                  <a:pt x="1718207" y="5594806"/>
                </a:lnTo>
                <a:cubicBezTo>
                  <a:pt x="689093" y="5284674"/>
                  <a:pt x="-8821" y="4000042"/>
                  <a:pt x="1791" y="3146371"/>
                </a:cubicBezTo>
                <a:cubicBezTo>
                  <a:pt x="3783" y="1943108"/>
                  <a:pt x="-1538" y="1211014"/>
                  <a:pt x="454" y="7751"/>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9" name="Text Placeholder 5">
            <a:extLst>
              <a:ext uri="{FF2B5EF4-FFF2-40B4-BE49-F238E27FC236}">
                <a16:creationId xmlns:a16="http://schemas.microsoft.com/office/drawing/2014/main" id="{9939388E-DE68-4319-9112-7BA5E2C40EB3}"/>
              </a:ext>
            </a:extLst>
          </p:cNvPr>
          <p:cNvSpPr>
            <a:spLocks noGrp="1"/>
          </p:cNvSpPr>
          <p:nvPr>
            <p:ph type="body" sz="quarter" idx="15"/>
          </p:nvPr>
        </p:nvSpPr>
        <p:spPr>
          <a:xfrm>
            <a:off x="695326" y="1700213"/>
            <a:ext cx="7089890" cy="4608515"/>
          </a:xfrm>
          <a:prstGeom prst="rect">
            <a:avLst/>
          </a:prstGeom>
        </p:spPr>
        <p:txBody>
          <a:bodyPr/>
          <a:lstStyle>
            <a:lvl1pPr>
              <a:lnSpc>
                <a:spcPct val="100000"/>
              </a:lnSpc>
              <a:defRPr lang="en-US" dirty="0" smtClean="0"/>
            </a:lvl1pPr>
            <a:lvl2pPr>
              <a:defRPr lang="en-US" dirty="0" smtClean="0"/>
            </a:lvl2pPr>
            <a:lvl3pPr>
              <a:defRPr lang="en-US" dirty="0" smtClean="0"/>
            </a:lvl3pPr>
            <a:lvl4pPr>
              <a:defRPr lang="en-US" dirty="0" smtClean="0"/>
            </a:lvl4pPr>
            <a:lvl5pPr>
              <a:spcAft>
                <a:spcPts val="600"/>
              </a:spcAft>
              <a:defRPr lang="en-US" dirty="0" smtClean="0"/>
            </a:lvl5pPr>
            <a:lvl6pPr>
              <a:defRPr lang="en-AU" dirty="0"/>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Rectangle 9">
            <a:extLst>
              <a:ext uri="{FF2B5EF4-FFF2-40B4-BE49-F238E27FC236}">
                <a16:creationId xmlns:a16="http://schemas.microsoft.com/office/drawing/2014/main" id="{1FE2A31D-86B6-46B8-BB44-FE4A0151AFEC}"/>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79DB1757-F26E-4E87-887C-D21CB8F0D41B}"/>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3322A0C3-D06A-4B53-BF2D-7247BE3F1E44}"/>
              </a:ext>
            </a:extLst>
          </p:cNvPr>
          <p:cNvSpPr>
            <a:spLocks noGrp="1"/>
          </p:cNvSpPr>
          <p:nvPr>
            <p:ph type="title"/>
          </p:nvPr>
        </p:nvSpPr>
        <p:spPr>
          <a:xfrm>
            <a:off x="695326" y="1052736"/>
            <a:ext cx="7089890" cy="469056"/>
          </a:xfrm>
        </p:spPr>
        <p:txBody>
          <a:bodyPr/>
          <a:lstStyle/>
          <a:p>
            <a:r>
              <a:rPr lang="en-GB"/>
              <a:t>Click to edit Master title style</a:t>
            </a:r>
            <a:endParaRPr lang="en-AU"/>
          </a:p>
        </p:txBody>
      </p:sp>
      <p:sp>
        <p:nvSpPr>
          <p:cNvPr id="7" name="Footer Placeholder 6">
            <a:extLst>
              <a:ext uri="{FF2B5EF4-FFF2-40B4-BE49-F238E27FC236}">
                <a16:creationId xmlns:a16="http://schemas.microsoft.com/office/drawing/2014/main" id="{EEA16CAE-14B9-4A43-877B-E46EF044168C}"/>
              </a:ext>
            </a:extLst>
          </p:cNvPr>
          <p:cNvSpPr>
            <a:spLocks noGrp="1"/>
          </p:cNvSpPr>
          <p:nvPr>
            <p:ph type="ftr" sz="quarter" idx="20"/>
          </p:nvPr>
        </p:nvSpPr>
        <p:spPr/>
        <p:txBody>
          <a:bodyPr/>
          <a:lstStyle/>
          <a:p>
            <a:r>
              <a:rPr lang="en-AU"/>
              <a:t>EQUS Autumn School, Noosa, May 9th 2024.</a:t>
            </a:r>
          </a:p>
        </p:txBody>
      </p:sp>
      <p:sp>
        <p:nvSpPr>
          <p:cNvPr id="8" name="Slide Number Placeholder 7">
            <a:extLst>
              <a:ext uri="{FF2B5EF4-FFF2-40B4-BE49-F238E27FC236}">
                <a16:creationId xmlns:a16="http://schemas.microsoft.com/office/drawing/2014/main" id="{195BFC0C-3AAF-4677-B586-CD5CBF731F79}"/>
              </a:ext>
            </a:extLst>
          </p:cNvPr>
          <p:cNvSpPr>
            <a:spLocks noGrp="1"/>
          </p:cNvSpPr>
          <p:nvPr>
            <p:ph type="sldNum" sz="quarter" idx="21"/>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02374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xt with Image Two Thirds Alt">
    <p:bg>
      <p:bgPr>
        <a:solidFill>
          <a:schemeClr val="accent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9550" y="-3115"/>
            <a:ext cx="7782449" cy="6868289"/>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586635 h 6179387"/>
              <a:gd name="connsiteX1" fmla="*/ 5198916 w 5198916"/>
              <a:gd name="connsiteY1" fmla="*/ 0 h 6179387"/>
              <a:gd name="connsiteX2" fmla="*/ 5198916 w 5198916"/>
              <a:gd name="connsiteY2" fmla="*/ 6173828 h 6179387"/>
              <a:gd name="connsiteX3" fmla="*/ 1718207 w 5198916"/>
              <a:gd name="connsiteY3" fmla="*/ 6179387 h 6179387"/>
              <a:gd name="connsiteX4" fmla="*/ 1791 w 5198916"/>
              <a:gd name="connsiteY4" fmla="*/ 3730952 h 6179387"/>
              <a:gd name="connsiteX5" fmla="*/ 454 w 5198916"/>
              <a:gd name="connsiteY5" fmla="*/ 586635 h 6179387"/>
              <a:gd name="connsiteX0" fmla="*/ 8476 w 5197245"/>
              <a:gd name="connsiteY0" fmla="*/ 39696 h 6179387"/>
              <a:gd name="connsiteX1" fmla="*/ 5197245 w 5197245"/>
              <a:gd name="connsiteY1" fmla="*/ 0 h 6179387"/>
              <a:gd name="connsiteX2" fmla="*/ 5197245 w 5197245"/>
              <a:gd name="connsiteY2" fmla="*/ 6173828 h 6179387"/>
              <a:gd name="connsiteX3" fmla="*/ 1716536 w 5197245"/>
              <a:gd name="connsiteY3" fmla="*/ 6179387 h 6179387"/>
              <a:gd name="connsiteX4" fmla="*/ 120 w 5197245"/>
              <a:gd name="connsiteY4" fmla="*/ 3730952 h 6179387"/>
              <a:gd name="connsiteX5" fmla="*/ 8476 w 5197245"/>
              <a:gd name="connsiteY5" fmla="*/ 39696 h 6179387"/>
              <a:gd name="connsiteX0" fmla="*/ 8476 w 5197245"/>
              <a:gd name="connsiteY0" fmla="*/ 0 h 6139691"/>
              <a:gd name="connsiteX1" fmla="*/ 5146357 w 5197245"/>
              <a:gd name="connsiteY1" fmla="*/ 191044 h 6139691"/>
              <a:gd name="connsiteX2" fmla="*/ 5197245 w 5197245"/>
              <a:gd name="connsiteY2" fmla="*/ 6134132 h 6139691"/>
              <a:gd name="connsiteX3" fmla="*/ 1716536 w 5197245"/>
              <a:gd name="connsiteY3" fmla="*/ 6139691 h 6139691"/>
              <a:gd name="connsiteX4" fmla="*/ 120 w 5197245"/>
              <a:gd name="connsiteY4" fmla="*/ 3691256 h 6139691"/>
              <a:gd name="connsiteX5" fmla="*/ 8476 w 5197245"/>
              <a:gd name="connsiteY5" fmla="*/ 0 h 6139691"/>
              <a:gd name="connsiteX0" fmla="*/ 8476 w 5197245"/>
              <a:gd name="connsiteY0" fmla="*/ 22604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8476 w 5197245"/>
              <a:gd name="connsiteY5" fmla="*/ 22604 h 6162295"/>
              <a:gd name="connsiteX0" fmla="*/ 2115 w 5197245"/>
              <a:gd name="connsiteY0" fmla="*/ 5512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2115 w 5197245"/>
              <a:gd name="connsiteY5" fmla="*/ 5512 h 616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7245" h="6162295">
                <a:moveTo>
                  <a:pt x="2115" y="5512"/>
                </a:moveTo>
                <a:lnTo>
                  <a:pt x="5197245" y="0"/>
                </a:lnTo>
                <a:lnTo>
                  <a:pt x="5197245" y="6156736"/>
                </a:lnTo>
                <a:lnTo>
                  <a:pt x="1716536" y="6162295"/>
                </a:lnTo>
                <a:cubicBezTo>
                  <a:pt x="687422" y="5852163"/>
                  <a:pt x="-10492" y="4567531"/>
                  <a:pt x="120" y="3713860"/>
                </a:cubicBezTo>
                <a:cubicBezTo>
                  <a:pt x="2112" y="2510597"/>
                  <a:pt x="123" y="1208775"/>
                  <a:pt x="2115" y="5512"/>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3" name="Footer Placeholder 2">
            <a:extLst>
              <a:ext uri="{FF2B5EF4-FFF2-40B4-BE49-F238E27FC236}">
                <a16:creationId xmlns:a16="http://schemas.microsoft.com/office/drawing/2014/main" id="{BE05E8E5-FC3F-4B02-8560-314161E65934}"/>
              </a:ext>
            </a:extLst>
          </p:cNvPr>
          <p:cNvSpPr>
            <a:spLocks noGrp="1"/>
          </p:cNvSpPr>
          <p:nvPr>
            <p:ph type="ftr" sz="quarter" idx="10"/>
          </p:nvPr>
        </p:nvSpPr>
        <p:spPr/>
        <p:txBody>
          <a:bodyPr/>
          <a:lstStyle>
            <a:lvl1pPr>
              <a:defRPr b="0">
                <a:solidFill>
                  <a:schemeClr val="bg1"/>
                </a:solidFill>
              </a:defRPr>
            </a:lvl1pPr>
          </a:lstStyle>
          <a:p>
            <a:r>
              <a:rPr lang="en-AU"/>
              <a:t>EQUS Autumn School, Noosa, May 9th 2024.</a:t>
            </a:r>
          </a:p>
        </p:txBody>
      </p:sp>
      <p:sp>
        <p:nvSpPr>
          <p:cNvPr id="4" name="Slide Number Placeholder 3">
            <a:extLst>
              <a:ext uri="{FF2B5EF4-FFF2-40B4-BE49-F238E27FC236}">
                <a16:creationId xmlns:a16="http://schemas.microsoft.com/office/drawing/2014/main" id="{5B783E44-C534-44A2-8F6E-F9372FE5C6E2}"/>
              </a:ext>
            </a:extLst>
          </p:cNvPr>
          <p:cNvSpPr>
            <a:spLocks noGrp="1"/>
          </p:cNvSpPr>
          <p:nvPr>
            <p:ph type="sldNum" sz="quarter" idx="11"/>
          </p:nvPr>
        </p:nvSpPr>
        <p:spPr/>
        <p:txBody>
          <a:bodyPr/>
          <a:lstStyle/>
          <a:p>
            <a:fld id="{2CCE7A2F-ECC0-465E-AEEC-8B0EB9E19E0D}" type="slidenum">
              <a:rPr lang="en-AU" smtClean="0"/>
              <a:t>‹#›</a:t>
            </a:fld>
            <a:endParaRPr lang="en-AU"/>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9" name="TextBox 8">
            <a:extLst>
              <a:ext uri="{FF2B5EF4-FFF2-40B4-BE49-F238E27FC236}">
                <a16:creationId xmlns:a16="http://schemas.microsoft.com/office/drawing/2014/main" id="{43322D7A-8171-44C9-AFA6-24E34B78763E}"/>
              </a:ext>
            </a:extLst>
          </p:cNvPr>
          <p:cNvSpPr txBox="1"/>
          <p:nvPr/>
        </p:nvSpPr>
        <p:spPr>
          <a:xfrm>
            <a:off x="1" y="-1053499"/>
            <a:ext cx="7632171" cy="954107"/>
          </a:xfrm>
          <a:prstGeom prst="rect">
            <a:avLst/>
          </a:prstGeom>
          <a:solidFill>
            <a:schemeClr val="accent1"/>
          </a:solidFill>
        </p:spPr>
        <p:txBody>
          <a:bodyPr wrap="square" rtlCol="0">
            <a:spAutoFit/>
          </a:bodyPr>
          <a:lstStyle/>
          <a:p>
            <a:r>
              <a:rPr lang="en-AU" sz="1400">
                <a:solidFill>
                  <a:schemeClr val="bg1"/>
                </a:solidFill>
              </a:rPr>
              <a:t>For this slide design, you can change the background colour</a:t>
            </a:r>
          </a:p>
          <a:p>
            <a:r>
              <a:rPr lang="en-AU" sz="1400">
                <a:solidFill>
                  <a:schemeClr val="bg1"/>
                </a:solidFill>
              </a:rPr>
              <a:t>by right-clicking somewhere on the slide, not in a content placeholder.</a:t>
            </a:r>
          </a:p>
          <a:p>
            <a:r>
              <a:rPr lang="en-US" sz="1400">
                <a:solidFill>
                  <a:schemeClr val="bg1"/>
                </a:solidFill>
              </a:rPr>
              <a:t>‘Format Background</a:t>
            </a:r>
          </a:p>
          <a:p>
            <a:r>
              <a:rPr lang="en-US" sz="1400">
                <a:solidFill>
                  <a:schemeClr val="bg1"/>
                </a:solidFill>
              </a:rPr>
              <a:t>Under the ‘Fill’ menu, ‘change ‘Solid fill’ to a </a:t>
            </a:r>
            <a:r>
              <a:rPr lang="en-US" sz="1400" err="1">
                <a:solidFill>
                  <a:schemeClr val="bg1"/>
                </a:solidFill>
              </a:rPr>
              <a:t>colour</a:t>
            </a:r>
            <a:r>
              <a:rPr lang="en-US" sz="1400">
                <a:solidFill>
                  <a:schemeClr val="bg1"/>
                </a:solidFill>
              </a:rPr>
              <a:t> from the palette</a:t>
            </a:r>
            <a:endParaRPr lang="en-AU" sz="1400">
              <a:solidFill>
                <a:schemeClr val="bg1"/>
              </a:solidFill>
            </a:endParaRPr>
          </a:p>
        </p:txBody>
      </p:sp>
      <p:sp>
        <p:nvSpPr>
          <p:cNvPr id="11" name="Title 1">
            <a:extLst>
              <a:ext uri="{FF2B5EF4-FFF2-40B4-BE49-F238E27FC236}">
                <a16:creationId xmlns:a16="http://schemas.microsoft.com/office/drawing/2014/main" id="{7F45073E-2992-405B-AB05-A3E6ADD2877C}"/>
              </a:ext>
            </a:extLst>
          </p:cNvPr>
          <p:cNvSpPr>
            <a:spLocks noGrp="1"/>
          </p:cNvSpPr>
          <p:nvPr>
            <p:ph type="title"/>
          </p:nvPr>
        </p:nvSpPr>
        <p:spPr>
          <a:xfrm>
            <a:off x="695326" y="1052736"/>
            <a:ext cx="3384549" cy="1008112"/>
          </a:xfrm>
        </p:spPr>
        <p:txBody>
          <a:bodyPr anchor="t"/>
          <a:lstStyle>
            <a:lvl1pPr>
              <a:defRPr>
                <a:solidFill>
                  <a:schemeClr val="bg1"/>
                </a:solidFill>
              </a:defRPr>
            </a:lvl1pPr>
          </a:lstStyle>
          <a:p>
            <a:r>
              <a:rPr lang="en-GB"/>
              <a:t>Click to edit Master title style</a:t>
            </a:r>
            <a:endParaRPr lang="en-AU"/>
          </a:p>
        </p:txBody>
      </p:sp>
    </p:spTree>
    <p:extLst>
      <p:ext uri="{BB962C8B-B14F-4D97-AF65-F5344CB8AC3E}">
        <p14:creationId xmlns:p14="http://schemas.microsoft.com/office/powerpoint/2010/main" val="812269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with Image Half Alt">
    <p:bg>
      <p:bgPr>
        <a:solidFill>
          <a:schemeClr val="accent1"/>
        </a:solidFill>
        <a:effectLst/>
      </p:bgPr>
    </p:bg>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6102278" y="-2778"/>
            <a:ext cx="6093632" cy="6860624"/>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 name="connsiteX0" fmla="*/ 454 w 4070093"/>
              <a:gd name="connsiteY0" fmla="*/ 562667 h 6155419"/>
              <a:gd name="connsiteX1" fmla="*/ 4062101 w 4070093"/>
              <a:gd name="connsiteY1" fmla="*/ 0 h 6155419"/>
              <a:gd name="connsiteX2" fmla="*/ 4070093 w 4070093"/>
              <a:gd name="connsiteY2" fmla="*/ 6153477 h 6155419"/>
              <a:gd name="connsiteX3" fmla="*/ 1718207 w 4070093"/>
              <a:gd name="connsiteY3" fmla="*/ 6155419 h 6155419"/>
              <a:gd name="connsiteX4" fmla="*/ 1791 w 4070093"/>
              <a:gd name="connsiteY4" fmla="*/ 3706984 h 6155419"/>
              <a:gd name="connsiteX5" fmla="*/ 454 w 4070093"/>
              <a:gd name="connsiteY5" fmla="*/ 562667 h 6155419"/>
              <a:gd name="connsiteX0" fmla="*/ 7264 w 4068422"/>
              <a:gd name="connsiteY0" fmla="*/ 15728 h 6155419"/>
              <a:gd name="connsiteX1" fmla="*/ 4060430 w 4068422"/>
              <a:gd name="connsiteY1" fmla="*/ 0 h 6155419"/>
              <a:gd name="connsiteX2" fmla="*/ 4068422 w 4068422"/>
              <a:gd name="connsiteY2" fmla="*/ 6153477 h 6155419"/>
              <a:gd name="connsiteX3" fmla="*/ 1716536 w 4068422"/>
              <a:gd name="connsiteY3" fmla="*/ 6155419 h 6155419"/>
              <a:gd name="connsiteX4" fmla="*/ 120 w 4068422"/>
              <a:gd name="connsiteY4" fmla="*/ 3706984 h 6155419"/>
              <a:gd name="connsiteX5" fmla="*/ 7264 w 4068422"/>
              <a:gd name="connsiteY5" fmla="*/ 15728 h 6155419"/>
              <a:gd name="connsiteX0" fmla="*/ 7264 w 4069425"/>
              <a:gd name="connsiteY0" fmla="*/ 15728 h 6155419"/>
              <a:gd name="connsiteX1" fmla="*/ 4068912 w 4069425"/>
              <a:gd name="connsiteY1" fmla="*/ 0 h 6155419"/>
              <a:gd name="connsiteX2" fmla="*/ 4068422 w 4069425"/>
              <a:gd name="connsiteY2" fmla="*/ 6153477 h 6155419"/>
              <a:gd name="connsiteX3" fmla="*/ 1716536 w 4069425"/>
              <a:gd name="connsiteY3" fmla="*/ 6155419 h 6155419"/>
              <a:gd name="connsiteX4" fmla="*/ 120 w 4069425"/>
              <a:gd name="connsiteY4" fmla="*/ 3706984 h 6155419"/>
              <a:gd name="connsiteX5" fmla="*/ 7264 w 4069425"/>
              <a:gd name="connsiteY5" fmla="*/ 15728 h 6155419"/>
              <a:gd name="connsiteX0" fmla="*/ 3023 w 4069425"/>
              <a:gd name="connsiteY0" fmla="*/ 4334 h 6155419"/>
              <a:gd name="connsiteX1" fmla="*/ 4068912 w 4069425"/>
              <a:gd name="connsiteY1" fmla="*/ 0 h 6155419"/>
              <a:gd name="connsiteX2" fmla="*/ 4068422 w 4069425"/>
              <a:gd name="connsiteY2" fmla="*/ 6153477 h 6155419"/>
              <a:gd name="connsiteX3" fmla="*/ 1716536 w 4069425"/>
              <a:gd name="connsiteY3" fmla="*/ 6155419 h 6155419"/>
              <a:gd name="connsiteX4" fmla="*/ 120 w 4069425"/>
              <a:gd name="connsiteY4" fmla="*/ 3706984 h 6155419"/>
              <a:gd name="connsiteX5" fmla="*/ 3023 w 4069425"/>
              <a:gd name="connsiteY5" fmla="*/ 4334 h 615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9425" h="6155419">
                <a:moveTo>
                  <a:pt x="3023" y="4334"/>
                </a:moveTo>
                <a:lnTo>
                  <a:pt x="4068912" y="0"/>
                </a:lnTo>
                <a:cubicBezTo>
                  <a:pt x="4070869" y="1865237"/>
                  <a:pt x="4066465" y="4288240"/>
                  <a:pt x="4068422" y="6153477"/>
                </a:cubicBezTo>
                <a:lnTo>
                  <a:pt x="1716536" y="6155419"/>
                </a:lnTo>
                <a:cubicBezTo>
                  <a:pt x="687422" y="5845287"/>
                  <a:pt x="-10492" y="4560655"/>
                  <a:pt x="120" y="3706984"/>
                </a:cubicBezTo>
                <a:cubicBezTo>
                  <a:pt x="2112" y="2503721"/>
                  <a:pt x="1031" y="1207597"/>
                  <a:pt x="3023" y="4334"/>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3" name="Footer Placeholder 2">
            <a:extLst>
              <a:ext uri="{FF2B5EF4-FFF2-40B4-BE49-F238E27FC236}">
                <a16:creationId xmlns:a16="http://schemas.microsoft.com/office/drawing/2014/main" id="{BE05E8E5-FC3F-4B02-8560-314161E65934}"/>
              </a:ext>
            </a:extLst>
          </p:cNvPr>
          <p:cNvSpPr>
            <a:spLocks noGrp="1"/>
          </p:cNvSpPr>
          <p:nvPr>
            <p:ph type="ftr" sz="quarter" idx="10"/>
          </p:nvPr>
        </p:nvSpPr>
        <p:spPr/>
        <p:txBody>
          <a:bodyPr/>
          <a:lstStyle>
            <a:lvl1pPr>
              <a:defRPr b="0">
                <a:solidFill>
                  <a:schemeClr val="bg1"/>
                </a:solidFill>
              </a:defRPr>
            </a:lvl1pPr>
          </a:lstStyle>
          <a:p>
            <a:r>
              <a:rPr lang="en-AU"/>
              <a:t>EQUS Autumn School, Noosa, May 9th 2024.</a:t>
            </a:r>
          </a:p>
        </p:txBody>
      </p:sp>
      <p:sp>
        <p:nvSpPr>
          <p:cNvPr id="4" name="Slide Number Placeholder 3">
            <a:extLst>
              <a:ext uri="{FF2B5EF4-FFF2-40B4-BE49-F238E27FC236}">
                <a16:creationId xmlns:a16="http://schemas.microsoft.com/office/drawing/2014/main" id="{5B783E44-C534-44A2-8F6E-F9372FE5C6E2}"/>
              </a:ext>
            </a:extLst>
          </p:cNvPr>
          <p:cNvSpPr>
            <a:spLocks noGrp="1"/>
          </p:cNvSpPr>
          <p:nvPr>
            <p:ph type="sldNum" sz="quarter" idx="11"/>
          </p:nvPr>
        </p:nvSpPr>
        <p:spPr/>
        <p:txBody>
          <a:bodyPr/>
          <a:lstStyle/>
          <a:p>
            <a:fld id="{2CCE7A2F-ECC0-465E-AEEC-8B0EB9E19E0D}" type="slidenum">
              <a:rPr lang="en-AU" smtClean="0"/>
              <a:t>‹#›</a:t>
            </a:fld>
            <a:endParaRPr lang="en-AU"/>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bg1"/>
                </a:solidFill>
              </a:defRPr>
            </a:lvl1pPr>
          </a:lstStyle>
          <a:p>
            <a:pPr lvl="0"/>
            <a:r>
              <a:rPr lang="en-US"/>
              <a:t>#[Hashtag text]</a:t>
            </a:r>
          </a:p>
        </p:txBody>
      </p:sp>
      <p:sp>
        <p:nvSpPr>
          <p:cNvPr id="10" name="Text Placeholder 5">
            <a:extLst>
              <a:ext uri="{FF2B5EF4-FFF2-40B4-BE49-F238E27FC236}">
                <a16:creationId xmlns:a16="http://schemas.microsoft.com/office/drawing/2014/main" id="{D06BD81E-48A0-488B-B875-7D993A64CC4D}"/>
              </a:ext>
            </a:extLst>
          </p:cNvPr>
          <p:cNvSpPr>
            <a:spLocks noGrp="1"/>
          </p:cNvSpPr>
          <p:nvPr>
            <p:ph type="body" sz="quarter" idx="13"/>
          </p:nvPr>
        </p:nvSpPr>
        <p:spPr>
          <a:xfrm>
            <a:off x="695325" y="1700213"/>
            <a:ext cx="5208587" cy="4598075"/>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4" name="TextBox 13">
            <a:extLst>
              <a:ext uri="{FF2B5EF4-FFF2-40B4-BE49-F238E27FC236}">
                <a16:creationId xmlns:a16="http://schemas.microsoft.com/office/drawing/2014/main" id="{54B152F0-B857-4837-AD26-E55058B68A12}"/>
              </a:ext>
            </a:extLst>
          </p:cNvPr>
          <p:cNvSpPr txBox="1"/>
          <p:nvPr/>
        </p:nvSpPr>
        <p:spPr>
          <a:xfrm>
            <a:off x="1" y="-1053499"/>
            <a:ext cx="7632171" cy="954107"/>
          </a:xfrm>
          <a:prstGeom prst="rect">
            <a:avLst/>
          </a:prstGeom>
          <a:solidFill>
            <a:schemeClr val="accent1"/>
          </a:solidFill>
        </p:spPr>
        <p:txBody>
          <a:bodyPr wrap="square" rtlCol="0">
            <a:spAutoFit/>
          </a:bodyPr>
          <a:lstStyle/>
          <a:p>
            <a:r>
              <a:rPr lang="en-AU" sz="1400">
                <a:solidFill>
                  <a:schemeClr val="bg1"/>
                </a:solidFill>
              </a:rPr>
              <a:t>For this slide design, you can change the background colour</a:t>
            </a:r>
          </a:p>
          <a:p>
            <a:r>
              <a:rPr lang="en-AU" sz="1400">
                <a:solidFill>
                  <a:schemeClr val="bg1"/>
                </a:solidFill>
              </a:rPr>
              <a:t>by right-clicking somewhere on the slide, not in a content placeholder.</a:t>
            </a:r>
          </a:p>
          <a:p>
            <a:r>
              <a:rPr lang="en-US" sz="1400">
                <a:solidFill>
                  <a:schemeClr val="bg1"/>
                </a:solidFill>
              </a:rPr>
              <a:t>‘Format Background</a:t>
            </a:r>
          </a:p>
          <a:p>
            <a:r>
              <a:rPr lang="en-US" sz="1400">
                <a:solidFill>
                  <a:schemeClr val="bg1"/>
                </a:solidFill>
              </a:rPr>
              <a:t>Under the ‘Fill’ menu, ‘change ‘Solid fill’ to a </a:t>
            </a:r>
            <a:r>
              <a:rPr lang="en-US" sz="1400" err="1">
                <a:solidFill>
                  <a:schemeClr val="bg1"/>
                </a:solidFill>
              </a:rPr>
              <a:t>colour</a:t>
            </a:r>
            <a:r>
              <a:rPr lang="en-US" sz="1400">
                <a:solidFill>
                  <a:schemeClr val="bg1"/>
                </a:solidFill>
              </a:rPr>
              <a:t> from the palette</a:t>
            </a:r>
            <a:endParaRPr lang="en-AU" sz="1400">
              <a:solidFill>
                <a:schemeClr val="bg1"/>
              </a:solidFill>
            </a:endParaRPr>
          </a:p>
        </p:txBody>
      </p:sp>
      <p:sp>
        <p:nvSpPr>
          <p:cNvPr id="13" name="Title 1">
            <a:extLst>
              <a:ext uri="{FF2B5EF4-FFF2-40B4-BE49-F238E27FC236}">
                <a16:creationId xmlns:a16="http://schemas.microsoft.com/office/drawing/2014/main" id="{407296C6-F9EC-4B3A-9119-76D6C67094A9}"/>
              </a:ext>
            </a:extLst>
          </p:cNvPr>
          <p:cNvSpPr>
            <a:spLocks noGrp="1"/>
          </p:cNvSpPr>
          <p:nvPr>
            <p:ph type="title"/>
          </p:nvPr>
        </p:nvSpPr>
        <p:spPr>
          <a:xfrm>
            <a:off x="695326" y="1052736"/>
            <a:ext cx="5208586" cy="468000"/>
          </a:xfrm>
        </p:spPr>
        <p:txBody>
          <a:bodyPr anchor="t"/>
          <a:lstStyle>
            <a:lvl1pPr>
              <a:defRPr>
                <a:solidFill>
                  <a:schemeClr val="bg1"/>
                </a:solidFill>
              </a:defRPr>
            </a:lvl1pPr>
          </a:lstStyle>
          <a:p>
            <a:r>
              <a:rPr lang="en-GB"/>
              <a:t>Click to edit Master title style</a:t>
            </a:r>
            <a:endParaRPr lang="en-AU"/>
          </a:p>
        </p:txBody>
      </p:sp>
    </p:spTree>
    <p:extLst>
      <p:ext uri="{BB962C8B-B14F-4D97-AF65-F5344CB8AC3E}">
        <p14:creationId xmlns:p14="http://schemas.microsoft.com/office/powerpoint/2010/main" val="58892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with Image One Third Alt">
    <p:bg>
      <p:bgPr>
        <a:solidFill>
          <a:schemeClr val="accent1"/>
        </a:solidFill>
        <a:effectLst/>
      </p:bgPr>
    </p:bg>
    <p:spTree>
      <p:nvGrpSpPr>
        <p:cNvPr id="1" name=""/>
        <p:cNvGrpSpPr/>
        <p:nvPr/>
      </p:nvGrpSpPr>
      <p:grpSpPr>
        <a:xfrm>
          <a:off x="0" y="0"/>
          <a:ext cx="0" cy="0"/>
          <a:chOff x="0" y="0"/>
          <a:chExt cx="0" cy="0"/>
        </a:xfrm>
      </p:grpSpPr>
      <p:sp>
        <p:nvSpPr>
          <p:cNvPr id="13" name="Text Placeholder 16">
            <a:extLst>
              <a:ext uri="{FF2B5EF4-FFF2-40B4-BE49-F238E27FC236}">
                <a16:creationId xmlns:a16="http://schemas.microsoft.com/office/drawing/2014/main" id="{B4FA68DC-FEFE-4790-B4A5-75AF5CDBE1D5}"/>
              </a:ext>
            </a:extLst>
          </p:cNvPr>
          <p:cNvSpPr>
            <a:spLocks noGrp="1"/>
          </p:cNvSpPr>
          <p:nvPr>
            <p:ph type="body" sz="quarter" idx="22" hasCustomPrompt="1"/>
          </p:nvPr>
        </p:nvSpPr>
        <p:spPr bwMode="invGray">
          <a:xfrm>
            <a:off x="0" y="0"/>
            <a:ext cx="10704513" cy="6869113"/>
          </a:xfrm>
          <a:solidFill>
            <a:schemeClr val="accent1"/>
          </a:solidFill>
        </p:spPr>
        <p:txBody>
          <a:bodyPr>
            <a:normAutofit/>
          </a:bodyPr>
          <a:lstStyle>
            <a:lvl1pPr>
              <a:defRPr sz="100">
                <a:solidFill>
                  <a:schemeClr val="accent1"/>
                </a:solidFill>
              </a:defRPr>
            </a:lvl1pPr>
          </a:lstStyle>
          <a:p>
            <a:pPr lvl="0"/>
            <a:r>
              <a:rPr lang="en-AU"/>
              <a:t> </a:t>
            </a:r>
          </a:p>
        </p:txBody>
      </p:sp>
      <p:sp>
        <p:nvSpPr>
          <p:cNvPr id="15" name="TextBox 14">
            <a:extLst>
              <a:ext uri="{FF2B5EF4-FFF2-40B4-BE49-F238E27FC236}">
                <a16:creationId xmlns:a16="http://schemas.microsoft.com/office/drawing/2014/main" id="{52BEE3ED-5C13-4151-AFC4-04F14BD9ECA3}"/>
              </a:ext>
            </a:extLst>
          </p:cNvPr>
          <p:cNvSpPr txBox="1"/>
          <p:nvPr/>
        </p:nvSpPr>
        <p:spPr>
          <a:xfrm>
            <a:off x="1" y="-622612"/>
            <a:ext cx="7632171" cy="523220"/>
          </a:xfrm>
          <a:prstGeom prst="rect">
            <a:avLst/>
          </a:prstGeom>
          <a:solidFill>
            <a:schemeClr val="accent1"/>
          </a:solidFill>
        </p:spPr>
        <p:txBody>
          <a:bodyPr wrap="square" rtlCol="0">
            <a:spAutoFit/>
          </a:bodyPr>
          <a:lstStyle/>
          <a:p>
            <a:r>
              <a:rPr lang="en-AU" sz="1400">
                <a:solidFill>
                  <a:schemeClr val="bg1"/>
                </a:solidFill>
              </a:rPr>
              <a:t>For this slide design, you can change the background colour</a:t>
            </a:r>
          </a:p>
          <a:p>
            <a:r>
              <a:rPr lang="en-AU" sz="1400">
                <a:solidFill>
                  <a:schemeClr val="bg1"/>
                </a:solidFill>
              </a:rPr>
              <a:t>Clicking along the edge of purple container and change the shape fill colour.</a:t>
            </a:r>
          </a:p>
        </p:txBody>
      </p:sp>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8108851" y="-8784"/>
            <a:ext cx="4083149" cy="6868620"/>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0093"/>
              <a:gd name="connsiteY0" fmla="*/ 0 h 5592752"/>
              <a:gd name="connsiteX1" fmla="*/ 2714232 w 4070093"/>
              <a:gd name="connsiteY1" fmla="*/ 3644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2714242"/>
              <a:gd name="connsiteY0" fmla="*/ 0 h 5592752"/>
              <a:gd name="connsiteX1" fmla="*/ 2714232 w 2714242"/>
              <a:gd name="connsiteY1" fmla="*/ 3644 h 5592752"/>
              <a:gd name="connsiteX2" fmla="*/ 2455391 w 2714242"/>
              <a:gd name="connsiteY2" fmla="*/ 5590810 h 5592752"/>
              <a:gd name="connsiteX3" fmla="*/ 1718207 w 2714242"/>
              <a:gd name="connsiteY3" fmla="*/ 5592752 h 5592752"/>
              <a:gd name="connsiteX4" fmla="*/ 1791 w 2714242"/>
              <a:gd name="connsiteY4" fmla="*/ 3144317 h 5592752"/>
              <a:gd name="connsiteX5" fmla="*/ 454 w 2714242"/>
              <a:gd name="connsiteY5" fmla="*/ 0 h 5592752"/>
              <a:gd name="connsiteX0" fmla="*/ 454 w 2714778"/>
              <a:gd name="connsiteY0" fmla="*/ 0 h 5596508"/>
              <a:gd name="connsiteX1" fmla="*/ 2714232 w 2714778"/>
              <a:gd name="connsiteY1" fmla="*/ 3644 h 5596508"/>
              <a:gd name="connsiteX2" fmla="*/ 2714070 w 2714778"/>
              <a:gd name="connsiteY2" fmla="*/ 5596508 h 5596508"/>
              <a:gd name="connsiteX3" fmla="*/ 1718207 w 2714778"/>
              <a:gd name="connsiteY3" fmla="*/ 5592752 h 5596508"/>
              <a:gd name="connsiteX4" fmla="*/ 1791 w 2714778"/>
              <a:gd name="connsiteY4" fmla="*/ 3144317 h 5596508"/>
              <a:gd name="connsiteX5" fmla="*/ 454 w 2714778"/>
              <a:gd name="connsiteY5" fmla="*/ 0 h 5596508"/>
              <a:gd name="connsiteX0" fmla="*/ 454 w 2714070"/>
              <a:gd name="connsiteY0" fmla="*/ 0 h 5596508"/>
              <a:gd name="connsiteX1" fmla="*/ 2709992 w 2714070"/>
              <a:gd name="connsiteY1" fmla="*/ 3644 h 5596508"/>
              <a:gd name="connsiteX2" fmla="*/ 2714070 w 2714070"/>
              <a:gd name="connsiteY2" fmla="*/ 5596508 h 5596508"/>
              <a:gd name="connsiteX3" fmla="*/ 1718207 w 2714070"/>
              <a:gd name="connsiteY3" fmla="*/ 5592752 h 5596508"/>
              <a:gd name="connsiteX4" fmla="*/ 1791 w 2714070"/>
              <a:gd name="connsiteY4" fmla="*/ 3144317 h 5596508"/>
              <a:gd name="connsiteX5" fmla="*/ 454 w 2714070"/>
              <a:gd name="connsiteY5" fmla="*/ 0 h 5596508"/>
              <a:gd name="connsiteX0" fmla="*/ 454 w 2714779"/>
              <a:gd name="connsiteY0" fmla="*/ 2054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2054 h 5598562"/>
              <a:gd name="connsiteX0" fmla="*/ 454 w 2714779"/>
              <a:gd name="connsiteY0" fmla="*/ 7751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7751 h 5598562"/>
              <a:gd name="connsiteX0" fmla="*/ 454 w 2714070"/>
              <a:gd name="connsiteY0" fmla="*/ 571782 h 6162593"/>
              <a:gd name="connsiteX1" fmla="*/ 2707872 w 2714070"/>
              <a:gd name="connsiteY1" fmla="*/ 0 h 6162593"/>
              <a:gd name="connsiteX2" fmla="*/ 2714070 w 2714070"/>
              <a:gd name="connsiteY2" fmla="*/ 6162593 h 6162593"/>
              <a:gd name="connsiteX3" fmla="*/ 1718207 w 2714070"/>
              <a:gd name="connsiteY3" fmla="*/ 6158837 h 6162593"/>
              <a:gd name="connsiteX4" fmla="*/ 1791 w 2714070"/>
              <a:gd name="connsiteY4" fmla="*/ 3710402 h 6162593"/>
              <a:gd name="connsiteX5" fmla="*/ 454 w 2714070"/>
              <a:gd name="connsiteY5" fmla="*/ 571782 h 6162593"/>
              <a:gd name="connsiteX0" fmla="*/ 454 w 2714070"/>
              <a:gd name="connsiteY0" fmla="*/ 7751 h 6162593"/>
              <a:gd name="connsiteX1" fmla="*/ 2707872 w 2714070"/>
              <a:gd name="connsiteY1" fmla="*/ 0 h 6162593"/>
              <a:gd name="connsiteX2" fmla="*/ 2714070 w 2714070"/>
              <a:gd name="connsiteY2" fmla="*/ 6162593 h 6162593"/>
              <a:gd name="connsiteX3" fmla="*/ 1718207 w 2714070"/>
              <a:gd name="connsiteY3" fmla="*/ 6158837 h 6162593"/>
              <a:gd name="connsiteX4" fmla="*/ 1791 w 2714070"/>
              <a:gd name="connsiteY4" fmla="*/ 3710402 h 6162593"/>
              <a:gd name="connsiteX5" fmla="*/ 454 w 2714070"/>
              <a:gd name="connsiteY5" fmla="*/ 7751 h 6162593"/>
              <a:gd name="connsiteX0" fmla="*/ 454 w 2720839"/>
              <a:gd name="connsiteY0" fmla="*/ 7751 h 6162593"/>
              <a:gd name="connsiteX1" fmla="*/ 2720594 w 2720839"/>
              <a:gd name="connsiteY1" fmla="*/ 0 h 6162593"/>
              <a:gd name="connsiteX2" fmla="*/ 2714070 w 2720839"/>
              <a:gd name="connsiteY2" fmla="*/ 6162593 h 6162593"/>
              <a:gd name="connsiteX3" fmla="*/ 1718207 w 2720839"/>
              <a:gd name="connsiteY3" fmla="*/ 6158837 h 6162593"/>
              <a:gd name="connsiteX4" fmla="*/ 1791 w 2720839"/>
              <a:gd name="connsiteY4" fmla="*/ 3710402 h 6162593"/>
              <a:gd name="connsiteX5" fmla="*/ 454 w 2720839"/>
              <a:gd name="connsiteY5" fmla="*/ 7751 h 6162593"/>
              <a:gd name="connsiteX0" fmla="*/ 454 w 2726792"/>
              <a:gd name="connsiteY0" fmla="*/ 7751 h 6162593"/>
              <a:gd name="connsiteX1" fmla="*/ 2720594 w 2726792"/>
              <a:gd name="connsiteY1" fmla="*/ 0 h 6162593"/>
              <a:gd name="connsiteX2" fmla="*/ 2726792 w 2726792"/>
              <a:gd name="connsiteY2" fmla="*/ 6162593 h 6162593"/>
              <a:gd name="connsiteX3" fmla="*/ 1718207 w 2726792"/>
              <a:gd name="connsiteY3" fmla="*/ 6158837 h 6162593"/>
              <a:gd name="connsiteX4" fmla="*/ 1791 w 2726792"/>
              <a:gd name="connsiteY4" fmla="*/ 3710402 h 6162593"/>
              <a:gd name="connsiteX5" fmla="*/ 454 w 2726792"/>
              <a:gd name="connsiteY5" fmla="*/ 7751 h 616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26792" h="6162593">
                <a:moveTo>
                  <a:pt x="454" y="7751"/>
                </a:moveTo>
                <a:lnTo>
                  <a:pt x="2720594" y="0"/>
                </a:lnTo>
                <a:cubicBezTo>
                  <a:pt x="2722551" y="1865237"/>
                  <a:pt x="2724835" y="4297356"/>
                  <a:pt x="2726792" y="6162593"/>
                </a:cubicBezTo>
                <a:lnTo>
                  <a:pt x="1718207" y="6158837"/>
                </a:lnTo>
                <a:cubicBezTo>
                  <a:pt x="689093" y="5848705"/>
                  <a:pt x="-8821" y="4564073"/>
                  <a:pt x="1791" y="3710402"/>
                </a:cubicBezTo>
                <a:cubicBezTo>
                  <a:pt x="3783" y="2507139"/>
                  <a:pt x="-1538" y="1211014"/>
                  <a:pt x="454" y="7751"/>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bwMode="white">
          <a:xfrm>
            <a:off x="4400550" y="6524625"/>
            <a:ext cx="3384667" cy="241300"/>
          </a:xfrm>
        </p:spPr>
        <p:txBody>
          <a:bodyPr anchor="ctr">
            <a:normAutofit/>
          </a:bodyPr>
          <a:lstStyle>
            <a:lvl1pPr algn="ctr">
              <a:defRPr sz="1000" b="1">
                <a:solidFill>
                  <a:schemeClr val="bg1"/>
                </a:solidFill>
              </a:defRPr>
            </a:lvl1pPr>
          </a:lstStyle>
          <a:p>
            <a:pPr lvl="0"/>
            <a:r>
              <a:rPr lang="en-US"/>
              <a:t>#[Hashtag text]</a:t>
            </a:r>
          </a:p>
        </p:txBody>
      </p:sp>
      <p:sp>
        <p:nvSpPr>
          <p:cNvPr id="10" name="Text Placeholder 5">
            <a:extLst>
              <a:ext uri="{FF2B5EF4-FFF2-40B4-BE49-F238E27FC236}">
                <a16:creationId xmlns:a16="http://schemas.microsoft.com/office/drawing/2014/main" id="{468C9D50-7928-4CA0-BFA2-1AB0032BF14E}"/>
              </a:ext>
            </a:extLst>
          </p:cNvPr>
          <p:cNvSpPr>
            <a:spLocks noGrp="1"/>
          </p:cNvSpPr>
          <p:nvPr>
            <p:ph type="body" sz="quarter" idx="13"/>
          </p:nvPr>
        </p:nvSpPr>
        <p:spPr bwMode="white">
          <a:xfrm>
            <a:off x="695325" y="1700213"/>
            <a:ext cx="7089891" cy="4598075"/>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2AF87536-1667-4319-A130-CF6578DB2C85}"/>
              </a:ext>
            </a:extLst>
          </p:cNvPr>
          <p:cNvSpPr>
            <a:spLocks noGrp="1"/>
          </p:cNvSpPr>
          <p:nvPr>
            <p:ph type="title"/>
          </p:nvPr>
        </p:nvSpPr>
        <p:spPr bwMode="white">
          <a:xfrm>
            <a:off x="695326" y="1052736"/>
            <a:ext cx="7096124" cy="469056"/>
          </a:xfrm>
        </p:spPr>
        <p:txBody>
          <a:bodyPr/>
          <a:lstStyle>
            <a:lvl1pPr>
              <a:defRPr>
                <a:solidFill>
                  <a:schemeClr val="bg1"/>
                </a:solidFill>
              </a:defRPr>
            </a:lvl1pPr>
          </a:lstStyle>
          <a:p>
            <a:r>
              <a:rPr lang="en-GB"/>
              <a:t>Click to edit Master title style</a:t>
            </a:r>
            <a:endParaRPr lang="en-AU"/>
          </a:p>
        </p:txBody>
      </p:sp>
      <p:sp>
        <p:nvSpPr>
          <p:cNvPr id="7" name="Footer Placeholder 6">
            <a:extLst>
              <a:ext uri="{FF2B5EF4-FFF2-40B4-BE49-F238E27FC236}">
                <a16:creationId xmlns:a16="http://schemas.microsoft.com/office/drawing/2014/main" id="{68508C9E-FE7C-44AA-84C7-0471A04346C4}"/>
              </a:ext>
            </a:extLst>
          </p:cNvPr>
          <p:cNvSpPr>
            <a:spLocks noGrp="1"/>
          </p:cNvSpPr>
          <p:nvPr>
            <p:ph type="ftr" sz="quarter" idx="20"/>
          </p:nvPr>
        </p:nvSpPr>
        <p:spPr bwMode="white"/>
        <p:txBody>
          <a:bodyPr/>
          <a:lstStyle>
            <a:lvl1pPr>
              <a:defRPr>
                <a:solidFill>
                  <a:schemeClr val="bg1"/>
                </a:solidFill>
              </a:defRPr>
            </a:lvl1pPr>
          </a:lstStyle>
          <a:p>
            <a:r>
              <a:rPr lang="en-AU"/>
              <a:t>EQUS Autumn School, Noosa, May 9th 2024.</a:t>
            </a:r>
          </a:p>
        </p:txBody>
      </p:sp>
      <p:sp>
        <p:nvSpPr>
          <p:cNvPr id="8" name="Slide Number Placeholder 7">
            <a:extLst>
              <a:ext uri="{FF2B5EF4-FFF2-40B4-BE49-F238E27FC236}">
                <a16:creationId xmlns:a16="http://schemas.microsoft.com/office/drawing/2014/main" id="{F52737AE-AB1C-425B-82B5-B5D4E1208032}"/>
              </a:ext>
            </a:extLst>
          </p:cNvPr>
          <p:cNvSpPr>
            <a:spLocks noGrp="1"/>
          </p:cNvSpPr>
          <p:nvPr>
            <p:ph type="sldNum" sz="quarter" idx="21"/>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2225581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with 4 Image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7049" y="630978"/>
            <a:ext cx="3888000" cy="2844000"/>
          </a:xfrm>
          <a:prstGeom prst="rect">
            <a:avLst/>
          </a:prstGeom>
          <a:solidFill>
            <a:schemeClr val="bg2"/>
          </a:solidFill>
        </p:spPr>
        <p:txBody>
          <a:bodyPr anchor="ctr"/>
          <a:lstStyle>
            <a:lvl1pPr algn="ctr">
              <a:defRPr sz="1200"/>
            </a:lvl1pPr>
          </a:lstStyle>
          <a:p>
            <a:r>
              <a:rPr lang="en-AU"/>
              <a:t> Click icon to insert picture</a:t>
            </a:r>
          </a:p>
          <a:p>
            <a:endParaRPr lang="en-AU"/>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2" name="Text Placeholder 5">
            <a:extLst>
              <a:ext uri="{FF2B5EF4-FFF2-40B4-BE49-F238E27FC236}">
                <a16:creationId xmlns:a16="http://schemas.microsoft.com/office/drawing/2014/main" id="{DA8ABAA8-126B-459D-B960-B85E22F49DF4}"/>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9" name="Picture Placeholder 9">
            <a:extLst>
              <a:ext uri="{FF2B5EF4-FFF2-40B4-BE49-F238E27FC236}">
                <a16:creationId xmlns:a16="http://schemas.microsoft.com/office/drawing/2014/main" id="{86B950FF-5CC1-4A3A-ABA9-ADF58494DD0A}"/>
              </a:ext>
            </a:extLst>
          </p:cNvPr>
          <p:cNvSpPr>
            <a:spLocks noGrp="1"/>
          </p:cNvSpPr>
          <p:nvPr>
            <p:ph type="pic" sz="quarter" idx="16" hasCustomPrompt="1"/>
          </p:nvPr>
        </p:nvSpPr>
        <p:spPr>
          <a:xfrm>
            <a:off x="4407049" y="3485752"/>
            <a:ext cx="3888000" cy="2844000"/>
          </a:xfrm>
          <a:prstGeom prst="rect">
            <a:avLst/>
          </a:prstGeom>
          <a:solidFill>
            <a:schemeClr val="bg2"/>
          </a:solidFill>
        </p:spPr>
        <p:txBody>
          <a:bodyPr anchor="ctr"/>
          <a:lstStyle>
            <a:lvl1pPr algn="ctr">
              <a:defRPr sz="1200"/>
            </a:lvl1pPr>
          </a:lstStyle>
          <a:p>
            <a:r>
              <a:rPr lang="en-AU"/>
              <a:t> Click icon to insert picture</a:t>
            </a:r>
          </a:p>
          <a:p>
            <a:endParaRPr lang="en-AU"/>
          </a:p>
        </p:txBody>
      </p:sp>
      <p:sp>
        <p:nvSpPr>
          <p:cNvPr id="11" name="Picture Placeholder 9">
            <a:extLst>
              <a:ext uri="{FF2B5EF4-FFF2-40B4-BE49-F238E27FC236}">
                <a16:creationId xmlns:a16="http://schemas.microsoft.com/office/drawing/2014/main" id="{BA2B0415-0383-4B33-9E29-9ADFC2A05427}"/>
              </a:ext>
            </a:extLst>
          </p:cNvPr>
          <p:cNvSpPr>
            <a:spLocks noGrp="1"/>
          </p:cNvSpPr>
          <p:nvPr>
            <p:ph type="pic" sz="quarter" idx="17" hasCustomPrompt="1"/>
          </p:nvPr>
        </p:nvSpPr>
        <p:spPr>
          <a:xfrm>
            <a:off x="8304000" y="630978"/>
            <a:ext cx="3888000" cy="2844000"/>
          </a:xfrm>
          <a:prstGeom prst="rect">
            <a:avLst/>
          </a:prstGeom>
          <a:solidFill>
            <a:schemeClr val="bg2"/>
          </a:solidFill>
        </p:spPr>
        <p:txBody>
          <a:bodyPr anchor="ctr"/>
          <a:lstStyle>
            <a:lvl1pPr algn="ctr">
              <a:defRPr sz="1200"/>
            </a:lvl1pPr>
          </a:lstStyle>
          <a:p>
            <a:r>
              <a:rPr lang="en-AU"/>
              <a:t> Click icon to insert picture</a:t>
            </a:r>
          </a:p>
          <a:p>
            <a:endParaRPr lang="en-AU"/>
          </a:p>
        </p:txBody>
      </p:sp>
      <p:sp>
        <p:nvSpPr>
          <p:cNvPr id="13" name="Picture Placeholder 9">
            <a:extLst>
              <a:ext uri="{FF2B5EF4-FFF2-40B4-BE49-F238E27FC236}">
                <a16:creationId xmlns:a16="http://schemas.microsoft.com/office/drawing/2014/main" id="{4966C236-904D-498D-801E-8C4057C0A034}"/>
              </a:ext>
            </a:extLst>
          </p:cNvPr>
          <p:cNvSpPr>
            <a:spLocks noGrp="1"/>
          </p:cNvSpPr>
          <p:nvPr>
            <p:ph type="pic" sz="quarter" idx="18" hasCustomPrompt="1"/>
          </p:nvPr>
        </p:nvSpPr>
        <p:spPr>
          <a:xfrm>
            <a:off x="8304000" y="3485752"/>
            <a:ext cx="3888000" cy="2844000"/>
          </a:xfrm>
          <a:prstGeom prst="rect">
            <a:avLst/>
          </a:prstGeom>
          <a:solidFill>
            <a:schemeClr val="bg2"/>
          </a:solidFill>
        </p:spPr>
        <p:txBody>
          <a:bodyPr anchor="ctr"/>
          <a:lstStyle>
            <a:lvl1pPr algn="ctr">
              <a:defRPr sz="1200"/>
            </a:lvl1pPr>
          </a:lstStyle>
          <a:p>
            <a:r>
              <a:rPr lang="en-AU"/>
              <a:t> Click icon to insert picture</a:t>
            </a:r>
          </a:p>
          <a:p>
            <a:endParaRPr lang="en-AU"/>
          </a:p>
        </p:txBody>
      </p:sp>
      <p:sp>
        <p:nvSpPr>
          <p:cNvPr id="14" name="Rectangle 13">
            <a:extLst>
              <a:ext uri="{FF2B5EF4-FFF2-40B4-BE49-F238E27FC236}">
                <a16:creationId xmlns:a16="http://schemas.microsoft.com/office/drawing/2014/main" id="{377D8A62-4A58-4C23-B0E5-AEF193611E4D}"/>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6" name="Picture 15">
            <a:extLst>
              <a:ext uri="{FF2B5EF4-FFF2-40B4-BE49-F238E27FC236}">
                <a16:creationId xmlns:a16="http://schemas.microsoft.com/office/drawing/2014/main" id="{EDEB74D7-CB6B-47FE-A2A8-7AE5F1DED986}"/>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15" name="Title 1">
            <a:extLst>
              <a:ext uri="{FF2B5EF4-FFF2-40B4-BE49-F238E27FC236}">
                <a16:creationId xmlns:a16="http://schemas.microsoft.com/office/drawing/2014/main" id="{E061BA70-9BEA-4AF5-8B24-03EBB3F28710}"/>
              </a:ext>
            </a:extLst>
          </p:cNvPr>
          <p:cNvSpPr>
            <a:spLocks noGrp="1"/>
          </p:cNvSpPr>
          <p:nvPr>
            <p:ph type="title"/>
          </p:nvPr>
        </p:nvSpPr>
        <p:spPr>
          <a:xfrm>
            <a:off x="695326" y="1052736"/>
            <a:ext cx="3384549" cy="1008112"/>
          </a:xfrm>
        </p:spPr>
        <p:txBody>
          <a:bodyPr anchor="t"/>
          <a:lstStyle/>
          <a:p>
            <a:r>
              <a:rPr lang="en-GB"/>
              <a:t>Click to edit Master title style</a:t>
            </a:r>
            <a:endParaRPr lang="en-AU"/>
          </a:p>
        </p:txBody>
      </p:sp>
      <p:sp>
        <p:nvSpPr>
          <p:cNvPr id="7" name="Footer Placeholder 6">
            <a:extLst>
              <a:ext uri="{FF2B5EF4-FFF2-40B4-BE49-F238E27FC236}">
                <a16:creationId xmlns:a16="http://schemas.microsoft.com/office/drawing/2014/main" id="{AF4FF51F-8DC8-4E19-BB72-27E7B862578F}"/>
              </a:ext>
            </a:extLst>
          </p:cNvPr>
          <p:cNvSpPr>
            <a:spLocks noGrp="1"/>
          </p:cNvSpPr>
          <p:nvPr>
            <p:ph type="ftr" sz="quarter" idx="20"/>
          </p:nvPr>
        </p:nvSpPr>
        <p:spPr/>
        <p:txBody>
          <a:bodyPr/>
          <a:lstStyle/>
          <a:p>
            <a:r>
              <a:rPr lang="en-AU"/>
              <a:t>EQUS Autumn School, Noosa, May 9th 2024.</a:t>
            </a:r>
          </a:p>
        </p:txBody>
      </p:sp>
      <p:sp>
        <p:nvSpPr>
          <p:cNvPr id="8" name="Slide Number Placeholder 7">
            <a:extLst>
              <a:ext uri="{FF2B5EF4-FFF2-40B4-BE49-F238E27FC236}">
                <a16:creationId xmlns:a16="http://schemas.microsoft.com/office/drawing/2014/main" id="{21CA045B-79DD-4F1E-A5D5-56CC7F67455E}"/>
              </a:ext>
            </a:extLst>
          </p:cNvPr>
          <p:cNvSpPr>
            <a:spLocks noGrp="1"/>
          </p:cNvSpPr>
          <p:nvPr>
            <p:ph type="sldNum" sz="quarter" idx="21"/>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2334140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hree Column Text &amp; Image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44D1A49-1FEC-4FD2-B560-402C9B2E281A}"/>
              </a:ext>
            </a:extLst>
          </p:cNvPr>
          <p:cNvSpPr>
            <a:spLocks noGrp="1"/>
          </p:cNvSpPr>
          <p:nvPr>
            <p:ph type="pic" sz="quarter" idx="14" hasCustomPrompt="1"/>
          </p:nvPr>
        </p:nvSpPr>
        <p:spPr>
          <a:xfrm>
            <a:off x="695326" y="3447000"/>
            <a:ext cx="3384000" cy="2861725"/>
          </a:xfrm>
          <a:prstGeom prst="rect">
            <a:avLst/>
          </a:prstGeom>
          <a:solidFill>
            <a:schemeClr val="bg2"/>
          </a:solidFill>
        </p:spPr>
        <p:txBody>
          <a:bodyPr anchor="ctr"/>
          <a:lstStyle>
            <a:lvl1pPr algn="ctr">
              <a:defRPr sz="1200"/>
            </a:lvl1pPr>
          </a:lstStyle>
          <a:p>
            <a:r>
              <a:rPr lang="en-AU"/>
              <a:t>Click icon to insert picture</a:t>
            </a:r>
          </a:p>
          <a:p>
            <a:endParaRPr lang="en-AU"/>
          </a:p>
        </p:txBody>
      </p:sp>
      <p:sp>
        <p:nvSpPr>
          <p:cNvPr id="11" name="Picture Placeholder 8">
            <a:extLst>
              <a:ext uri="{FF2B5EF4-FFF2-40B4-BE49-F238E27FC236}">
                <a16:creationId xmlns:a16="http://schemas.microsoft.com/office/drawing/2014/main" id="{C59B66CF-A807-44F1-A681-793122F8A033}"/>
              </a:ext>
            </a:extLst>
          </p:cNvPr>
          <p:cNvSpPr>
            <a:spLocks noGrp="1"/>
          </p:cNvSpPr>
          <p:nvPr>
            <p:ph type="pic" sz="quarter" idx="16" hasCustomPrompt="1"/>
          </p:nvPr>
        </p:nvSpPr>
        <p:spPr>
          <a:xfrm>
            <a:off x="4409626" y="3447000"/>
            <a:ext cx="3384000" cy="2861725"/>
          </a:xfrm>
          <a:prstGeom prst="rect">
            <a:avLst/>
          </a:prstGeom>
          <a:solidFill>
            <a:schemeClr val="bg2"/>
          </a:solidFill>
        </p:spPr>
        <p:txBody>
          <a:bodyPr anchor="ctr"/>
          <a:lstStyle>
            <a:lvl1pPr algn="ctr">
              <a:defRPr sz="1200"/>
            </a:lvl1pPr>
          </a:lstStyle>
          <a:p>
            <a:r>
              <a:rPr lang="en-AU"/>
              <a:t>Click icon to insert picture</a:t>
            </a:r>
          </a:p>
          <a:p>
            <a:endParaRPr lang="en-AU"/>
          </a:p>
        </p:txBody>
      </p:sp>
      <p:sp>
        <p:nvSpPr>
          <p:cNvPr id="13" name="Picture Placeholder 8">
            <a:extLst>
              <a:ext uri="{FF2B5EF4-FFF2-40B4-BE49-F238E27FC236}">
                <a16:creationId xmlns:a16="http://schemas.microsoft.com/office/drawing/2014/main" id="{6B4B4A83-90AC-42EA-83C2-FA8462468851}"/>
              </a:ext>
            </a:extLst>
          </p:cNvPr>
          <p:cNvSpPr>
            <a:spLocks noGrp="1"/>
          </p:cNvSpPr>
          <p:nvPr>
            <p:ph type="pic" sz="quarter" idx="18" hasCustomPrompt="1"/>
          </p:nvPr>
        </p:nvSpPr>
        <p:spPr>
          <a:xfrm>
            <a:off x="8112676" y="3446253"/>
            <a:ext cx="3384000" cy="2861725"/>
          </a:xfrm>
          <a:prstGeom prst="rect">
            <a:avLst/>
          </a:prstGeom>
          <a:solidFill>
            <a:schemeClr val="bg2"/>
          </a:solidFill>
        </p:spPr>
        <p:txBody>
          <a:bodyPr anchor="ctr"/>
          <a:lstStyle>
            <a:lvl1pPr algn="ctr">
              <a:defRPr sz="1200"/>
            </a:lvl1pPr>
          </a:lstStyle>
          <a:p>
            <a:r>
              <a:rPr lang="en-AU"/>
              <a:t>Click icon to insert picture</a:t>
            </a:r>
          </a:p>
          <a:p>
            <a:endParaRPr lang="en-AU"/>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p:nvPr>
        </p:nvSpPr>
        <p:spPr>
          <a:xfrm>
            <a:off x="695325"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GB"/>
              <a:t>Click to edit Master text styles</a:t>
            </a:r>
          </a:p>
          <a:p>
            <a:pPr lvl="1"/>
            <a:r>
              <a:rPr lang="en-GB"/>
              <a:t>Second level</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4409626"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17" name="Text Placeholder 14">
            <a:extLst>
              <a:ext uri="{FF2B5EF4-FFF2-40B4-BE49-F238E27FC236}">
                <a16:creationId xmlns:a16="http://schemas.microsoft.com/office/drawing/2014/main" id="{564335FC-BD53-4794-8DA5-8FFBAE1F28B6}"/>
              </a:ext>
            </a:extLst>
          </p:cNvPr>
          <p:cNvSpPr>
            <a:spLocks noGrp="1"/>
          </p:cNvSpPr>
          <p:nvPr>
            <p:ph type="body" sz="quarter" idx="21"/>
          </p:nvPr>
        </p:nvSpPr>
        <p:spPr>
          <a:xfrm>
            <a:off x="8112676"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4" name="Rectangle 13">
            <a:extLst>
              <a:ext uri="{FF2B5EF4-FFF2-40B4-BE49-F238E27FC236}">
                <a16:creationId xmlns:a16="http://schemas.microsoft.com/office/drawing/2014/main" id="{2DC1E423-DB93-432A-8BB7-4B2613DBF942}"/>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9" name="Picture 18">
            <a:extLst>
              <a:ext uri="{FF2B5EF4-FFF2-40B4-BE49-F238E27FC236}">
                <a16:creationId xmlns:a16="http://schemas.microsoft.com/office/drawing/2014/main" id="{7E590DBB-90A7-43BF-BDD1-CF1C6212FAF1}"/>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C882AF12-58DE-43D7-9E95-F90A1203C4FE}"/>
              </a:ext>
            </a:extLst>
          </p:cNvPr>
          <p:cNvSpPr>
            <a:spLocks noGrp="1"/>
          </p:cNvSpPr>
          <p:nvPr>
            <p:ph type="title"/>
          </p:nvPr>
        </p:nvSpPr>
        <p:spPr/>
        <p:txBody>
          <a:bodyPr/>
          <a:lstStyle/>
          <a:p>
            <a:r>
              <a:rPr lang="en-GB"/>
              <a:t>Click to edit Master title style</a:t>
            </a:r>
            <a:endParaRPr lang="en-AU"/>
          </a:p>
        </p:txBody>
      </p:sp>
      <p:sp>
        <p:nvSpPr>
          <p:cNvPr id="7" name="Footer Placeholder 6">
            <a:extLst>
              <a:ext uri="{FF2B5EF4-FFF2-40B4-BE49-F238E27FC236}">
                <a16:creationId xmlns:a16="http://schemas.microsoft.com/office/drawing/2014/main" id="{B91E1143-CBAC-4E3D-95E2-1F1E3980ADDC}"/>
              </a:ext>
            </a:extLst>
          </p:cNvPr>
          <p:cNvSpPr>
            <a:spLocks noGrp="1"/>
          </p:cNvSpPr>
          <p:nvPr>
            <p:ph type="ftr" sz="quarter" idx="23"/>
          </p:nvPr>
        </p:nvSpPr>
        <p:spPr/>
        <p:txBody>
          <a:bodyPr/>
          <a:lstStyle/>
          <a:p>
            <a:r>
              <a:rPr lang="en-AU"/>
              <a:t>EQUS Autumn School, Noosa, May 9th 2024.</a:t>
            </a:r>
          </a:p>
        </p:txBody>
      </p:sp>
      <p:sp>
        <p:nvSpPr>
          <p:cNvPr id="8" name="Slide Number Placeholder 7">
            <a:extLst>
              <a:ext uri="{FF2B5EF4-FFF2-40B4-BE49-F238E27FC236}">
                <a16:creationId xmlns:a16="http://schemas.microsoft.com/office/drawing/2014/main" id="{24035F6F-B1C5-4CB7-9CF1-E5C49956EAC7}"/>
              </a:ext>
            </a:extLst>
          </p:cNvPr>
          <p:cNvSpPr>
            <a:spLocks noGrp="1"/>
          </p:cNvSpPr>
          <p:nvPr>
            <p:ph type="sldNum" sz="quarter" idx="24"/>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40767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cons &amp; Tex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44D1A49-1FEC-4FD2-B560-402C9B2E281A}"/>
              </a:ext>
            </a:extLst>
          </p:cNvPr>
          <p:cNvSpPr>
            <a:spLocks noGrp="1"/>
          </p:cNvSpPr>
          <p:nvPr>
            <p:ph type="pic" sz="quarter" idx="14" hasCustomPrompt="1"/>
          </p:nvPr>
        </p:nvSpPr>
        <p:spPr>
          <a:xfrm>
            <a:off x="1691720" y="1700808"/>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hasCustomPrompt="1"/>
          </p:nvPr>
        </p:nvSpPr>
        <p:spPr>
          <a:xfrm>
            <a:off x="719668" y="2996952"/>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719668" y="3271090"/>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4" name="Picture Placeholder 8">
            <a:extLst>
              <a:ext uri="{FF2B5EF4-FFF2-40B4-BE49-F238E27FC236}">
                <a16:creationId xmlns:a16="http://schemas.microsoft.com/office/drawing/2014/main" id="{49164FB8-D4B8-4D90-B308-464FB278E97B}"/>
              </a:ext>
            </a:extLst>
          </p:cNvPr>
          <p:cNvSpPr>
            <a:spLocks noGrp="1"/>
          </p:cNvSpPr>
          <p:nvPr>
            <p:ph type="pic" sz="quarter" idx="23" hasCustomPrompt="1"/>
          </p:nvPr>
        </p:nvSpPr>
        <p:spPr>
          <a:xfrm>
            <a:off x="5376051" y="1700808"/>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18" name="Text Placeholder 14">
            <a:extLst>
              <a:ext uri="{FF2B5EF4-FFF2-40B4-BE49-F238E27FC236}">
                <a16:creationId xmlns:a16="http://schemas.microsoft.com/office/drawing/2014/main" id="{B01E9CDC-2523-40AE-AF29-5A44EBFD8919}"/>
              </a:ext>
            </a:extLst>
          </p:cNvPr>
          <p:cNvSpPr>
            <a:spLocks noGrp="1"/>
          </p:cNvSpPr>
          <p:nvPr>
            <p:ph type="body" sz="quarter" idx="24" hasCustomPrompt="1"/>
          </p:nvPr>
        </p:nvSpPr>
        <p:spPr>
          <a:xfrm>
            <a:off x="4403999" y="2996952"/>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19" name="Text Placeholder 14">
            <a:extLst>
              <a:ext uri="{FF2B5EF4-FFF2-40B4-BE49-F238E27FC236}">
                <a16:creationId xmlns:a16="http://schemas.microsoft.com/office/drawing/2014/main" id="{4ADAC2D7-6D0E-46B8-9F7A-B4DB99B8900F}"/>
              </a:ext>
            </a:extLst>
          </p:cNvPr>
          <p:cNvSpPr>
            <a:spLocks noGrp="1"/>
          </p:cNvSpPr>
          <p:nvPr>
            <p:ph type="body" sz="quarter" idx="25"/>
          </p:nvPr>
        </p:nvSpPr>
        <p:spPr>
          <a:xfrm>
            <a:off x="4403999" y="3271090"/>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21" name="Picture Placeholder 8">
            <a:extLst>
              <a:ext uri="{FF2B5EF4-FFF2-40B4-BE49-F238E27FC236}">
                <a16:creationId xmlns:a16="http://schemas.microsoft.com/office/drawing/2014/main" id="{EFE4D8B1-EBB1-4B03-B440-81D22A8A0339}"/>
              </a:ext>
            </a:extLst>
          </p:cNvPr>
          <p:cNvSpPr>
            <a:spLocks noGrp="1"/>
          </p:cNvSpPr>
          <p:nvPr>
            <p:ph type="pic" sz="quarter" idx="26" hasCustomPrompt="1"/>
          </p:nvPr>
        </p:nvSpPr>
        <p:spPr>
          <a:xfrm>
            <a:off x="9063158" y="1700907"/>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22" name="Text Placeholder 14">
            <a:extLst>
              <a:ext uri="{FF2B5EF4-FFF2-40B4-BE49-F238E27FC236}">
                <a16:creationId xmlns:a16="http://schemas.microsoft.com/office/drawing/2014/main" id="{9FADD90A-0B64-4F90-9B57-FE13E0FCA228}"/>
              </a:ext>
            </a:extLst>
          </p:cNvPr>
          <p:cNvSpPr>
            <a:spLocks noGrp="1"/>
          </p:cNvSpPr>
          <p:nvPr>
            <p:ph type="body" sz="quarter" idx="27" hasCustomPrompt="1"/>
          </p:nvPr>
        </p:nvSpPr>
        <p:spPr>
          <a:xfrm>
            <a:off x="8091106" y="2997051"/>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23" name="Text Placeholder 14">
            <a:extLst>
              <a:ext uri="{FF2B5EF4-FFF2-40B4-BE49-F238E27FC236}">
                <a16:creationId xmlns:a16="http://schemas.microsoft.com/office/drawing/2014/main" id="{ABE4C7F0-C749-4520-AA04-DB6CA99155AA}"/>
              </a:ext>
            </a:extLst>
          </p:cNvPr>
          <p:cNvSpPr>
            <a:spLocks noGrp="1"/>
          </p:cNvSpPr>
          <p:nvPr>
            <p:ph type="body" sz="quarter" idx="28"/>
          </p:nvPr>
        </p:nvSpPr>
        <p:spPr>
          <a:xfrm>
            <a:off x="8091106" y="3271189"/>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24" name="Picture Placeholder 8">
            <a:extLst>
              <a:ext uri="{FF2B5EF4-FFF2-40B4-BE49-F238E27FC236}">
                <a16:creationId xmlns:a16="http://schemas.microsoft.com/office/drawing/2014/main" id="{10240862-4D4B-4BB9-8F4B-AA856CD17F50}"/>
              </a:ext>
            </a:extLst>
          </p:cNvPr>
          <p:cNvSpPr>
            <a:spLocks noGrp="1"/>
          </p:cNvSpPr>
          <p:nvPr>
            <p:ph type="pic" sz="quarter" idx="29" hasCustomPrompt="1"/>
          </p:nvPr>
        </p:nvSpPr>
        <p:spPr>
          <a:xfrm>
            <a:off x="1691720" y="4077242"/>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25" name="Text Placeholder 14">
            <a:extLst>
              <a:ext uri="{FF2B5EF4-FFF2-40B4-BE49-F238E27FC236}">
                <a16:creationId xmlns:a16="http://schemas.microsoft.com/office/drawing/2014/main" id="{58449337-35B4-44F8-8D00-F0C15EFB9CE5}"/>
              </a:ext>
            </a:extLst>
          </p:cNvPr>
          <p:cNvSpPr>
            <a:spLocks noGrp="1"/>
          </p:cNvSpPr>
          <p:nvPr>
            <p:ph type="body" sz="quarter" idx="30" hasCustomPrompt="1"/>
          </p:nvPr>
        </p:nvSpPr>
        <p:spPr>
          <a:xfrm>
            <a:off x="719668" y="5373386"/>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26" name="Text Placeholder 14">
            <a:extLst>
              <a:ext uri="{FF2B5EF4-FFF2-40B4-BE49-F238E27FC236}">
                <a16:creationId xmlns:a16="http://schemas.microsoft.com/office/drawing/2014/main" id="{2477189D-83D5-4749-BD7C-CADC0D1471D9}"/>
              </a:ext>
            </a:extLst>
          </p:cNvPr>
          <p:cNvSpPr>
            <a:spLocks noGrp="1"/>
          </p:cNvSpPr>
          <p:nvPr>
            <p:ph type="body" sz="quarter" idx="31"/>
          </p:nvPr>
        </p:nvSpPr>
        <p:spPr>
          <a:xfrm>
            <a:off x="719668" y="5647524"/>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27" name="Picture Placeholder 8">
            <a:extLst>
              <a:ext uri="{FF2B5EF4-FFF2-40B4-BE49-F238E27FC236}">
                <a16:creationId xmlns:a16="http://schemas.microsoft.com/office/drawing/2014/main" id="{6618C35F-5F01-46A6-BF04-0CA9BDBAAB65}"/>
              </a:ext>
            </a:extLst>
          </p:cNvPr>
          <p:cNvSpPr>
            <a:spLocks noGrp="1"/>
          </p:cNvSpPr>
          <p:nvPr>
            <p:ph type="pic" sz="quarter" idx="32" hasCustomPrompt="1"/>
          </p:nvPr>
        </p:nvSpPr>
        <p:spPr>
          <a:xfrm>
            <a:off x="5376051" y="4077242"/>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28" name="Text Placeholder 14">
            <a:extLst>
              <a:ext uri="{FF2B5EF4-FFF2-40B4-BE49-F238E27FC236}">
                <a16:creationId xmlns:a16="http://schemas.microsoft.com/office/drawing/2014/main" id="{B63A3128-4CA8-48D5-B82E-7EDA918D7F39}"/>
              </a:ext>
            </a:extLst>
          </p:cNvPr>
          <p:cNvSpPr>
            <a:spLocks noGrp="1"/>
          </p:cNvSpPr>
          <p:nvPr>
            <p:ph type="body" sz="quarter" idx="33" hasCustomPrompt="1"/>
          </p:nvPr>
        </p:nvSpPr>
        <p:spPr>
          <a:xfrm>
            <a:off x="4403999" y="5373386"/>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29" name="Text Placeholder 14">
            <a:extLst>
              <a:ext uri="{FF2B5EF4-FFF2-40B4-BE49-F238E27FC236}">
                <a16:creationId xmlns:a16="http://schemas.microsoft.com/office/drawing/2014/main" id="{AB7F5300-022A-4183-A132-AA8EB6534A61}"/>
              </a:ext>
            </a:extLst>
          </p:cNvPr>
          <p:cNvSpPr>
            <a:spLocks noGrp="1"/>
          </p:cNvSpPr>
          <p:nvPr>
            <p:ph type="body" sz="quarter" idx="34"/>
          </p:nvPr>
        </p:nvSpPr>
        <p:spPr>
          <a:xfrm>
            <a:off x="4403999" y="5647524"/>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30" name="Picture Placeholder 8">
            <a:extLst>
              <a:ext uri="{FF2B5EF4-FFF2-40B4-BE49-F238E27FC236}">
                <a16:creationId xmlns:a16="http://schemas.microsoft.com/office/drawing/2014/main" id="{CE2DF1AF-9EAD-40B3-B73C-07649220BF03}"/>
              </a:ext>
            </a:extLst>
          </p:cNvPr>
          <p:cNvSpPr>
            <a:spLocks noGrp="1"/>
          </p:cNvSpPr>
          <p:nvPr>
            <p:ph type="pic" sz="quarter" idx="35" hasCustomPrompt="1"/>
          </p:nvPr>
        </p:nvSpPr>
        <p:spPr>
          <a:xfrm>
            <a:off x="9063158" y="4077341"/>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31" name="Text Placeholder 14">
            <a:extLst>
              <a:ext uri="{FF2B5EF4-FFF2-40B4-BE49-F238E27FC236}">
                <a16:creationId xmlns:a16="http://schemas.microsoft.com/office/drawing/2014/main" id="{40CD5A08-CA4F-41B8-A1B0-488A6EC44817}"/>
              </a:ext>
            </a:extLst>
          </p:cNvPr>
          <p:cNvSpPr>
            <a:spLocks noGrp="1"/>
          </p:cNvSpPr>
          <p:nvPr>
            <p:ph type="body" sz="quarter" idx="36" hasCustomPrompt="1"/>
          </p:nvPr>
        </p:nvSpPr>
        <p:spPr>
          <a:xfrm>
            <a:off x="8091106" y="5373485"/>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32" name="Text Placeholder 14">
            <a:extLst>
              <a:ext uri="{FF2B5EF4-FFF2-40B4-BE49-F238E27FC236}">
                <a16:creationId xmlns:a16="http://schemas.microsoft.com/office/drawing/2014/main" id="{B722C2B9-2C83-4877-A90D-0CA01537B08C}"/>
              </a:ext>
            </a:extLst>
          </p:cNvPr>
          <p:cNvSpPr>
            <a:spLocks noGrp="1"/>
          </p:cNvSpPr>
          <p:nvPr>
            <p:ph type="body" sz="quarter" idx="37"/>
          </p:nvPr>
        </p:nvSpPr>
        <p:spPr>
          <a:xfrm>
            <a:off x="8091106" y="5647623"/>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33" name="Rectangle 32">
            <a:extLst>
              <a:ext uri="{FF2B5EF4-FFF2-40B4-BE49-F238E27FC236}">
                <a16:creationId xmlns:a16="http://schemas.microsoft.com/office/drawing/2014/main" id="{6FF019EB-FA99-486B-BA02-92BE76012990}"/>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35" name="Picture 34">
            <a:extLst>
              <a:ext uri="{FF2B5EF4-FFF2-40B4-BE49-F238E27FC236}">
                <a16:creationId xmlns:a16="http://schemas.microsoft.com/office/drawing/2014/main" id="{F1882F53-3639-4FFE-AFD1-5428267B6B9D}"/>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3D2A4C4A-3642-4CE3-8FB6-AFE5A9CA81FA}"/>
              </a:ext>
            </a:extLst>
          </p:cNvPr>
          <p:cNvSpPr>
            <a:spLocks noGrp="1"/>
          </p:cNvSpPr>
          <p:nvPr>
            <p:ph type="title"/>
          </p:nvPr>
        </p:nvSpPr>
        <p:spPr/>
        <p:txBody>
          <a:bodyPr/>
          <a:lstStyle/>
          <a:p>
            <a:r>
              <a:rPr lang="en-GB"/>
              <a:t>Click to edit Master title style</a:t>
            </a:r>
            <a:endParaRPr lang="en-AU"/>
          </a:p>
        </p:txBody>
      </p:sp>
      <p:sp>
        <p:nvSpPr>
          <p:cNvPr id="7" name="Footer Placeholder 6">
            <a:extLst>
              <a:ext uri="{FF2B5EF4-FFF2-40B4-BE49-F238E27FC236}">
                <a16:creationId xmlns:a16="http://schemas.microsoft.com/office/drawing/2014/main" id="{5E82035B-DC9A-432B-8519-2243ECF2A4F3}"/>
              </a:ext>
            </a:extLst>
          </p:cNvPr>
          <p:cNvSpPr>
            <a:spLocks noGrp="1"/>
          </p:cNvSpPr>
          <p:nvPr>
            <p:ph type="ftr" sz="quarter" idx="39"/>
          </p:nvPr>
        </p:nvSpPr>
        <p:spPr/>
        <p:txBody>
          <a:bodyPr/>
          <a:lstStyle/>
          <a:p>
            <a:r>
              <a:rPr lang="en-AU"/>
              <a:t>EQUS Autumn School, Noosa, May 9th 2024.</a:t>
            </a:r>
          </a:p>
        </p:txBody>
      </p:sp>
      <p:sp>
        <p:nvSpPr>
          <p:cNvPr id="8" name="Slide Number Placeholder 7">
            <a:extLst>
              <a:ext uri="{FF2B5EF4-FFF2-40B4-BE49-F238E27FC236}">
                <a16:creationId xmlns:a16="http://schemas.microsoft.com/office/drawing/2014/main" id="{A8EC4C1B-640F-47AB-A0DF-816F2F8FB16E}"/>
              </a:ext>
            </a:extLst>
          </p:cNvPr>
          <p:cNvSpPr>
            <a:spLocks noGrp="1"/>
          </p:cNvSpPr>
          <p:nvPr>
            <p:ph type="sldNum" sz="quarter" idx="40"/>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3210963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Order">
    <p:spTree>
      <p:nvGrpSpPr>
        <p:cNvPr id="1" name=""/>
        <p:cNvGrpSpPr/>
        <p:nvPr/>
      </p:nvGrpSpPr>
      <p:grpSpPr>
        <a:xfrm>
          <a:off x="0" y="0"/>
          <a:ext cx="0" cy="0"/>
          <a:chOff x="0" y="0"/>
          <a:chExt cx="0" cy="0"/>
        </a:xfrm>
      </p:grpSpPr>
      <p:sp>
        <p:nvSpPr>
          <p:cNvPr id="34" name="Text Placeholder 14">
            <a:extLst>
              <a:ext uri="{FF2B5EF4-FFF2-40B4-BE49-F238E27FC236}">
                <a16:creationId xmlns:a16="http://schemas.microsoft.com/office/drawing/2014/main" id="{C9748A61-6439-491A-9457-33A20862D25C}"/>
              </a:ext>
            </a:extLst>
          </p:cNvPr>
          <p:cNvSpPr>
            <a:spLocks noGrp="1"/>
          </p:cNvSpPr>
          <p:nvPr>
            <p:ph type="body" sz="quarter" idx="29" hasCustomPrompt="1"/>
          </p:nvPr>
        </p:nvSpPr>
        <p:spPr>
          <a:xfrm>
            <a:off x="1079170" y="1917008"/>
            <a:ext cx="1584308" cy="1584000"/>
          </a:xfrm>
          <a:prstGeom prst="rect">
            <a:avLst/>
          </a:prstGeom>
          <a:solidFill>
            <a:schemeClr val="accent1"/>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[00]</a:t>
            </a:r>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hasCustomPrompt="1"/>
          </p:nvPr>
        </p:nvSpPr>
        <p:spPr>
          <a:xfrm>
            <a:off x="69532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69532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36" name="Text Placeholder 14">
            <a:extLst>
              <a:ext uri="{FF2B5EF4-FFF2-40B4-BE49-F238E27FC236}">
                <a16:creationId xmlns:a16="http://schemas.microsoft.com/office/drawing/2014/main" id="{C17937B0-FDCD-421A-9652-36A59CE227A1}"/>
              </a:ext>
            </a:extLst>
          </p:cNvPr>
          <p:cNvSpPr>
            <a:spLocks noGrp="1"/>
          </p:cNvSpPr>
          <p:nvPr>
            <p:ph type="body" sz="quarter" idx="30" hasCustomPrompt="1"/>
          </p:nvPr>
        </p:nvSpPr>
        <p:spPr>
          <a:xfrm>
            <a:off x="3932120" y="1917008"/>
            <a:ext cx="1584308" cy="1584000"/>
          </a:xfrm>
          <a:prstGeom prst="rect">
            <a:avLst/>
          </a:prstGeom>
          <a:solidFill>
            <a:srgbClr val="962A8B"/>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[00]</a:t>
            </a:r>
          </a:p>
        </p:txBody>
      </p:sp>
      <p:sp>
        <p:nvSpPr>
          <p:cNvPr id="37" name="Text Placeholder 14">
            <a:extLst>
              <a:ext uri="{FF2B5EF4-FFF2-40B4-BE49-F238E27FC236}">
                <a16:creationId xmlns:a16="http://schemas.microsoft.com/office/drawing/2014/main" id="{7AB4A338-5CDA-4742-A7F5-F49D6BE9AD4F}"/>
              </a:ext>
            </a:extLst>
          </p:cNvPr>
          <p:cNvSpPr>
            <a:spLocks noGrp="1"/>
          </p:cNvSpPr>
          <p:nvPr>
            <p:ph type="body" sz="quarter" idx="31" hasCustomPrompt="1"/>
          </p:nvPr>
        </p:nvSpPr>
        <p:spPr>
          <a:xfrm>
            <a:off x="354827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38" name="Text Placeholder 14">
            <a:extLst>
              <a:ext uri="{FF2B5EF4-FFF2-40B4-BE49-F238E27FC236}">
                <a16:creationId xmlns:a16="http://schemas.microsoft.com/office/drawing/2014/main" id="{9452123C-C6A2-4D45-AF62-5B6E775B6C90}"/>
              </a:ext>
            </a:extLst>
          </p:cNvPr>
          <p:cNvSpPr>
            <a:spLocks noGrp="1"/>
          </p:cNvSpPr>
          <p:nvPr>
            <p:ph type="body" sz="quarter" idx="32"/>
          </p:nvPr>
        </p:nvSpPr>
        <p:spPr>
          <a:xfrm>
            <a:off x="354827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39" name="Text Placeholder 14">
            <a:extLst>
              <a:ext uri="{FF2B5EF4-FFF2-40B4-BE49-F238E27FC236}">
                <a16:creationId xmlns:a16="http://schemas.microsoft.com/office/drawing/2014/main" id="{3DCBEBCB-7877-4BC1-BA6D-4E809F947A5F}"/>
              </a:ext>
            </a:extLst>
          </p:cNvPr>
          <p:cNvSpPr>
            <a:spLocks noGrp="1"/>
          </p:cNvSpPr>
          <p:nvPr>
            <p:ph type="body" sz="quarter" idx="33" hasCustomPrompt="1"/>
          </p:nvPr>
        </p:nvSpPr>
        <p:spPr>
          <a:xfrm>
            <a:off x="6686160" y="1917008"/>
            <a:ext cx="1584308" cy="1584000"/>
          </a:xfrm>
          <a:prstGeom prst="rect">
            <a:avLst/>
          </a:prstGeom>
          <a:solidFill>
            <a:srgbClr val="999490"/>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[00]</a:t>
            </a:r>
          </a:p>
        </p:txBody>
      </p:sp>
      <p:sp>
        <p:nvSpPr>
          <p:cNvPr id="40" name="Text Placeholder 14">
            <a:extLst>
              <a:ext uri="{FF2B5EF4-FFF2-40B4-BE49-F238E27FC236}">
                <a16:creationId xmlns:a16="http://schemas.microsoft.com/office/drawing/2014/main" id="{2FE7559D-9529-40D4-8025-F2B8ED38A995}"/>
              </a:ext>
            </a:extLst>
          </p:cNvPr>
          <p:cNvSpPr>
            <a:spLocks noGrp="1"/>
          </p:cNvSpPr>
          <p:nvPr>
            <p:ph type="body" sz="quarter" idx="34" hasCustomPrompt="1"/>
          </p:nvPr>
        </p:nvSpPr>
        <p:spPr>
          <a:xfrm>
            <a:off x="630231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41" name="Text Placeholder 14">
            <a:extLst>
              <a:ext uri="{FF2B5EF4-FFF2-40B4-BE49-F238E27FC236}">
                <a16:creationId xmlns:a16="http://schemas.microsoft.com/office/drawing/2014/main" id="{2382D6B5-B43B-46F1-B879-42FA4CCBD202}"/>
              </a:ext>
            </a:extLst>
          </p:cNvPr>
          <p:cNvSpPr>
            <a:spLocks noGrp="1"/>
          </p:cNvSpPr>
          <p:nvPr>
            <p:ph type="body" sz="quarter" idx="35"/>
          </p:nvPr>
        </p:nvSpPr>
        <p:spPr>
          <a:xfrm>
            <a:off x="630231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42" name="Text Placeholder 14">
            <a:extLst>
              <a:ext uri="{FF2B5EF4-FFF2-40B4-BE49-F238E27FC236}">
                <a16:creationId xmlns:a16="http://schemas.microsoft.com/office/drawing/2014/main" id="{791F1A27-3497-4ECD-AAAC-804B3DF8F9FB}"/>
              </a:ext>
            </a:extLst>
          </p:cNvPr>
          <p:cNvSpPr>
            <a:spLocks noGrp="1"/>
          </p:cNvSpPr>
          <p:nvPr>
            <p:ph type="body" sz="quarter" idx="36" hasCustomPrompt="1"/>
          </p:nvPr>
        </p:nvSpPr>
        <p:spPr>
          <a:xfrm>
            <a:off x="9514768" y="1917008"/>
            <a:ext cx="1584308" cy="1584000"/>
          </a:xfrm>
          <a:prstGeom prst="rect">
            <a:avLst/>
          </a:prstGeom>
          <a:solidFill>
            <a:srgbClr val="D7D1CC"/>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[00]</a:t>
            </a:r>
          </a:p>
        </p:txBody>
      </p:sp>
      <p:sp>
        <p:nvSpPr>
          <p:cNvPr id="43" name="Text Placeholder 14">
            <a:extLst>
              <a:ext uri="{FF2B5EF4-FFF2-40B4-BE49-F238E27FC236}">
                <a16:creationId xmlns:a16="http://schemas.microsoft.com/office/drawing/2014/main" id="{E0498A31-1633-4E6B-8EAE-AF4FDE6233F0}"/>
              </a:ext>
            </a:extLst>
          </p:cNvPr>
          <p:cNvSpPr>
            <a:spLocks noGrp="1"/>
          </p:cNvSpPr>
          <p:nvPr>
            <p:ph type="body" sz="quarter" idx="37" hasCustomPrompt="1"/>
          </p:nvPr>
        </p:nvSpPr>
        <p:spPr>
          <a:xfrm>
            <a:off x="9130924"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44" name="Text Placeholder 14">
            <a:extLst>
              <a:ext uri="{FF2B5EF4-FFF2-40B4-BE49-F238E27FC236}">
                <a16:creationId xmlns:a16="http://schemas.microsoft.com/office/drawing/2014/main" id="{9A54FCE6-6684-449A-86E0-142437219426}"/>
              </a:ext>
            </a:extLst>
          </p:cNvPr>
          <p:cNvSpPr>
            <a:spLocks noGrp="1"/>
          </p:cNvSpPr>
          <p:nvPr>
            <p:ph type="body" sz="quarter" idx="38"/>
          </p:nvPr>
        </p:nvSpPr>
        <p:spPr>
          <a:xfrm>
            <a:off x="9130924"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GB"/>
              <a:t>Click to edit Master text styles</a:t>
            </a:r>
          </a:p>
          <a:p>
            <a:pPr lvl="1"/>
            <a:r>
              <a:rPr lang="en-GB"/>
              <a:t>Second level</a:t>
            </a:r>
          </a:p>
        </p:txBody>
      </p:sp>
      <p:sp>
        <p:nvSpPr>
          <p:cNvPr id="45" name="Rectangle 44">
            <a:extLst>
              <a:ext uri="{FF2B5EF4-FFF2-40B4-BE49-F238E27FC236}">
                <a16:creationId xmlns:a16="http://schemas.microsoft.com/office/drawing/2014/main" id="{895140AB-DCE2-4DB2-81B5-60470D8E34C0}"/>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21" name="Picture 20">
            <a:extLst>
              <a:ext uri="{FF2B5EF4-FFF2-40B4-BE49-F238E27FC236}">
                <a16:creationId xmlns:a16="http://schemas.microsoft.com/office/drawing/2014/main" id="{83BF142C-8B85-4BCA-8B54-67CC7F92FF43}"/>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FC67645D-435A-4DA4-9CBA-77E7F4B501FE}"/>
              </a:ext>
            </a:extLst>
          </p:cNvPr>
          <p:cNvSpPr>
            <a:spLocks noGrp="1"/>
          </p:cNvSpPr>
          <p:nvPr>
            <p:ph type="title"/>
          </p:nvPr>
        </p:nvSpPr>
        <p:spPr/>
        <p:txBody>
          <a:bodyPr/>
          <a:lstStyle/>
          <a:p>
            <a:r>
              <a:rPr lang="en-GB"/>
              <a:t>Click to edit Master title style</a:t>
            </a:r>
            <a:endParaRPr lang="en-AU"/>
          </a:p>
        </p:txBody>
      </p:sp>
      <p:sp>
        <p:nvSpPr>
          <p:cNvPr id="7" name="Footer Placeholder 6">
            <a:extLst>
              <a:ext uri="{FF2B5EF4-FFF2-40B4-BE49-F238E27FC236}">
                <a16:creationId xmlns:a16="http://schemas.microsoft.com/office/drawing/2014/main" id="{D9CEE3C6-C898-476B-873B-DAEEB357A992}"/>
              </a:ext>
            </a:extLst>
          </p:cNvPr>
          <p:cNvSpPr>
            <a:spLocks noGrp="1"/>
          </p:cNvSpPr>
          <p:nvPr>
            <p:ph type="ftr" sz="quarter" idx="40"/>
          </p:nvPr>
        </p:nvSpPr>
        <p:spPr/>
        <p:txBody>
          <a:bodyPr/>
          <a:lstStyle/>
          <a:p>
            <a:r>
              <a:rPr lang="en-AU"/>
              <a:t>EQUS Autumn School, Noosa, May 9th 2024.</a:t>
            </a:r>
          </a:p>
        </p:txBody>
      </p:sp>
      <p:sp>
        <p:nvSpPr>
          <p:cNvPr id="8" name="Slide Number Placeholder 7">
            <a:extLst>
              <a:ext uri="{FF2B5EF4-FFF2-40B4-BE49-F238E27FC236}">
                <a16:creationId xmlns:a16="http://schemas.microsoft.com/office/drawing/2014/main" id="{4CEACAED-B859-46A5-951B-270C91500FC6}"/>
              </a:ext>
            </a:extLst>
          </p:cNvPr>
          <p:cNvSpPr>
            <a:spLocks noGrp="1"/>
          </p:cNvSpPr>
          <p:nvPr>
            <p:ph type="sldNum" sz="quarter" idx="41"/>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24779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with Dark Purple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3"/>
            <a:ext cx="5400673" cy="4608515"/>
          </a:xfrm>
          <a:prstGeom prst="rect">
            <a:avLst/>
          </a:prstGeom>
          <a:solidFill>
            <a:schemeClr val="accent1"/>
          </a:solidFill>
        </p:spPr>
        <p:txBody>
          <a:bodyPr anchor="ctr">
            <a:normAutofit/>
          </a:bodyPr>
          <a:lstStyle>
            <a:lvl1pPr algn="ctr">
              <a:defRPr sz="1800">
                <a:solidFill>
                  <a:schemeClr val="bg1"/>
                </a:solidFill>
              </a:defRPr>
            </a:lvl1pPr>
          </a:lstStyle>
          <a:p>
            <a:pPr lvl="0"/>
            <a:r>
              <a:rPr lang="en-GB"/>
              <a:t>Click to edit Master text styles</a:t>
            </a:r>
          </a:p>
        </p:txBody>
      </p:sp>
      <p:sp>
        <p:nvSpPr>
          <p:cNvPr id="10" name="Text Placeholder 5">
            <a:extLst>
              <a:ext uri="{FF2B5EF4-FFF2-40B4-BE49-F238E27FC236}">
                <a16:creationId xmlns:a16="http://schemas.microsoft.com/office/drawing/2014/main" id="{17F97712-4CC3-452D-A157-BEE84E80571D}"/>
              </a:ext>
            </a:extLst>
          </p:cNvPr>
          <p:cNvSpPr>
            <a:spLocks noGrp="1"/>
          </p:cNvSpPr>
          <p:nvPr>
            <p:ph type="body" sz="quarter" idx="15"/>
          </p:nvPr>
        </p:nvSpPr>
        <p:spPr>
          <a:xfrm>
            <a:off x="695326" y="1700213"/>
            <a:ext cx="5197808"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spcAft>
                <a:spcPts val="600"/>
              </a:spcAft>
              <a:defRPr lang="en-US" dirty="0"/>
            </a:lvl5pPr>
            <a:lvl6pPr>
              <a:defRPr lang="en-AU" dirty="0"/>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1" name="Text Placeholder 5">
            <a:extLst>
              <a:ext uri="{FF2B5EF4-FFF2-40B4-BE49-F238E27FC236}">
                <a16:creationId xmlns:a16="http://schemas.microsoft.com/office/drawing/2014/main" id="{F5F6752E-685A-46CF-8D29-A5D4E0013D21}"/>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9" name="Rectangle 8">
            <a:extLst>
              <a:ext uri="{FF2B5EF4-FFF2-40B4-BE49-F238E27FC236}">
                <a16:creationId xmlns:a16="http://schemas.microsoft.com/office/drawing/2014/main" id="{6DD1DFD8-8A09-48BC-87A4-4F57F6D6FE1B}"/>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976C9786-9794-4BE5-BBFE-4B339825F287}"/>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2" name="Title 1">
            <a:extLst>
              <a:ext uri="{FF2B5EF4-FFF2-40B4-BE49-F238E27FC236}">
                <a16:creationId xmlns:a16="http://schemas.microsoft.com/office/drawing/2014/main" id="{A9EE0658-31AB-4AA9-B241-6C41D88C9769}"/>
              </a:ext>
            </a:extLst>
          </p:cNvPr>
          <p:cNvSpPr>
            <a:spLocks noGrp="1"/>
          </p:cNvSpPr>
          <p:nvPr>
            <p:ph type="title" hasCustomPrompt="1"/>
          </p:nvPr>
        </p:nvSpPr>
        <p:spPr/>
        <p:txBody>
          <a:bodyPr/>
          <a:lstStyle/>
          <a:p>
            <a:r>
              <a:rPr lang="en-US"/>
              <a:t>to edit Master title style</a:t>
            </a:r>
            <a:endParaRPr lang="en-AU"/>
          </a:p>
        </p:txBody>
      </p:sp>
      <p:sp>
        <p:nvSpPr>
          <p:cNvPr id="8" name="Footer Placeholder 7">
            <a:extLst>
              <a:ext uri="{FF2B5EF4-FFF2-40B4-BE49-F238E27FC236}">
                <a16:creationId xmlns:a16="http://schemas.microsoft.com/office/drawing/2014/main" id="{BDEE6526-1DB9-4ECD-86C1-1BB926D7D9FA}"/>
              </a:ext>
            </a:extLst>
          </p:cNvPr>
          <p:cNvSpPr>
            <a:spLocks noGrp="1"/>
          </p:cNvSpPr>
          <p:nvPr>
            <p:ph type="ftr" sz="quarter" idx="19"/>
          </p:nvPr>
        </p:nvSpPr>
        <p:spPr/>
        <p:txBody>
          <a:bodyPr/>
          <a:lstStyle/>
          <a:p>
            <a:r>
              <a:rPr lang="en-AU"/>
              <a:t>EQUS Autumn School, Noosa, May 9th 2024.</a:t>
            </a:r>
          </a:p>
        </p:txBody>
      </p:sp>
      <p:sp>
        <p:nvSpPr>
          <p:cNvPr id="12" name="Slide Number Placeholder 11">
            <a:extLst>
              <a:ext uri="{FF2B5EF4-FFF2-40B4-BE49-F238E27FC236}">
                <a16:creationId xmlns:a16="http://schemas.microsoft.com/office/drawing/2014/main" id="{B640CA88-D0CE-4C3C-BA4A-CB5E62584F1F}"/>
              </a:ext>
            </a:extLst>
          </p:cNvPr>
          <p:cNvSpPr>
            <a:spLocks noGrp="1"/>
          </p:cNvSpPr>
          <p:nvPr>
            <p:ph type="sldNum" sz="quarter" idx="20"/>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237568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xt with Purple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2"/>
            <a:ext cx="5400673" cy="4608513"/>
          </a:xfrm>
          <a:prstGeom prst="rect">
            <a:avLst/>
          </a:prstGeom>
          <a:solidFill>
            <a:srgbClr val="962A8B"/>
          </a:solidFill>
        </p:spPr>
        <p:txBody>
          <a:bodyPr anchor="ctr">
            <a:normAutofit/>
          </a:bodyPr>
          <a:lstStyle>
            <a:lvl1pPr algn="ctr">
              <a:defRPr sz="1800">
                <a:solidFill>
                  <a:schemeClr val="bg1"/>
                </a:solidFill>
              </a:defRPr>
            </a:lvl1pPr>
          </a:lstStyle>
          <a:p>
            <a:pPr lvl="0"/>
            <a:r>
              <a:rPr lang="en-GB"/>
              <a:t>Click to edit Master text styles</a:t>
            </a:r>
          </a:p>
        </p:txBody>
      </p:sp>
      <p:sp>
        <p:nvSpPr>
          <p:cNvPr id="8" name="Text Placeholder 5">
            <a:extLst>
              <a:ext uri="{FF2B5EF4-FFF2-40B4-BE49-F238E27FC236}">
                <a16:creationId xmlns:a16="http://schemas.microsoft.com/office/drawing/2014/main" id="{1500BB1C-3C6B-46AF-8AA4-A4BA72712C80}"/>
              </a:ext>
            </a:extLst>
          </p:cNvPr>
          <p:cNvSpPr>
            <a:spLocks noGrp="1"/>
          </p:cNvSpPr>
          <p:nvPr>
            <p:ph type="body" sz="quarter" idx="15"/>
          </p:nvPr>
        </p:nvSpPr>
        <p:spPr>
          <a:xfrm>
            <a:off x="694800" y="1700212"/>
            <a:ext cx="5209113" cy="4608516"/>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Title 5">
            <a:extLst>
              <a:ext uri="{FF2B5EF4-FFF2-40B4-BE49-F238E27FC236}">
                <a16:creationId xmlns:a16="http://schemas.microsoft.com/office/drawing/2014/main" id="{8574EA24-97F9-47A1-937E-B8E4F532769A}"/>
              </a:ext>
            </a:extLst>
          </p:cNvPr>
          <p:cNvSpPr>
            <a:spLocks noGrp="1"/>
          </p:cNvSpPr>
          <p:nvPr>
            <p:ph type="title"/>
          </p:nvPr>
        </p:nvSpPr>
        <p:spPr/>
        <p:txBody>
          <a:bodyPr/>
          <a:lstStyle/>
          <a:p>
            <a:r>
              <a:rPr lang="en-GB"/>
              <a:t>Click to edit Master title style</a:t>
            </a:r>
            <a:endParaRPr lang="en-AU"/>
          </a:p>
        </p:txBody>
      </p:sp>
      <p:sp>
        <p:nvSpPr>
          <p:cNvPr id="13" name="Text Placeholder 5">
            <a:extLst>
              <a:ext uri="{FF2B5EF4-FFF2-40B4-BE49-F238E27FC236}">
                <a16:creationId xmlns:a16="http://schemas.microsoft.com/office/drawing/2014/main" id="{B11690AC-7C51-47ED-9DD6-4A98D2E79BBF}"/>
              </a:ext>
            </a:extLst>
          </p:cNvPr>
          <p:cNvSpPr>
            <a:spLocks noGrp="1"/>
          </p:cNvSpPr>
          <p:nvPr>
            <p:ph type="body" sz="quarter" idx="19"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2" name="Rectangle 11">
            <a:extLst>
              <a:ext uri="{FF2B5EF4-FFF2-40B4-BE49-F238E27FC236}">
                <a16:creationId xmlns:a16="http://schemas.microsoft.com/office/drawing/2014/main" id="{F2CACF9F-55D3-4152-BDFF-84674C07B2BE}"/>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5" name="Picture 14">
            <a:extLst>
              <a:ext uri="{FF2B5EF4-FFF2-40B4-BE49-F238E27FC236}">
                <a16:creationId xmlns:a16="http://schemas.microsoft.com/office/drawing/2014/main" id="{3574170D-AC78-463A-B8E0-8E87954EAB8D}"/>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3" name="Footer Placeholder 2">
            <a:extLst>
              <a:ext uri="{FF2B5EF4-FFF2-40B4-BE49-F238E27FC236}">
                <a16:creationId xmlns:a16="http://schemas.microsoft.com/office/drawing/2014/main" id="{F7DAA7FD-BD90-42A7-ADCE-A909D39619CD}"/>
              </a:ext>
            </a:extLst>
          </p:cNvPr>
          <p:cNvSpPr>
            <a:spLocks noGrp="1"/>
          </p:cNvSpPr>
          <p:nvPr>
            <p:ph type="ftr" sz="quarter" idx="21"/>
          </p:nvPr>
        </p:nvSpPr>
        <p:spPr/>
        <p:txBody>
          <a:bodyPr/>
          <a:lstStyle/>
          <a:p>
            <a:r>
              <a:rPr lang="en-AU"/>
              <a:t>EQUS Autumn School, Noosa, May 9th 2024.</a:t>
            </a:r>
          </a:p>
        </p:txBody>
      </p:sp>
      <p:sp>
        <p:nvSpPr>
          <p:cNvPr id="4" name="Slide Number Placeholder 3">
            <a:extLst>
              <a:ext uri="{FF2B5EF4-FFF2-40B4-BE49-F238E27FC236}">
                <a16:creationId xmlns:a16="http://schemas.microsoft.com/office/drawing/2014/main" id="{9E1DB814-0723-41E1-87CA-20F94C28B05E}"/>
              </a:ext>
            </a:extLst>
          </p:cNvPr>
          <p:cNvSpPr>
            <a:spLocks noGrp="1"/>
          </p:cNvSpPr>
          <p:nvPr>
            <p:ph type="sldNum" sz="quarter" idx="22"/>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966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xt with Neutral 1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3" y="1700213"/>
            <a:ext cx="5400672" cy="4608515"/>
          </a:xfrm>
          <a:prstGeom prst="rect">
            <a:avLst/>
          </a:prstGeom>
          <a:solidFill>
            <a:srgbClr val="D7D1CC"/>
          </a:solidFill>
        </p:spPr>
        <p:txBody>
          <a:bodyPr anchor="ctr">
            <a:normAutofit/>
          </a:bodyPr>
          <a:lstStyle>
            <a:lvl1pPr algn="ctr">
              <a:defRPr sz="1800">
                <a:solidFill>
                  <a:schemeClr val="tx1"/>
                </a:solidFill>
              </a:defRPr>
            </a:lvl1pPr>
          </a:lstStyle>
          <a:p>
            <a:pPr lvl="0"/>
            <a:r>
              <a:rPr lang="en-GB"/>
              <a:t>Click to edit Master text styles</a:t>
            </a:r>
          </a:p>
        </p:txBody>
      </p:sp>
      <p:sp>
        <p:nvSpPr>
          <p:cNvPr id="10" name="Text Placeholder 5">
            <a:extLst>
              <a:ext uri="{FF2B5EF4-FFF2-40B4-BE49-F238E27FC236}">
                <a16:creationId xmlns:a16="http://schemas.microsoft.com/office/drawing/2014/main" id="{643BCE34-49B7-4BA0-8263-6432C37E47F9}"/>
              </a:ext>
            </a:extLst>
          </p:cNvPr>
          <p:cNvSpPr>
            <a:spLocks noGrp="1"/>
          </p:cNvSpPr>
          <p:nvPr>
            <p:ph type="body" sz="quarter" idx="15"/>
          </p:nvPr>
        </p:nvSpPr>
        <p:spPr>
          <a:xfrm>
            <a:off x="694800" y="1700213"/>
            <a:ext cx="5209113"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Title 4">
            <a:extLst>
              <a:ext uri="{FF2B5EF4-FFF2-40B4-BE49-F238E27FC236}">
                <a16:creationId xmlns:a16="http://schemas.microsoft.com/office/drawing/2014/main" id="{5045A20B-3961-4824-8B5F-429563405594}"/>
              </a:ext>
            </a:extLst>
          </p:cNvPr>
          <p:cNvSpPr>
            <a:spLocks noGrp="1"/>
          </p:cNvSpPr>
          <p:nvPr>
            <p:ph type="title"/>
          </p:nvPr>
        </p:nvSpPr>
        <p:spPr/>
        <p:txBody>
          <a:bodyPr/>
          <a:lstStyle/>
          <a:p>
            <a:r>
              <a:rPr lang="en-GB"/>
              <a:t>Click to edit Master title style</a:t>
            </a:r>
            <a:endParaRPr lang="en-AU"/>
          </a:p>
        </p:txBody>
      </p:sp>
      <p:sp>
        <p:nvSpPr>
          <p:cNvPr id="9" name="Text Placeholder 5">
            <a:extLst>
              <a:ext uri="{FF2B5EF4-FFF2-40B4-BE49-F238E27FC236}">
                <a16:creationId xmlns:a16="http://schemas.microsoft.com/office/drawing/2014/main" id="{DB36345A-6B2C-4967-909A-6BAA4D16DEDF}"/>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1" name="Rectangle 10">
            <a:extLst>
              <a:ext uri="{FF2B5EF4-FFF2-40B4-BE49-F238E27FC236}">
                <a16:creationId xmlns:a16="http://schemas.microsoft.com/office/drawing/2014/main" id="{2DA7A291-5EAC-486D-928E-F46ED8B55AD0}"/>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CD6EAF7D-7C9B-4789-AC1C-A7AF349D1D21}"/>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8" name="Footer Placeholder 7">
            <a:extLst>
              <a:ext uri="{FF2B5EF4-FFF2-40B4-BE49-F238E27FC236}">
                <a16:creationId xmlns:a16="http://schemas.microsoft.com/office/drawing/2014/main" id="{F8E8DCA5-91C8-4DF9-B37E-735B2EA5D36B}"/>
              </a:ext>
            </a:extLst>
          </p:cNvPr>
          <p:cNvSpPr>
            <a:spLocks noGrp="1"/>
          </p:cNvSpPr>
          <p:nvPr>
            <p:ph type="ftr" sz="quarter" idx="19"/>
          </p:nvPr>
        </p:nvSpPr>
        <p:spPr/>
        <p:txBody>
          <a:bodyPr/>
          <a:lstStyle/>
          <a:p>
            <a:r>
              <a:rPr lang="en-AU"/>
              <a:t>EQUS Autumn School, Noosa, May 9th 2024.</a:t>
            </a:r>
          </a:p>
        </p:txBody>
      </p:sp>
      <p:sp>
        <p:nvSpPr>
          <p:cNvPr id="12" name="Slide Number Placeholder 11">
            <a:extLst>
              <a:ext uri="{FF2B5EF4-FFF2-40B4-BE49-F238E27FC236}">
                <a16:creationId xmlns:a16="http://schemas.microsoft.com/office/drawing/2014/main" id="{BFFC83A9-C0D2-49A3-AC00-E1A4A64271B0}"/>
              </a:ext>
            </a:extLst>
          </p:cNvPr>
          <p:cNvSpPr>
            <a:spLocks noGrp="1"/>
          </p:cNvSpPr>
          <p:nvPr>
            <p:ph type="sldNum" sz="quarter" idx="20"/>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92976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xt with Neutral 2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3"/>
            <a:ext cx="5400673" cy="4608512"/>
          </a:xfrm>
          <a:prstGeom prst="rect">
            <a:avLst/>
          </a:prstGeom>
          <a:solidFill>
            <a:srgbClr val="999490"/>
          </a:solidFill>
        </p:spPr>
        <p:txBody>
          <a:bodyPr anchor="ctr">
            <a:normAutofit/>
          </a:bodyPr>
          <a:lstStyle>
            <a:lvl1pPr algn="ctr">
              <a:defRPr sz="1800">
                <a:solidFill>
                  <a:schemeClr val="bg1"/>
                </a:solidFill>
              </a:defRPr>
            </a:lvl1pPr>
          </a:lstStyle>
          <a:p>
            <a:pPr lvl="0"/>
            <a:r>
              <a:rPr lang="en-GB"/>
              <a:t>Click to edit Master text styles</a:t>
            </a:r>
          </a:p>
        </p:txBody>
      </p:sp>
      <p:sp>
        <p:nvSpPr>
          <p:cNvPr id="9" name="Text Placeholder 5">
            <a:extLst>
              <a:ext uri="{FF2B5EF4-FFF2-40B4-BE49-F238E27FC236}">
                <a16:creationId xmlns:a16="http://schemas.microsoft.com/office/drawing/2014/main" id="{00D8A284-12F0-43E7-820E-1E72AC40E17F}"/>
              </a:ext>
            </a:extLst>
          </p:cNvPr>
          <p:cNvSpPr>
            <a:spLocks noGrp="1"/>
          </p:cNvSpPr>
          <p:nvPr>
            <p:ph type="body" sz="quarter" idx="15"/>
          </p:nvPr>
        </p:nvSpPr>
        <p:spPr>
          <a:xfrm>
            <a:off x="694800" y="1700212"/>
            <a:ext cx="5209113"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Title 5">
            <a:extLst>
              <a:ext uri="{FF2B5EF4-FFF2-40B4-BE49-F238E27FC236}">
                <a16:creationId xmlns:a16="http://schemas.microsoft.com/office/drawing/2014/main" id="{F3255835-9B81-4FE6-A19A-BDEACE6D532E}"/>
              </a:ext>
            </a:extLst>
          </p:cNvPr>
          <p:cNvSpPr>
            <a:spLocks noGrp="1"/>
          </p:cNvSpPr>
          <p:nvPr>
            <p:ph type="title"/>
          </p:nvPr>
        </p:nvSpPr>
        <p:spPr/>
        <p:txBody>
          <a:bodyPr/>
          <a:lstStyle/>
          <a:p>
            <a:r>
              <a:rPr lang="en-GB"/>
              <a:t>Click to edit Master title style</a:t>
            </a:r>
            <a:endParaRPr lang="en-AU"/>
          </a:p>
        </p:txBody>
      </p:sp>
      <p:sp>
        <p:nvSpPr>
          <p:cNvPr id="11" name="Text Placeholder 5">
            <a:extLst>
              <a:ext uri="{FF2B5EF4-FFF2-40B4-BE49-F238E27FC236}">
                <a16:creationId xmlns:a16="http://schemas.microsoft.com/office/drawing/2014/main" id="{FE5F36F7-9D4E-4EA5-882E-DEDD94B59C30}"/>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Rectangle 9">
            <a:extLst>
              <a:ext uri="{FF2B5EF4-FFF2-40B4-BE49-F238E27FC236}">
                <a16:creationId xmlns:a16="http://schemas.microsoft.com/office/drawing/2014/main" id="{13000394-8C62-4535-AFCB-49065079CFAF}"/>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A9739123-EB1E-4E5F-B70D-F7DEE2CEE7E1}"/>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8" name="Footer Placeholder 7">
            <a:extLst>
              <a:ext uri="{FF2B5EF4-FFF2-40B4-BE49-F238E27FC236}">
                <a16:creationId xmlns:a16="http://schemas.microsoft.com/office/drawing/2014/main" id="{16DA6B27-3249-4E2E-BD52-822F0E96F786}"/>
              </a:ext>
            </a:extLst>
          </p:cNvPr>
          <p:cNvSpPr>
            <a:spLocks noGrp="1"/>
          </p:cNvSpPr>
          <p:nvPr>
            <p:ph type="ftr" sz="quarter" idx="19"/>
          </p:nvPr>
        </p:nvSpPr>
        <p:spPr/>
        <p:txBody>
          <a:bodyPr/>
          <a:lstStyle/>
          <a:p>
            <a:r>
              <a:rPr lang="en-AU"/>
              <a:t>EQUS Autumn School, Noosa, May 9th 2024.</a:t>
            </a:r>
          </a:p>
        </p:txBody>
      </p:sp>
      <p:sp>
        <p:nvSpPr>
          <p:cNvPr id="12" name="Slide Number Placeholder 11">
            <a:extLst>
              <a:ext uri="{FF2B5EF4-FFF2-40B4-BE49-F238E27FC236}">
                <a16:creationId xmlns:a16="http://schemas.microsoft.com/office/drawing/2014/main" id="{D28ACE60-DF21-472F-8FF6-A086BB2C1141}"/>
              </a:ext>
            </a:extLst>
          </p:cNvPr>
          <p:cNvSpPr>
            <a:spLocks noGrp="1"/>
          </p:cNvSpPr>
          <p:nvPr>
            <p:ph type="sldNum" sz="quarter" idx="20"/>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347385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hree Pullouts">
    <p:spTree>
      <p:nvGrpSpPr>
        <p:cNvPr id="1" name=""/>
        <p:cNvGrpSpPr/>
        <p:nvPr/>
      </p:nvGrpSpPr>
      <p:grpSpPr>
        <a:xfrm>
          <a:off x="0" y="0"/>
          <a:ext cx="0" cy="0"/>
          <a:chOff x="0" y="0"/>
          <a:chExt cx="0" cy="0"/>
        </a:xfrm>
      </p:grpSpPr>
      <p:sp>
        <p:nvSpPr>
          <p:cNvPr id="13" name="Text Placeholder 6">
            <a:extLst>
              <a:ext uri="{FF2B5EF4-FFF2-40B4-BE49-F238E27FC236}">
                <a16:creationId xmlns:a16="http://schemas.microsoft.com/office/drawing/2014/main" id="{EA75515C-08B2-490C-B8D9-273E0B4B793E}"/>
              </a:ext>
            </a:extLst>
          </p:cNvPr>
          <p:cNvSpPr>
            <a:spLocks noGrp="1"/>
          </p:cNvSpPr>
          <p:nvPr>
            <p:ph type="body" sz="quarter" idx="21" hasCustomPrompt="1"/>
          </p:nvPr>
        </p:nvSpPr>
        <p:spPr>
          <a:xfrm>
            <a:off x="8112127" y="1700213"/>
            <a:ext cx="3384548" cy="4615710"/>
          </a:xfrm>
          <a:prstGeom prst="rect">
            <a:avLst/>
          </a:prstGeom>
          <a:solidFill>
            <a:schemeClr val="accent1"/>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a:t>[Enter text – You can change the colour of this placeholder under the ‘Shape fill’ menu]</a:t>
            </a:r>
          </a:p>
        </p:txBody>
      </p:sp>
      <p:sp>
        <p:nvSpPr>
          <p:cNvPr id="6" name="Title 5">
            <a:extLst>
              <a:ext uri="{FF2B5EF4-FFF2-40B4-BE49-F238E27FC236}">
                <a16:creationId xmlns:a16="http://schemas.microsoft.com/office/drawing/2014/main" id="{7DA12390-A044-4D48-96A4-00A2D51D906B}"/>
              </a:ext>
            </a:extLst>
          </p:cNvPr>
          <p:cNvSpPr>
            <a:spLocks noGrp="1"/>
          </p:cNvSpPr>
          <p:nvPr>
            <p:ph type="title"/>
          </p:nvPr>
        </p:nvSpPr>
        <p:spPr/>
        <p:txBody>
          <a:bodyPr/>
          <a:lstStyle/>
          <a:p>
            <a:r>
              <a:rPr lang="en-GB"/>
              <a:t>Click to edit Master title style</a:t>
            </a:r>
            <a:endParaRPr lang="en-AU"/>
          </a:p>
        </p:txBody>
      </p:sp>
      <p:sp>
        <p:nvSpPr>
          <p:cNvPr id="11" name="Text Placeholder 5">
            <a:extLst>
              <a:ext uri="{FF2B5EF4-FFF2-40B4-BE49-F238E27FC236}">
                <a16:creationId xmlns:a16="http://schemas.microsoft.com/office/drawing/2014/main" id="{60070F8D-A181-4941-8E6E-89B3B6A120EA}"/>
              </a:ext>
            </a:extLst>
          </p:cNvPr>
          <p:cNvSpPr>
            <a:spLocks noGrp="1"/>
          </p:cNvSpPr>
          <p:nvPr>
            <p:ph type="body" sz="quarter" idx="18"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Text Placeholder 6">
            <a:extLst>
              <a:ext uri="{FF2B5EF4-FFF2-40B4-BE49-F238E27FC236}">
                <a16:creationId xmlns:a16="http://schemas.microsoft.com/office/drawing/2014/main" id="{5A8D97C9-2BD4-40D2-8A9C-5D0FDC041E5C}"/>
              </a:ext>
            </a:extLst>
          </p:cNvPr>
          <p:cNvSpPr>
            <a:spLocks noGrp="1"/>
          </p:cNvSpPr>
          <p:nvPr>
            <p:ph type="body" sz="quarter" idx="19" hasCustomPrompt="1"/>
          </p:nvPr>
        </p:nvSpPr>
        <p:spPr>
          <a:xfrm>
            <a:off x="695328" y="1700213"/>
            <a:ext cx="3384548" cy="4615710"/>
          </a:xfrm>
          <a:prstGeom prst="rect">
            <a:avLst/>
          </a:prstGeom>
          <a:solidFill>
            <a:srgbClr val="962A8B"/>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a:t>[Enter text – You can change the colour of this placeholder under the ‘Shape fill’ menu]</a:t>
            </a:r>
          </a:p>
        </p:txBody>
      </p:sp>
      <p:sp>
        <p:nvSpPr>
          <p:cNvPr id="12" name="Text Placeholder 6">
            <a:extLst>
              <a:ext uri="{FF2B5EF4-FFF2-40B4-BE49-F238E27FC236}">
                <a16:creationId xmlns:a16="http://schemas.microsoft.com/office/drawing/2014/main" id="{2409A6CC-1C55-4870-8E22-205BA52568D4}"/>
              </a:ext>
            </a:extLst>
          </p:cNvPr>
          <p:cNvSpPr>
            <a:spLocks noGrp="1"/>
          </p:cNvSpPr>
          <p:nvPr>
            <p:ph type="body" sz="quarter" idx="20" hasCustomPrompt="1"/>
          </p:nvPr>
        </p:nvSpPr>
        <p:spPr>
          <a:xfrm>
            <a:off x="4387255" y="1692905"/>
            <a:ext cx="3384548" cy="4615710"/>
          </a:xfrm>
          <a:prstGeom prst="rect">
            <a:avLst/>
          </a:prstGeom>
          <a:solidFill>
            <a:srgbClr val="999490"/>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a:t>[Enter text – You can change the colour of this placeholder under the ‘Shape fill’ menu]</a:t>
            </a:r>
          </a:p>
        </p:txBody>
      </p:sp>
      <p:sp>
        <p:nvSpPr>
          <p:cNvPr id="14" name="Rectangle 13">
            <a:extLst>
              <a:ext uri="{FF2B5EF4-FFF2-40B4-BE49-F238E27FC236}">
                <a16:creationId xmlns:a16="http://schemas.microsoft.com/office/drawing/2014/main" id="{1E1AC039-02E7-49D5-B557-F29BDF128A9E}"/>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6" name="Picture 15">
            <a:extLst>
              <a:ext uri="{FF2B5EF4-FFF2-40B4-BE49-F238E27FC236}">
                <a16:creationId xmlns:a16="http://schemas.microsoft.com/office/drawing/2014/main" id="{7AE48569-D32E-4698-B1DF-F6D3A1B423B0}"/>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7" name="Footer Placeholder 6">
            <a:extLst>
              <a:ext uri="{FF2B5EF4-FFF2-40B4-BE49-F238E27FC236}">
                <a16:creationId xmlns:a16="http://schemas.microsoft.com/office/drawing/2014/main" id="{CB490FF1-595C-4C0F-8493-0452D9413FEC}"/>
              </a:ext>
            </a:extLst>
          </p:cNvPr>
          <p:cNvSpPr>
            <a:spLocks noGrp="1"/>
          </p:cNvSpPr>
          <p:nvPr>
            <p:ph type="ftr" sz="quarter" idx="23"/>
          </p:nvPr>
        </p:nvSpPr>
        <p:spPr/>
        <p:txBody>
          <a:bodyPr/>
          <a:lstStyle/>
          <a:p>
            <a:r>
              <a:rPr lang="en-AU"/>
              <a:t>EQUS Autumn School, Noosa, May 9th 2024.</a:t>
            </a:r>
          </a:p>
        </p:txBody>
      </p:sp>
      <p:sp>
        <p:nvSpPr>
          <p:cNvPr id="8" name="Slide Number Placeholder 7">
            <a:extLst>
              <a:ext uri="{FF2B5EF4-FFF2-40B4-BE49-F238E27FC236}">
                <a16:creationId xmlns:a16="http://schemas.microsoft.com/office/drawing/2014/main" id="{991171E7-B6F7-4135-91FD-8404DE6A1A00}"/>
              </a:ext>
            </a:extLst>
          </p:cNvPr>
          <p:cNvSpPr>
            <a:spLocks noGrp="1"/>
          </p:cNvSpPr>
          <p:nvPr>
            <p:ph type="sldNum" sz="quarter" idx="24"/>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74099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Multi-layout 1">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06D0029-C709-49E4-ADBE-DE71FBF91E19}"/>
              </a:ext>
            </a:extLst>
          </p:cNvPr>
          <p:cNvSpPr>
            <a:spLocks noGrp="1"/>
          </p:cNvSpPr>
          <p:nvPr>
            <p:ph sz="quarter" idx="15"/>
          </p:nvPr>
        </p:nvSpPr>
        <p:spPr>
          <a:xfrm>
            <a:off x="694800" y="3593712"/>
            <a:ext cx="5198533" cy="2715015"/>
          </a:xfrm>
          <a:prstGeom prst="rect">
            <a:avLst/>
          </a:prstGeom>
        </p:spPr>
        <p:txBody>
          <a:bodyPr/>
          <a:lstStyle>
            <a:lvl1pPr>
              <a:defRPr lang="en-US" dirty="0" smtClean="0"/>
            </a:lvl1pPr>
            <a:lvl2pPr>
              <a:defRPr lang="en-US" dirty="0" smtClean="0"/>
            </a:lvl2pPr>
            <a:lvl3pPr>
              <a:defRPr lang="en-US" dirty="0" smtClean="0"/>
            </a:lvl3pPr>
            <a:lvl4pPr>
              <a:defRPr lang="en-US" dirty="0" smtClean="0"/>
            </a:lvl4pPr>
            <a:lvl5pPr>
              <a:defRPr lang="en-US" dirty="0" smtClean="0"/>
            </a:lvl5pPr>
            <a:lvl6pPr>
              <a:defRPr lang="en-AU" dirty="0"/>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4" name="Content Placeholder 13">
            <a:extLst>
              <a:ext uri="{FF2B5EF4-FFF2-40B4-BE49-F238E27FC236}">
                <a16:creationId xmlns:a16="http://schemas.microsoft.com/office/drawing/2014/main" id="{842AA681-0A5C-4843-AFF7-8900ED2A6D68}"/>
              </a:ext>
            </a:extLst>
          </p:cNvPr>
          <p:cNvSpPr>
            <a:spLocks noGrp="1"/>
          </p:cNvSpPr>
          <p:nvPr>
            <p:ph sz="quarter" idx="16" hasCustomPrompt="1"/>
          </p:nvPr>
        </p:nvSpPr>
        <p:spPr>
          <a:xfrm>
            <a:off x="6288618" y="2024810"/>
            <a:ext cx="5198400" cy="2427894"/>
          </a:xfrm>
          <a:prstGeom prst="rect">
            <a:avLst/>
          </a:prstGeom>
        </p:spPr>
        <p:txBody>
          <a:bodyPr/>
          <a:lstStyle>
            <a:lvl1pPr>
              <a:defRPr/>
            </a:lvl1pPr>
          </a:lstStyle>
          <a:p>
            <a:pPr lvl="0"/>
            <a:r>
              <a:rPr lang="en-US"/>
              <a:t> </a:t>
            </a:r>
            <a:endParaRPr lang="en-AU"/>
          </a:p>
        </p:txBody>
      </p:sp>
      <p:sp>
        <p:nvSpPr>
          <p:cNvPr id="16" name="Content Placeholder 11">
            <a:extLst>
              <a:ext uri="{FF2B5EF4-FFF2-40B4-BE49-F238E27FC236}">
                <a16:creationId xmlns:a16="http://schemas.microsoft.com/office/drawing/2014/main" id="{C1A5F930-F83B-4616-AC17-D7231CE87421}"/>
              </a:ext>
            </a:extLst>
          </p:cNvPr>
          <p:cNvSpPr>
            <a:spLocks noGrp="1"/>
          </p:cNvSpPr>
          <p:nvPr>
            <p:ph sz="quarter" idx="17"/>
          </p:nvPr>
        </p:nvSpPr>
        <p:spPr>
          <a:xfrm>
            <a:off x="6288619" y="4602158"/>
            <a:ext cx="5198533" cy="1700191"/>
          </a:xfrm>
          <a:prstGeom prst="rect">
            <a:avLst/>
          </a:prstGeo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0ABFF14A-9BDE-42F0-AA14-E13CCFE3E4FE}"/>
              </a:ext>
            </a:extLst>
          </p:cNvPr>
          <p:cNvSpPr>
            <a:spLocks noGrp="1"/>
          </p:cNvSpPr>
          <p:nvPr>
            <p:ph type="body" sz="quarter" idx="18"/>
          </p:nvPr>
        </p:nvSpPr>
        <p:spPr>
          <a:xfrm>
            <a:off x="694800" y="1700808"/>
            <a:ext cx="5198532" cy="1743450"/>
          </a:xfrm>
          <a:prstGeom prst="rect">
            <a:avLst/>
          </a:prstGeom>
        </p:spPr>
        <p:txBody>
          <a:bodyPr/>
          <a:lstStyle/>
          <a:p>
            <a:pPr lvl="0"/>
            <a:r>
              <a:rPr lang="en-GB"/>
              <a:t>Click to edit Master text styles</a:t>
            </a:r>
          </a:p>
        </p:txBody>
      </p:sp>
      <p:sp>
        <p:nvSpPr>
          <p:cNvPr id="13" name="Content Placeholder 11">
            <a:extLst>
              <a:ext uri="{FF2B5EF4-FFF2-40B4-BE49-F238E27FC236}">
                <a16:creationId xmlns:a16="http://schemas.microsoft.com/office/drawing/2014/main" id="{47FC4A52-417F-4863-97DD-E656EA43AC92}"/>
              </a:ext>
            </a:extLst>
          </p:cNvPr>
          <p:cNvSpPr>
            <a:spLocks noGrp="1"/>
          </p:cNvSpPr>
          <p:nvPr>
            <p:ph sz="quarter" idx="19" hasCustomPrompt="1"/>
          </p:nvPr>
        </p:nvSpPr>
        <p:spPr>
          <a:xfrm>
            <a:off x="6288619" y="1700809"/>
            <a:ext cx="5198533" cy="324000"/>
          </a:xfrm>
          <a:prstGeom prst="rect">
            <a:avLst/>
          </a:prstGeom>
        </p:spPr>
        <p:txBody>
          <a:bodyPr>
            <a:normAutofit/>
          </a:bodyPr>
          <a:lstStyle>
            <a:lvl5pPr>
              <a:defRPr lang="en-AU" sz="2000" b="1" dirty="0"/>
            </a:lvl5pPr>
          </a:lstStyle>
          <a:p>
            <a:pPr lvl="4"/>
            <a:r>
              <a:rPr lang="en-US"/>
              <a:t>Fifth level</a:t>
            </a:r>
            <a:endParaRPr lang="en-AU"/>
          </a:p>
        </p:txBody>
      </p:sp>
      <p:sp>
        <p:nvSpPr>
          <p:cNvPr id="7" name="Title 6">
            <a:extLst>
              <a:ext uri="{FF2B5EF4-FFF2-40B4-BE49-F238E27FC236}">
                <a16:creationId xmlns:a16="http://schemas.microsoft.com/office/drawing/2014/main" id="{5A696586-6988-4D6B-BE2D-2C0EDF447A61}"/>
              </a:ext>
            </a:extLst>
          </p:cNvPr>
          <p:cNvSpPr>
            <a:spLocks noGrp="1"/>
          </p:cNvSpPr>
          <p:nvPr>
            <p:ph type="title"/>
          </p:nvPr>
        </p:nvSpPr>
        <p:spPr/>
        <p:txBody>
          <a:bodyPr/>
          <a:lstStyle/>
          <a:p>
            <a:r>
              <a:rPr lang="en-GB"/>
              <a:t>Click to edit Master title style</a:t>
            </a:r>
            <a:endParaRPr lang="en-AU"/>
          </a:p>
        </p:txBody>
      </p:sp>
      <p:sp>
        <p:nvSpPr>
          <p:cNvPr id="15" name="Text Placeholder 5">
            <a:extLst>
              <a:ext uri="{FF2B5EF4-FFF2-40B4-BE49-F238E27FC236}">
                <a16:creationId xmlns:a16="http://schemas.microsoft.com/office/drawing/2014/main" id="{14229EC4-696A-4791-8EB0-396DF61F7A28}"/>
              </a:ext>
            </a:extLst>
          </p:cNvPr>
          <p:cNvSpPr>
            <a:spLocks noGrp="1"/>
          </p:cNvSpPr>
          <p:nvPr>
            <p:ph type="body" sz="quarter" idx="23"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7" name="Rectangle 16">
            <a:extLst>
              <a:ext uri="{FF2B5EF4-FFF2-40B4-BE49-F238E27FC236}">
                <a16:creationId xmlns:a16="http://schemas.microsoft.com/office/drawing/2014/main" id="{FB3B4A2E-6294-4DC9-8779-3231A7E9B5C2}"/>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9" name="Picture 18">
            <a:extLst>
              <a:ext uri="{FF2B5EF4-FFF2-40B4-BE49-F238E27FC236}">
                <a16:creationId xmlns:a16="http://schemas.microsoft.com/office/drawing/2014/main" id="{4BCAB502-16F2-4A19-97A1-C081D226597B}"/>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8" name="Footer Placeholder 7">
            <a:extLst>
              <a:ext uri="{FF2B5EF4-FFF2-40B4-BE49-F238E27FC236}">
                <a16:creationId xmlns:a16="http://schemas.microsoft.com/office/drawing/2014/main" id="{CEC400A7-6A57-42A4-9CC7-26ED632D030D}"/>
              </a:ext>
            </a:extLst>
          </p:cNvPr>
          <p:cNvSpPr>
            <a:spLocks noGrp="1"/>
          </p:cNvSpPr>
          <p:nvPr>
            <p:ph type="ftr" sz="quarter" idx="25"/>
          </p:nvPr>
        </p:nvSpPr>
        <p:spPr/>
        <p:txBody>
          <a:bodyPr/>
          <a:lstStyle/>
          <a:p>
            <a:r>
              <a:rPr lang="en-AU"/>
              <a:t>EQUS Autumn School, Noosa, May 9th 2024.</a:t>
            </a:r>
          </a:p>
        </p:txBody>
      </p:sp>
      <p:sp>
        <p:nvSpPr>
          <p:cNvPr id="9" name="Slide Number Placeholder 8">
            <a:extLst>
              <a:ext uri="{FF2B5EF4-FFF2-40B4-BE49-F238E27FC236}">
                <a16:creationId xmlns:a16="http://schemas.microsoft.com/office/drawing/2014/main" id="{4BD824B6-391C-442D-8A27-0B268DB3667B}"/>
              </a:ext>
            </a:extLst>
          </p:cNvPr>
          <p:cNvSpPr>
            <a:spLocks noGrp="1"/>
          </p:cNvSpPr>
          <p:nvPr>
            <p:ph type="sldNum" sz="quarter" idx="26"/>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1735985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Multi-layout 2">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1680838C-6DDD-4367-8C7B-8D49AA3A036A}"/>
              </a:ext>
            </a:extLst>
          </p:cNvPr>
          <p:cNvSpPr>
            <a:spLocks noGrp="1"/>
          </p:cNvSpPr>
          <p:nvPr>
            <p:ph sz="quarter" idx="19" hasCustomPrompt="1"/>
          </p:nvPr>
        </p:nvSpPr>
        <p:spPr>
          <a:xfrm>
            <a:off x="6286500" y="2677684"/>
            <a:ext cx="5219998" cy="1615411"/>
          </a:xfrm>
          <a:prstGeom prst="rect">
            <a:avLst/>
          </a:prstGeom>
        </p:spPr>
        <p:txBody>
          <a:bodyPr/>
          <a:lstStyle/>
          <a:p>
            <a:pPr lvl="0"/>
            <a:r>
              <a:rPr lang="en-AU"/>
              <a:t> </a:t>
            </a:r>
          </a:p>
        </p:txBody>
      </p:sp>
      <p:sp>
        <p:nvSpPr>
          <p:cNvPr id="20" name="Content Placeholder 18">
            <a:extLst>
              <a:ext uri="{FF2B5EF4-FFF2-40B4-BE49-F238E27FC236}">
                <a16:creationId xmlns:a16="http://schemas.microsoft.com/office/drawing/2014/main" id="{8C9CC71C-D628-4B8C-8AB1-D318B0D686CF}"/>
              </a:ext>
            </a:extLst>
          </p:cNvPr>
          <p:cNvSpPr>
            <a:spLocks noGrp="1"/>
          </p:cNvSpPr>
          <p:nvPr>
            <p:ph sz="quarter" idx="20" hasCustomPrompt="1"/>
          </p:nvPr>
        </p:nvSpPr>
        <p:spPr>
          <a:xfrm>
            <a:off x="6286500" y="4694142"/>
            <a:ext cx="5219996" cy="1615178"/>
          </a:xfrm>
          <a:prstGeom prst="rect">
            <a:avLst/>
          </a:prstGeom>
        </p:spPr>
        <p:txBody>
          <a:bodyPr/>
          <a:lstStyle>
            <a:lvl1pPr>
              <a:defRPr/>
            </a:lvl1pPr>
          </a:lstStyle>
          <a:p>
            <a:pPr lvl="0"/>
            <a:r>
              <a:rPr lang="en-US"/>
              <a:t> </a:t>
            </a:r>
            <a:endParaRPr lang="en-AU"/>
          </a:p>
        </p:txBody>
      </p:sp>
      <p:sp>
        <p:nvSpPr>
          <p:cNvPr id="12" name="Text Placeholder 5">
            <a:extLst>
              <a:ext uri="{FF2B5EF4-FFF2-40B4-BE49-F238E27FC236}">
                <a16:creationId xmlns:a16="http://schemas.microsoft.com/office/drawing/2014/main" id="{47EF0A71-527C-4177-BD73-0A32F4F3B7C2}"/>
              </a:ext>
            </a:extLst>
          </p:cNvPr>
          <p:cNvSpPr>
            <a:spLocks noGrp="1"/>
          </p:cNvSpPr>
          <p:nvPr>
            <p:ph type="body" sz="quarter" idx="25"/>
          </p:nvPr>
        </p:nvSpPr>
        <p:spPr>
          <a:xfrm>
            <a:off x="6286500" y="2279659"/>
            <a:ext cx="5222136" cy="324000"/>
          </a:xfrm>
          <a:prstGeom prst="rect">
            <a:avLst/>
          </a:prstGeom>
        </p:spPr>
        <p:txBody>
          <a:bodyPr/>
          <a:lstStyle>
            <a:lvl1pPr>
              <a:lnSpc>
                <a:spcPct val="100000"/>
              </a:lnSpc>
              <a:defRPr sz="1200" b="1">
                <a:solidFill>
                  <a:schemeClr val="accent1"/>
                </a:solidFill>
              </a:defRPr>
            </a:lvl1pPr>
            <a:lvl6pPr>
              <a:defRPr b="0"/>
            </a:lvl6pPr>
          </a:lstStyle>
          <a:p>
            <a:pPr lvl="0"/>
            <a:r>
              <a:rPr lang="en-GB"/>
              <a:t>Click to edit Master text styles</a:t>
            </a:r>
          </a:p>
        </p:txBody>
      </p:sp>
      <p:sp>
        <p:nvSpPr>
          <p:cNvPr id="14" name="Text Placeholder 5">
            <a:extLst>
              <a:ext uri="{FF2B5EF4-FFF2-40B4-BE49-F238E27FC236}">
                <a16:creationId xmlns:a16="http://schemas.microsoft.com/office/drawing/2014/main" id="{FFFB469D-AB37-445A-8C5C-9EDAC47CC608}"/>
              </a:ext>
            </a:extLst>
          </p:cNvPr>
          <p:cNvSpPr>
            <a:spLocks noGrp="1"/>
          </p:cNvSpPr>
          <p:nvPr>
            <p:ph type="body" sz="quarter" idx="26"/>
          </p:nvPr>
        </p:nvSpPr>
        <p:spPr>
          <a:xfrm>
            <a:off x="6286500" y="4401144"/>
            <a:ext cx="5222136" cy="324000"/>
          </a:xfrm>
          <a:prstGeom prst="rect">
            <a:avLst/>
          </a:prstGeom>
        </p:spPr>
        <p:txBody>
          <a:bodyPr/>
          <a:lstStyle>
            <a:lvl1pPr>
              <a:lnSpc>
                <a:spcPct val="100000"/>
              </a:lnSpc>
              <a:defRPr sz="1200" b="1">
                <a:solidFill>
                  <a:schemeClr val="accent1"/>
                </a:solidFill>
              </a:defRPr>
            </a:lvl1pPr>
            <a:lvl6pPr>
              <a:defRPr b="0"/>
            </a:lvl6pPr>
          </a:lstStyle>
          <a:p>
            <a:pPr lvl="0"/>
            <a:r>
              <a:rPr lang="en-GB"/>
              <a:t>Click to edit Master text styles</a:t>
            </a:r>
          </a:p>
        </p:txBody>
      </p:sp>
      <p:sp>
        <p:nvSpPr>
          <p:cNvPr id="9" name="Text Placeholder 8">
            <a:extLst>
              <a:ext uri="{FF2B5EF4-FFF2-40B4-BE49-F238E27FC236}">
                <a16:creationId xmlns:a16="http://schemas.microsoft.com/office/drawing/2014/main" id="{892F6810-4203-426A-BA3F-12E853FD972A}"/>
              </a:ext>
            </a:extLst>
          </p:cNvPr>
          <p:cNvSpPr>
            <a:spLocks noGrp="1"/>
          </p:cNvSpPr>
          <p:nvPr>
            <p:ph type="body" sz="quarter" idx="28"/>
          </p:nvPr>
        </p:nvSpPr>
        <p:spPr>
          <a:xfrm>
            <a:off x="694800" y="2279196"/>
            <a:ext cx="5183717" cy="2013899"/>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1" name="Text Placeholder 8">
            <a:extLst>
              <a:ext uri="{FF2B5EF4-FFF2-40B4-BE49-F238E27FC236}">
                <a16:creationId xmlns:a16="http://schemas.microsoft.com/office/drawing/2014/main" id="{5608E6E7-0CC5-4C1B-8095-7EA4A3FE80AB}"/>
              </a:ext>
            </a:extLst>
          </p:cNvPr>
          <p:cNvSpPr>
            <a:spLocks noGrp="1"/>
          </p:cNvSpPr>
          <p:nvPr>
            <p:ph type="body" sz="quarter" idx="29"/>
          </p:nvPr>
        </p:nvSpPr>
        <p:spPr>
          <a:xfrm>
            <a:off x="694800" y="4401144"/>
            <a:ext cx="5183717" cy="1908176"/>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itle 6">
            <a:extLst>
              <a:ext uri="{FF2B5EF4-FFF2-40B4-BE49-F238E27FC236}">
                <a16:creationId xmlns:a16="http://schemas.microsoft.com/office/drawing/2014/main" id="{6AE219F9-19D4-45A2-9D79-6847ED38E26C}"/>
              </a:ext>
            </a:extLst>
          </p:cNvPr>
          <p:cNvSpPr>
            <a:spLocks noGrp="1"/>
          </p:cNvSpPr>
          <p:nvPr>
            <p:ph type="title"/>
          </p:nvPr>
        </p:nvSpPr>
        <p:spPr/>
        <p:txBody>
          <a:bodyPr/>
          <a:lstStyle/>
          <a:p>
            <a:r>
              <a:rPr lang="en-GB"/>
              <a:t>Click to edit Master title style</a:t>
            </a:r>
            <a:endParaRPr lang="en-AU"/>
          </a:p>
        </p:txBody>
      </p:sp>
      <p:sp>
        <p:nvSpPr>
          <p:cNvPr id="16" name="Text Placeholder 5">
            <a:extLst>
              <a:ext uri="{FF2B5EF4-FFF2-40B4-BE49-F238E27FC236}">
                <a16:creationId xmlns:a16="http://schemas.microsoft.com/office/drawing/2014/main" id="{688F5021-D4C3-4888-A4D5-06E996CC2139}"/>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5" name="Rectangle 14">
            <a:extLst>
              <a:ext uri="{FF2B5EF4-FFF2-40B4-BE49-F238E27FC236}">
                <a16:creationId xmlns:a16="http://schemas.microsoft.com/office/drawing/2014/main" id="{301F3FBD-B2FA-4ECC-94B3-AE0A46E7AD40}"/>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8" name="Picture 17">
            <a:extLst>
              <a:ext uri="{FF2B5EF4-FFF2-40B4-BE49-F238E27FC236}">
                <a16:creationId xmlns:a16="http://schemas.microsoft.com/office/drawing/2014/main" id="{B9D1DA3F-F774-45EB-B6E3-EB3EBFC56BF8}"/>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17" name="Text Placeholder 5">
            <a:extLst>
              <a:ext uri="{FF2B5EF4-FFF2-40B4-BE49-F238E27FC236}">
                <a16:creationId xmlns:a16="http://schemas.microsoft.com/office/drawing/2014/main" id="{59483DB6-35E8-41E9-930B-445C4EFE7A77}"/>
              </a:ext>
            </a:extLst>
          </p:cNvPr>
          <p:cNvSpPr>
            <a:spLocks noGrp="1"/>
          </p:cNvSpPr>
          <p:nvPr>
            <p:ph type="body" sz="quarter" idx="31" hasCustomPrompt="1"/>
          </p:nvPr>
        </p:nvSpPr>
        <p:spPr>
          <a:xfrm>
            <a:off x="695325" y="1700808"/>
            <a:ext cx="10801350" cy="504825"/>
          </a:xfrm>
        </p:spPr>
        <p:txBody>
          <a:bodyPr>
            <a:normAutofit/>
          </a:bodyPr>
          <a:lstStyle>
            <a:lvl1pPr>
              <a:defRPr sz="2000" b="1">
                <a:solidFill>
                  <a:schemeClr val="accent1"/>
                </a:solidFill>
              </a:defRPr>
            </a:lvl1pPr>
            <a:lvl2pPr marL="612" indent="0">
              <a:buNone/>
              <a:defRPr/>
            </a:lvl2pPr>
          </a:lstStyle>
          <a:p>
            <a:pPr lvl="0"/>
            <a:r>
              <a:rPr lang="en-US"/>
              <a:t>[Subtitle]</a:t>
            </a:r>
          </a:p>
        </p:txBody>
      </p:sp>
      <p:sp>
        <p:nvSpPr>
          <p:cNvPr id="6" name="Footer Placeholder 5">
            <a:extLst>
              <a:ext uri="{FF2B5EF4-FFF2-40B4-BE49-F238E27FC236}">
                <a16:creationId xmlns:a16="http://schemas.microsoft.com/office/drawing/2014/main" id="{B90807C1-4AC5-41D4-9F66-2FFE2C9FCBEE}"/>
              </a:ext>
            </a:extLst>
          </p:cNvPr>
          <p:cNvSpPr>
            <a:spLocks noGrp="1"/>
          </p:cNvSpPr>
          <p:nvPr>
            <p:ph type="ftr" sz="quarter" idx="33"/>
          </p:nvPr>
        </p:nvSpPr>
        <p:spPr/>
        <p:txBody>
          <a:bodyPr/>
          <a:lstStyle/>
          <a:p>
            <a:r>
              <a:rPr lang="en-AU"/>
              <a:t>EQUS Autumn School, Noosa, May 9th 2024.</a:t>
            </a:r>
          </a:p>
        </p:txBody>
      </p:sp>
      <p:sp>
        <p:nvSpPr>
          <p:cNvPr id="8" name="Slide Number Placeholder 7">
            <a:extLst>
              <a:ext uri="{FF2B5EF4-FFF2-40B4-BE49-F238E27FC236}">
                <a16:creationId xmlns:a16="http://schemas.microsoft.com/office/drawing/2014/main" id="{BB1CA24C-277F-4699-AACD-0CE7FA333A21}"/>
              </a:ext>
            </a:extLst>
          </p:cNvPr>
          <p:cNvSpPr>
            <a:spLocks noGrp="1"/>
          </p:cNvSpPr>
          <p:nvPr>
            <p:ph type="sldNum" sz="quarter" idx="34"/>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426489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EE8B-9737-4CD0-834C-9321616FE29F}"/>
              </a:ext>
            </a:extLst>
          </p:cNvPr>
          <p:cNvSpPr>
            <a:spLocks noGrp="1"/>
          </p:cNvSpPr>
          <p:nvPr>
            <p:ph type="title"/>
          </p:nvPr>
        </p:nvSpPr>
        <p:spPr/>
        <p:txBody>
          <a:bodyPr/>
          <a:lstStyle/>
          <a:p>
            <a:r>
              <a:rPr lang="en-GB"/>
              <a:t>Click to edit Master title style</a:t>
            </a:r>
            <a:endParaRPr lang="en-AU"/>
          </a:p>
        </p:txBody>
      </p:sp>
      <p:sp>
        <p:nvSpPr>
          <p:cNvPr id="8" name="Text Placeholder 5">
            <a:extLst>
              <a:ext uri="{FF2B5EF4-FFF2-40B4-BE49-F238E27FC236}">
                <a16:creationId xmlns:a16="http://schemas.microsoft.com/office/drawing/2014/main" id="{3A7132BB-77E6-4CDB-BD22-890A94E03075}"/>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9" name="Rectangle 8">
            <a:extLst>
              <a:ext uri="{FF2B5EF4-FFF2-40B4-BE49-F238E27FC236}">
                <a16:creationId xmlns:a16="http://schemas.microsoft.com/office/drawing/2014/main" id="{547FA311-E5C8-49FB-A70D-B5D69EF896F4}"/>
              </a:ext>
            </a:extLst>
          </p:cNvPr>
          <p:cNvSpPr/>
          <p:nvPr/>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1" name="Picture 10">
            <a:extLst>
              <a:ext uri="{FF2B5EF4-FFF2-40B4-BE49-F238E27FC236}">
                <a16:creationId xmlns:a16="http://schemas.microsoft.com/office/drawing/2014/main" id="{577DAC2F-25B2-40B2-B3C3-AEDF3893C15B}"/>
              </a:ext>
            </a:extLst>
          </p:cNvPr>
          <p:cNvPicPr>
            <a:picLocks noChangeAspect="1"/>
          </p:cNvPicPr>
          <p:nvPr/>
        </p:nvPicPr>
        <p:blipFill>
          <a:blip r:embed="rId2"/>
          <a:stretch>
            <a:fillRect/>
          </a:stretch>
        </p:blipFill>
        <p:spPr>
          <a:xfrm>
            <a:off x="10297935" y="152896"/>
            <a:ext cx="1210684" cy="324000"/>
          </a:xfrm>
          <a:prstGeom prst="rect">
            <a:avLst/>
          </a:prstGeom>
        </p:spPr>
      </p:pic>
      <p:sp>
        <p:nvSpPr>
          <p:cNvPr id="4" name="Footer Placeholder 3">
            <a:extLst>
              <a:ext uri="{FF2B5EF4-FFF2-40B4-BE49-F238E27FC236}">
                <a16:creationId xmlns:a16="http://schemas.microsoft.com/office/drawing/2014/main" id="{D307EFFC-A8F6-46B6-82DB-6FB3399678B7}"/>
              </a:ext>
            </a:extLst>
          </p:cNvPr>
          <p:cNvSpPr>
            <a:spLocks noGrp="1"/>
          </p:cNvSpPr>
          <p:nvPr>
            <p:ph type="ftr" sz="quarter" idx="17"/>
          </p:nvPr>
        </p:nvSpPr>
        <p:spPr/>
        <p:txBody>
          <a:bodyPr/>
          <a:lstStyle/>
          <a:p>
            <a:r>
              <a:rPr lang="en-AU"/>
              <a:t>EQUS Autumn School, Noosa, May 9th 2024.</a:t>
            </a:r>
          </a:p>
        </p:txBody>
      </p:sp>
      <p:sp>
        <p:nvSpPr>
          <p:cNvPr id="10" name="Slide Number Placeholder 9">
            <a:extLst>
              <a:ext uri="{FF2B5EF4-FFF2-40B4-BE49-F238E27FC236}">
                <a16:creationId xmlns:a16="http://schemas.microsoft.com/office/drawing/2014/main" id="{11037509-88E8-46BB-B6E5-FC65A58ADE60}"/>
              </a:ext>
            </a:extLst>
          </p:cNvPr>
          <p:cNvSpPr>
            <a:spLocks noGrp="1"/>
          </p:cNvSpPr>
          <p:nvPr>
            <p:ph type="sldNum" sz="quarter" idx="18"/>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4122556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Brande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933EA7-FE92-4C6D-8733-61E671888999}"/>
              </a:ext>
            </a:extLst>
          </p:cNvPr>
          <p:cNvSpPr/>
          <p:nvPr/>
        </p:nvSpPr>
        <p:spPr bwMode="white">
          <a:xfrm>
            <a:off x="2" y="-27384"/>
            <a:ext cx="12191999"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4" name="Picture 3">
            <a:extLst>
              <a:ext uri="{FF2B5EF4-FFF2-40B4-BE49-F238E27FC236}">
                <a16:creationId xmlns:a16="http://schemas.microsoft.com/office/drawing/2014/main" id="{A4A50E81-A697-4D2A-9C73-3BBE321DFC06}"/>
              </a:ext>
            </a:extLst>
          </p:cNvPr>
          <p:cNvPicPr>
            <a:picLocks noChangeAspect="1"/>
          </p:cNvPicPr>
          <p:nvPr/>
        </p:nvPicPr>
        <p:blipFill rotWithShape="1">
          <a:blip r:embed="rId2"/>
          <a:srcRect r="42155"/>
          <a:stretch/>
        </p:blipFill>
        <p:spPr>
          <a:xfrm>
            <a:off x="10271272" y="152896"/>
            <a:ext cx="1237347" cy="324000"/>
          </a:xfrm>
          <a:prstGeom prst="rect">
            <a:avLst/>
          </a:prstGeom>
        </p:spPr>
      </p:pic>
      <p:sp>
        <p:nvSpPr>
          <p:cNvPr id="2" name="Footer Placeholder 1">
            <a:extLst>
              <a:ext uri="{FF2B5EF4-FFF2-40B4-BE49-F238E27FC236}">
                <a16:creationId xmlns:a16="http://schemas.microsoft.com/office/drawing/2014/main" id="{8F016725-1C5D-4F6E-900B-3580ED1B4E08}"/>
              </a:ext>
            </a:extLst>
          </p:cNvPr>
          <p:cNvSpPr>
            <a:spLocks noGrp="1"/>
          </p:cNvSpPr>
          <p:nvPr>
            <p:ph type="ftr" sz="quarter" idx="10"/>
          </p:nvPr>
        </p:nvSpPr>
        <p:spPr/>
        <p:txBody>
          <a:bodyPr/>
          <a:lstStyle/>
          <a:p>
            <a:r>
              <a:rPr lang="en-AU"/>
              <a:t>EQUS Autumn School, Noosa, May 9th 2024.</a:t>
            </a:r>
          </a:p>
        </p:txBody>
      </p:sp>
      <p:sp>
        <p:nvSpPr>
          <p:cNvPr id="5" name="Slide Number Placeholder 4">
            <a:extLst>
              <a:ext uri="{FF2B5EF4-FFF2-40B4-BE49-F238E27FC236}">
                <a16:creationId xmlns:a16="http://schemas.microsoft.com/office/drawing/2014/main" id="{217FE64C-392C-4148-996C-A5BCCCAC7BD2}"/>
              </a:ext>
            </a:extLst>
          </p:cNvPr>
          <p:cNvSpPr>
            <a:spLocks noGrp="1"/>
          </p:cNvSpPr>
          <p:nvPr>
            <p:ph type="sldNum" sz="quarter" idx="11"/>
          </p:nvPr>
        </p:nvSpPr>
        <p:spPr/>
        <p:txBody>
          <a:bodyPr/>
          <a:lstStyle/>
          <a:p>
            <a:fld id="{2CCE7A2F-ECC0-465E-AEEC-8B0EB9E19E0D}" type="slidenum">
              <a:rPr lang="en-AU" smtClean="0"/>
              <a:t>‹#›</a:t>
            </a:fld>
            <a:endParaRPr lang="en-AU"/>
          </a:p>
        </p:txBody>
      </p:sp>
      <p:sp>
        <p:nvSpPr>
          <p:cNvPr id="6" name="Text Placeholder 5">
            <a:extLst>
              <a:ext uri="{FF2B5EF4-FFF2-40B4-BE49-F238E27FC236}">
                <a16:creationId xmlns:a16="http://schemas.microsoft.com/office/drawing/2014/main" id="{D887849A-F529-4CD5-AC55-05BB9FCEC1E4}"/>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Tree>
    <p:extLst>
      <p:ext uri="{BB962C8B-B14F-4D97-AF65-F5344CB8AC3E}">
        <p14:creationId xmlns:p14="http://schemas.microsoft.com/office/powerpoint/2010/main" val="15609273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DBD1DEA-6C0B-48CD-8886-623BD6330C76}"/>
              </a:ext>
            </a:extLst>
          </p:cNvPr>
          <p:cNvSpPr/>
          <p:nvPr/>
        </p:nvSpPr>
        <p:spPr bwMode="invGray">
          <a:xfrm>
            <a:off x="0" y="0"/>
            <a:ext cx="12192000" cy="6858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2" name="Title 1"/>
          <p:cNvSpPr>
            <a:spLocks noGrp="1"/>
          </p:cNvSpPr>
          <p:nvPr>
            <p:ph type="title"/>
          </p:nvPr>
        </p:nvSpPr>
        <p:spPr bwMode="white">
          <a:xfrm>
            <a:off x="694800" y="1082188"/>
            <a:ext cx="10744005" cy="720081"/>
          </a:xfrm>
        </p:spPr>
        <p:txBody>
          <a:bodyPr anchor="b">
            <a:noAutofit/>
          </a:bodyPr>
          <a:lstStyle>
            <a:lvl1pPr>
              <a:lnSpc>
                <a:spcPts val="5040"/>
              </a:lnSpc>
              <a:defRPr sz="4200">
                <a:solidFill>
                  <a:schemeClr val="bg1"/>
                </a:solidFill>
              </a:defRPr>
            </a:lvl1pPr>
          </a:lstStyle>
          <a:p>
            <a:r>
              <a:rPr lang="en-GB"/>
              <a:t>Click to edit Master title style</a:t>
            </a:r>
            <a:endParaRPr lang="en-AU"/>
          </a:p>
        </p:txBody>
      </p:sp>
      <p:sp>
        <p:nvSpPr>
          <p:cNvPr id="7" name="Text Placeholder 6"/>
          <p:cNvSpPr>
            <a:spLocks noGrp="1"/>
          </p:cNvSpPr>
          <p:nvPr>
            <p:ph type="body" sz="quarter" idx="10" hasCustomPrompt="1"/>
          </p:nvPr>
        </p:nvSpPr>
        <p:spPr bwMode="white">
          <a:xfrm>
            <a:off x="694800" y="1876346"/>
            <a:ext cx="3254263" cy="832577"/>
          </a:xfrm>
          <a:prstGeom prst="rect">
            <a:avLst/>
          </a:prstGeom>
        </p:spPr>
        <p:txBody>
          <a:bodyPr>
            <a:normAutofit/>
          </a:bodyPr>
          <a:lstStyle>
            <a:lvl1pPr marL="0" indent="0">
              <a:lnSpc>
                <a:spcPct val="100000"/>
              </a:lnSpc>
              <a:spcBef>
                <a:spcPts val="0"/>
              </a:spcBef>
              <a:spcAft>
                <a:spcPts val="0"/>
              </a:spcAft>
              <a:buNone/>
              <a:defRPr sz="1200">
                <a:solidFill>
                  <a:schemeClr val="bg1"/>
                </a:solidFill>
              </a:defRPr>
            </a:lvl1pPr>
          </a:lstStyle>
          <a:p>
            <a:pPr lvl="0"/>
            <a:r>
              <a:rPr lang="en-US"/>
              <a:t>Click to edit </a:t>
            </a:r>
            <a:br>
              <a:rPr lang="en-US"/>
            </a:br>
            <a:r>
              <a:rPr lang="en-US"/>
              <a:t>Master text styles</a:t>
            </a:r>
          </a:p>
        </p:txBody>
      </p:sp>
      <p:sp>
        <p:nvSpPr>
          <p:cNvPr id="11" name="Text Placeholder 6">
            <a:extLst>
              <a:ext uri="{FF2B5EF4-FFF2-40B4-BE49-F238E27FC236}">
                <a16:creationId xmlns:a16="http://schemas.microsoft.com/office/drawing/2014/main" id="{0758AADB-42F9-44FF-A436-0031B6B2680A}"/>
              </a:ext>
            </a:extLst>
          </p:cNvPr>
          <p:cNvSpPr>
            <a:spLocks noGrp="1"/>
          </p:cNvSpPr>
          <p:nvPr>
            <p:ph type="body" sz="quarter" idx="11" hasCustomPrompt="1"/>
          </p:nvPr>
        </p:nvSpPr>
        <p:spPr bwMode="white">
          <a:xfrm>
            <a:off x="1087509" y="2852939"/>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a:t>Click to edit Master text styles</a:t>
            </a:r>
          </a:p>
        </p:txBody>
      </p:sp>
      <p:sp>
        <p:nvSpPr>
          <p:cNvPr id="15" name="Text Placeholder 6">
            <a:extLst>
              <a:ext uri="{FF2B5EF4-FFF2-40B4-BE49-F238E27FC236}">
                <a16:creationId xmlns:a16="http://schemas.microsoft.com/office/drawing/2014/main" id="{9EB3BAB6-8B24-4F70-BDDC-75B91A4FB1D5}"/>
              </a:ext>
            </a:extLst>
          </p:cNvPr>
          <p:cNvSpPr>
            <a:spLocks noGrp="1"/>
          </p:cNvSpPr>
          <p:nvPr>
            <p:ph type="body" sz="quarter" idx="12" hasCustomPrompt="1"/>
          </p:nvPr>
        </p:nvSpPr>
        <p:spPr bwMode="white">
          <a:xfrm>
            <a:off x="1087509" y="3125021"/>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a:t>Click to edit Master text styles</a:t>
            </a:r>
          </a:p>
        </p:txBody>
      </p:sp>
      <p:sp>
        <p:nvSpPr>
          <p:cNvPr id="20" name="Right Triangle 3">
            <a:extLst>
              <a:ext uri="{FF2B5EF4-FFF2-40B4-BE49-F238E27FC236}">
                <a16:creationId xmlns:a16="http://schemas.microsoft.com/office/drawing/2014/main" id="{98BF4DE5-D126-4077-BBC8-5F3A09BC0E5C}"/>
              </a:ext>
            </a:extLst>
          </p:cNvPr>
          <p:cNvSpPr/>
          <p:nvPr/>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3" name="Text Placeholder 6">
            <a:extLst>
              <a:ext uri="{FF2B5EF4-FFF2-40B4-BE49-F238E27FC236}">
                <a16:creationId xmlns:a16="http://schemas.microsoft.com/office/drawing/2014/main" id="{B8A2EB93-6CF0-469A-B44D-3B50AF0CEE6D}"/>
              </a:ext>
            </a:extLst>
          </p:cNvPr>
          <p:cNvSpPr>
            <a:spLocks noGrp="1"/>
          </p:cNvSpPr>
          <p:nvPr>
            <p:ph type="body" sz="quarter" idx="13" hasCustomPrompt="1"/>
          </p:nvPr>
        </p:nvSpPr>
        <p:spPr bwMode="white">
          <a:xfrm>
            <a:off x="1087509" y="3415094"/>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a:t>Click to edit Master text styles</a:t>
            </a:r>
          </a:p>
        </p:txBody>
      </p:sp>
      <p:sp>
        <p:nvSpPr>
          <p:cNvPr id="16" name="Text Placeholder 6">
            <a:extLst>
              <a:ext uri="{FF2B5EF4-FFF2-40B4-BE49-F238E27FC236}">
                <a16:creationId xmlns:a16="http://schemas.microsoft.com/office/drawing/2014/main" id="{81CEC2A5-BF8B-405F-BFB8-A7AC93A346C2}"/>
              </a:ext>
            </a:extLst>
          </p:cNvPr>
          <p:cNvSpPr>
            <a:spLocks noGrp="1"/>
          </p:cNvSpPr>
          <p:nvPr>
            <p:ph type="body" sz="quarter" idx="14" hasCustomPrompt="1"/>
          </p:nvPr>
        </p:nvSpPr>
        <p:spPr bwMode="white">
          <a:xfrm>
            <a:off x="1087509" y="3687176"/>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a:t>Click to edit Master text styles</a:t>
            </a:r>
          </a:p>
        </p:txBody>
      </p:sp>
      <p:sp>
        <p:nvSpPr>
          <p:cNvPr id="18" name="Text Placeholder 6">
            <a:extLst>
              <a:ext uri="{FF2B5EF4-FFF2-40B4-BE49-F238E27FC236}">
                <a16:creationId xmlns:a16="http://schemas.microsoft.com/office/drawing/2014/main" id="{191147DD-03AA-4BA3-AFAA-F070EDBA94F2}"/>
              </a:ext>
            </a:extLst>
          </p:cNvPr>
          <p:cNvSpPr>
            <a:spLocks noGrp="1"/>
          </p:cNvSpPr>
          <p:nvPr>
            <p:ph type="body" sz="quarter" idx="15" hasCustomPrompt="1"/>
          </p:nvPr>
        </p:nvSpPr>
        <p:spPr bwMode="white">
          <a:xfrm>
            <a:off x="1087509" y="3957493"/>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a:t>Click to edit Master text styles</a:t>
            </a:r>
          </a:p>
        </p:txBody>
      </p:sp>
      <p:sp>
        <p:nvSpPr>
          <p:cNvPr id="19" name="Graphic 1">
            <a:extLst>
              <a:ext uri="{FF2B5EF4-FFF2-40B4-BE49-F238E27FC236}">
                <a16:creationId xmlns:a16="http://schemas.microsoft.com/office/drawing/2014/main" id="{6B4A31B5-8366-4D72-B33B-C4528CEC8D4B}"/>
              </a:ext>
            </a:extLst>
          </p:cNvPr>
          <p:cNvSpPr/>
          <p:nvPr/>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pic>
        <p:nvPicPr>
          <p:cNvPr id="22" name="Picture 21">
            <a:extLst>
              <a:ext uri="{FF2B5EF4-FFF2-40B4-BE49-F238E27FC236}">
                <a16:creationId xmlns:a16="http://schemas.microsoft.com/office/drawing/2014/main" id="{B864D713-B046-4FE6-BDD7-EE4264F7C42D}"/>
              </a:ext>
            </a:extLst>
          </p:cNvPr>
          <p:cNvPicPr>
            <a:picLocks noChangeAspect="1"/>
          </p:cNvPicPr>
          <p:nvPr/>
        </p:nvPicPr>
        <p:blipFill>
          <a:blip r:embed="rId2"/>
          <a:stretch>
            <a:fillRect/>
          </a:stretch>
        </p:blipFill>
        <p:spPr>
          <a:xfrm>
            <a:off x="695325" y="207631"/>
            <a:ext cx="3204000" cy="472463"/>
          </a:xfrm>
          <a:prstGeom prst="rect">
            <a:avLst/>
          </a:prstGeom>
        </p:spPr>
      </p:pic>
      <p:sp>
        <p:nvSpPr>
          <p:cNvPr id="14" name="TextBox 13">
            <a:extLst>
              <a:ext uri="{FF2B5EF4-FFF2-40B4-BE49-F238E27FC236}">
                <a16:creationId xmlns:a16="http://schemas.microsoft.com/office/drawing/2014/main" id="{ECEDAD56-26A5-445E-899E-91F378A60EDF}"/>
              </a:ext>
            </a:extLst>
          </p:cNvPr>
          <p:cNvSpPr txBox="1"/>
          <p:nvPr/>
        </p:nvSpPr>
        <p:spPr>
          <a:xfrm>
            <a:off x="694800" y="4545136"/>
            <a:ext cx="2391677" cy="108000"/>
          </a:xfrm>
          <a:prstGeom prst="rect">
            <a:avLst/>
          </a:prstGeom>
          <a:noFill/>
        </p:spPr>
        <p:txBody>
          <a:bodyPr wrap="square" lIns="0" tIns="0" rIns="0" bIns="0" rtlCol="0" anchor="ctr">
            <a:noAutofit/>
          </a:bodyPr>
          <a:lstStyle/>
          <a:p>
            <a:r>
              <a:rPr lang="en-AU" sz="650">
                <a:solidFill>
                  <a:schemeClr val="bg1"/>
                </a:solidFill>
              </a:rPr>
              <a:t>CRICOS code 00025B</a:t>
            </a:r>
          </a:p>
        </p:txBody>
      </p:sp>
    </p:spTree>
    <p:extLst>
      <p:ext uri="{BB962C8B-B14F-4D97-AF65-F5344CB8AC3E}">
        <p14:creationId xmlns:p14="http://schemas.microsoft.com/office/powerpoint/2010/main" val="156159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hank You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D9BE05-DABC-48CC-9999-1581840BE656}"/>
              </a:ext>
            </a:extLst>
          </p:cNvPr>
          <p:cNvSpPr/>
          <p:nvPr/>
        </p:nvSpPr>
        <p:spPr bwMode="invGray">
          <a:xfrm>
            <a:off x="0" y="0"/>
            <a:ext cx="12192000" cy="9288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11" name="Text Placeholder 6">
            <a:extLst>
              <a:ext uri="{FF2B5EF4-FFF2-40B4-BE49-F238E27FC236}">
                <a16:creationId xmlns:a16="http://schemas.microsoft.com/office/drawing/2014/main" id="{F3CE2D37-876C-4C8F-A6C5-0AB063A0B4CD}"/>
              </a:ext>
            </a:extLst>
          </p:cNvPr>
          <p:cNvSpPr>
            <a:spLocks noGrp="1"/>
          </p:cNvSpPr>
          <p:nvPr>
            <p:ph type="body" sz="quarter" idx="13" hasCustomPrompt="1"/>
          </p:nvPr>
        </p:nvSpPr>
        <p:spPr>
          <a:xfrm>
            <a:off x="694800" y="1876346"/>
            <a:ext cx="3254263" cy="832577"/>
          </a:xfrm>
          <a:prstGeom prst="rect">
            <a:avLst/>
          </a:prstGeom>
        </p:spPr>
        <p:txBody>
          <a:bodyPr>
            <a:normAutofit/>
          </a:bodyPr>
          <a:lstStyle>
            <a:lvl1pPr marL="0" indent="0">
              <a:lnSpc>
                <a:spcPct val="100000"/>
              </a:lnSpc>
              <a:spcBef>
                <a:spcPts val="0"/>
              </a:spcBef>
              <a:spcAft>
                <a:spcPts val="0"/>
              </a:spcAft>
              <a:buNone/>
              <a:defRPr sz="1200">
                <a:solidFill>
                  <a:schemeClr val="tx1"/>
                </a:solidFill>
              </a:defRPr>
            </a:lvl1pPr>
          </a:lstStyle>
          <a:p>
            <a:pPr lvl="0"/>
            <a:r>
              <a:rPr lang="en-US"/>
              <a:t>Click to edit Master text styles</a:t>
            </a:r>
          </a:p>
        </p:txBody>
      </p:sp>
      <p:sp>
        <p:nvSpPr>
          <p:cNvPr id="18" name="Text Placeholder 6">
            <a:extLst>
              <a:ext uri="{FF2B5EF4-FFF2-40B4-BE49-F238E27FC236}">
                <a16:creationId xmlns:a16="http://schemas.microsoft.com/office/drawing/2014/main" id="{36F77BFB-AD63-495E-A4EA-EE2AFB4F9E57}"/>
              </a:ext>
            </a:extLst>
          </p:cNvPr>
          <p:cNvSpPr>
            <a:spLocks noGrp="1"/>
          </p:cNvSpPr>
          <p:nvPr>
            <p:ph type="body" sz="quarter" idx="11" hasCustomPrompt="1"/>
          </p:nvPr>
        </p:nvSpPr>
        <p:spPr>
          <a:xfrm>
            <a:off x="1087509" y="2852939"/>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a:t>Click to edit Master text styles</a:t>
            </a:r>
          </a:p>
        </p:txBody>
      </p:sp>
      <p:sp>
        <p:nvSpPr>
          <p:cNvPr id="19" name="Text Placeholder 6">
            <a:extLst>
              <a:ext uri="{FF2B5EF4-FFF2-40B4-BE49-F238E27FC236}">
                <a16:creationId xmlns:a16="http://schemas.microsoft.com/office/drawing/2014/main" id="{9A941B40-7380-40DF-ADBB-0A6ED4F172FB}"/>
              </a:ext>
            </a:extLst>
          </p:cNvPr>
          <p:cNvSpPr>
            <a:spLocks noGrp="1"/>
          </p:cNvSpPr>
          <p:nvPr>
            <p:ph type="body" sz="quarter" idx="12" hasCustomPrompt="1"/>
          </p:nvPr>
        </p:nvSpPr>
        <p:spPr>
          <a:xfrm>
            <a:off x="1087509" y="3125021"/>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a:t>Click to edit Master text styles</a:t>
            </a:r>
          </a:p>
        </p:txBody>
      </p:sp>
      <p:sp>
        <p:nvSpPr>
          <p:cNvPr id="20" name="Text Placeholder 6">
            <a:extLst>
              <a:ext uri="{FF2B5EF4-FFF2-40B4-BE49-F238E27FC236}">
                <a16:creationId xmlns:a16="http://schemas.microsoft.com/office/drawing/2014/main" id="{402E3968-432E-4834-8F0D-CD2BC42D2E0B}"/>
              </a:ext>
            </a:extLst>
          </p:cNvPr>
          <p:cNvSpPr>
            <a:spLocks noGrp="1"/>
          </p:cNvSpPr>
          <p:nvPr>
            <p:ph type="body" sz="quarter" idx="17" hasCustomPrompt="1"/>
          </p:nvPr>
        </p:nvSpPr>
        <p:spPr>
          <a:xfrm>
            <a:off x="1087509" y="3415094"/>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a:t>Click to edit Master text styles</a:t>
            </a:r>
          </a:p>
        </p:txBody>
      </p:sp>
      <p:sp>
        <p:nvSpPr>
          <p:cNvPr id="21" name="Text Placeholder 6">
            <a:extLst>
              <a:ext uri="{FF2B5EF4-FFF2-40B4-BE49-F238E27FC236}">
                <a16:creationId xmlns:a16="http://schemas.microsoft.com/office/drawing/2014/main" id="{F9F5A590-B6A3-42B3-8477-542088A3B03A}"/>
              </a:ext>
            </a:extLst>
          </p:cNvPr>
          <p:cNvSpPr>
            <a:spLocks noGrp="1"/>
          </p:cNvSpPr>
          <p:nvPr>
            <p:ph type="body" sz="quarter" idx="14" hasCustomPrompt="1"/>
          </p:nvPr>
        </p:nvSpPr>
        <p:spPr>
          <a:xfrm>
            <a:off x="1087509" y="3687176"/>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a:t>Click to edit Master text styles</a:t>
            </a:r>
          </a:p>
        </p:txBody>
      </p:sp>
      <p:sp>
        <p:nvSpPr>
          <p:cNvPr id="23" name="Text Placeholder 6">
            <a:extLst>
              <a:ext uri="{FF2B5EF4-FFF2-40B4-BE49-F238E27FC236}">
                <a16:creationId xmlns:a16="http://schemas.microsoft.com/office/drawing/2014/main" id="{C84FAE95-A058-4EFD-92C1-90CCC284BFCE}"/>
              </a:ext>
            </a:extLst>
          </p:cNvPr>
          <p:cNvSpPr>
            <a:spLocks noGrp="1"/>
          </p:cNvSpPr>
          <p:nvPr>
            <p:ph type="body" sz="quarter" idx="15" hasCustomPrompt="1"/>
          </p:nvPr>
        </p:nvSpPr>
        <p:spPr>
          <a:xfrm>
            <a:off x="1087509" y="3957493"/>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a:t>Click to edit Master text styles</a:t>
            </a:r>
          </a:p>
        </p:txBody>
      </p:sp>
      <p:sp>
        <p:nvSpPr>
          <p:cNvPr id="15" name="Title 1">
            <a:extLst>
              <a:ext uri="{FF2B5EF4-FFF2-40B4-BE49-F238E27FC236}">
                <a16:creationId xmlns:a16="http://schemas.microsoft.com/office/drawing/2014/main" id="{6E88B10E-2ED8-4B6E-92E8-70B077E3A39C}"/>
              </a:ext>
            </a:extLst>
          </p:cNvPr>
          <p:cNvSpPr>
            <a:spLocks noGrp="1"/>
          </p:cNvSpPr>
          <p:nvPr>
            <p:ph type="title"/>
          </p:nvPr>
        </p:nvSpPr>
        <p:spPr>
          <a:xfrm>
            <a:off x="694800" y="1082188"/>
            <a:ext cx="5209113" cy="720081"/>
          </a:xfrm>
        </p:spPr>
        <p:txBody>
          <a:bodyPr anchor="b">
            <a:noAutofit/>
          </a:bodyPr>
          <a:lstStyle>
            <a:lvl1pPr>
              <a:lnSpc>
                <a:spcPts val="5040"/>
              </a:lnSpc>
              <a:defRPr sz="4200">
                <a:solidFill>
                  <a:schemeClr val="accent1"/>
                </a:solidFill>
              </a:defRPr>
            </a:lvl1pPr>
          </a:lstStyle>
          <a:p>
            <a:r>
              <a:rPr lang="en-GB"/>
              <a:t>Click to edit Master title style</a:t>
            </a:r>
            <a:endParaRPr lang="en-AU"/>
          </a:p>
        </p:txBody>
      </p:sp>
      <p:sp>
        <p:nvSpPr>
          <p:cNvPr id="16" name="Picture Placeholder 9">
            <a:extLst>
              <a:ext uri="{FF2B5EF4-FFF2-40B4-BE49-F238E27FC236}">
                <a16:creationId xmlns:a16="http://schemas.microsoft.com/office/drawing/2014/main" id="{3ECBBC4F-ECF3-4E50-963A-BDB169C5146A}"/>
              </a:ext>
            </a:extLst>
          </p:cNvPr>
          <p:cNvSpPr>
            <a:spLocks noGrp="1"/>
          </p:cNvSpPr>
          <p:nvPr>
            <p:ph type="pic" sz="quarter" idx="18" hasCustomPrompt="1"/>
          </p:nvPr>
        </p:nvSpPr>
        <p:spPr>
          <a:xfrm>
            <a:off x="6092454" y="923051"/>
            <a:ext cx="6101952" cy="5934795"/>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 name="connsiteX0" fmla="*/ 254 w 4075984"/>
              <a:gd name="connsiteY0" fmla="*/ 250455 h 5597085"/>
              <a:gd name="connsiteX1" fmla="*/ 4075471 w 4075984"/>
              <a:gd name="connsiteY1" fmla="*/ 0 h 5597085"/>
              <a:gd name="connsiteX2" fmla="*/ 4074982 w 4075984"/>
              <a:gd name="connsiteY2" fmla="*/ 5595143 h 5597085"/>
              <a:gd name="connsiteX3" fmla="*/ 1723096 w 4075984"/>
              <a:gd name="connsiteY3" fmla="*/ 5597085 h 5597085"/>
              <a:gd name="connsiteX4" fmla="*/ 6680 w 4075984"/>
              <a:gd name="connsiteY4" fmla="*/ 3148650 h 5597085"/>
              <a:gd name="connsiteX5" fmla="*/ 254 w 4075984"/>
              <a:gd name="connsiteY5" fmla="*/ 250455 h 5597085"/>
              <a:gd name="connsiteX0" fmla="*/ 254 w 4080827"/>
              <a:gd name="connsiteY0" fmla="*/ 29 h 5346659"/>
              <a:gd name="connsiteX1" fmla="*/ 4080560 w 4080827"/>
              <a:gd name="connsiteY1" fmla="*/ 50390 h 5346659"/>
              <a:gd name="connsiteX2" fmla="*/ 4074982 w 4080827"/>
              <a:gd name="connsiteY2" fmla="*/ 5344717 h 5346659"/>
              <a:gd name="connsiteX3" fmla="*/ 1723096 w 4080827"/>
              <a:gd name="connsiteY3" fmla="*/ 5346659 h 5346659"/>
              <a:gd name="connsiteX4" fmla="*/ 6680 w 4080827"/>
              <a:gd name="connsiteY4" fmla="*/ 2898224 h 5346659"/>
              <a:gd name="connsiteX5" fmla="*/ 254 w 4080827"/>
              <a:gd name="connsiteY5" fmla="*/ 29 h 5346659"/>
              <a:gd name="connsiteX0" fmla="*/ 254 w 4080827"/>
              <a:gd name="connsiteY0" fmla="*/ 0 h 5346630"/>
              <a:gd name="connsiteX1" fmla="*/ 4080560 w 4080827"/>
              <a:gd name="connsiteY1" fmla="*/ 16177 h 5346630"/>
              <a:gd name="connsiteX2" fmla="*/ 4074982 w 4080827"/>
              <a:gd name="connsiteY2" fmla="*/ 5344688 h 5346630"/>
              <a:gd name="connsiteX3" fmla="*/ 1723096 w 4080827"/>
              <a:gd name="connsiteY3" fmla="*/ 5346630 h 5346630"/>
              <a:gd name="connsiteX4" fmla="*/ 6680 w 4080827"/>
              <a:gd name="connsiteY4" fmla="*/ 2898195 h 5346630"/>
              <a:gd name="connsiteX5" fmla="*/ 254 w 4080827"/>
              <a:gd name="connsiteY5" fmla="*/ 0 h 5346630"/>
              <a:gd name="connsiteX0" fmla="*/ 254 w 4080827"/>
              <a:gd name="connsiteY0" fmla="*/ 0 h 5332957"/>
              <a:gd name="connsiteX1" fmla="*/ 4080560 w 4080827"/>
              <a:gd name="connsiteY1" fmla="*/ 2504 h 5332957"/>
              <a:gd name="connsiteX2" fmla="*/ 4074982 w 4080827"/>
              <a:gd name="connsiteY2" fmla="*/ 5331015 h 5332957"/>
              <a:gd name="connsiteX3" fmla="*/ 1723096 w 4080827"/>
              <a:gd name="connsiteY3" fmla="*/ 5332957 h 5332957"/>
              <a:gd name="connsiteX4" fmla="*/ 6680 w 4080827"/>
              <a:gd name="connsiteY4" fmla="*/ 2884522 h 5332957"/>
              <a:gd name="connsiteX5" fmla="*/ 254 w 4080827"/>
              <a:gd name="connsiteY5" fmla="*/ 0 h 5332957"/>
              <a:gd name="connsiteX0" fmla="*/ 254 w 4080827"/>
              <a:gd name="connsiteY0" fmla="*/ 8891 h 5330453"/>
              <a:gd name="connsiteX1" fmla="*/ 4080560 w 4080827"/>
              <a:gd name="connsiteY1" fmla="*/ 0 h 5330453"/>
              <a:gd name="connsiteX2" fmla="*/ 4074982 w 4080827"/>
              <a:gd name="connsiteY2" fmla="*/ 5328511 h 5330453"/>
              <a:gd name="connsiteX3" fmla="*/ 1723096 w 4080827"/>
              <a:gd name="connsiteY3" fmla="*/ 5330453 h 5330453"/>
              <a:gd name="connsiteX4" fmla="*/ 6680 w 4080827"/>
              <a:gd name="connsiteY4" fmla="*/ 2882018 h 5330453"/>
              <a:gd name="connsiteX5" fmla="*/ 254 w 4080827"/>
              <a:gd name="connsiteY5" fmla="*/ 8891 h 5330453"/>
              <a:gd name="connsiteX0" fmla="*/ 254 w 4080827"/>
              <a:gd name="connsiteY0" fmla="*/ 0 h 5321562"/>
              <a:gd name="connsiteX1" fmla="*/ 4080560 w 4080827"/>
              <a:gd name="connsiteY1" fmla="*/ 8201 h 5321562"/>
              <a:gd name="connsiteX2" fmla="*/ 4074982 w 4080827"/>
              <a:gd name="connsiteY2" fmla="*/ 5319620 h 5321562"/>
              <a:gd name="connsiteX3" fmla="*/ 1723096 w 4080827"/>
              <a:gd name="connsiteY3" fmla="*/ 5321562 h 5321562"/>
              <a:gd name="connsiteX4" fmla="*/ 6680 w 4080827"/>
              <a:gd name="connsiteY4" fmla="*/ 2873127 h 5321562"/>
              <a:gd name="connsiteX5" fmla="*/ 254 w 4080827"/>
              <a:gd name="connsiteY5" fmla="*/ 0 h 5321562"/>
              <a:gd name="connsiteX0" fmla="*/ 254 w 4076763"/>
              <a:gd name="connsiteY0" fmla="*/ 0 h 5321562"/>
              <a:gd name="connsiteX1" fmla="*/ 4076319 w 4076763"/>
              <a:gd name="connsiteY1" fmla="*/ 8201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6763"/>
              <a:gd name="connsiteY0" fmla="*/ 0 h 5321562"/>
              <a:gd name="connsiteX1" fmla="*/ 4076319 w 4076763"/>
              <a:gd name="connsiteY1" fmla="*/ 2504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6763"/>
              <a:gd name="connsiteY0" fmla="*/ 0 h 5321562"/>
              <a:gd name="connsiteX1" fmla="*/ 4076319 w 4076763"/>
              <a:gd name="connsiteY1" fmla="*/ 8201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4982"/>
              <a:gd name="connsiteY0" fmla="*/ 0 h 5321562"/>
              <a:gd name="connsiteX1" fmla="*/ 4050875 w 4074982"/>
              <a:gd name="connsiteY1" fmla="*/ 207606 h 5321562"/>
              <a:gd name="connsiteX2" fmla="*/ 4074982 w 4074982"/>
              <a:gd name="connsiteY2" fmla="*/ 5319620 h 5321562"/>
              <a:gd name="connsiteX3" fmla="*/ 1723096 w 4074982"/>
              <a:gd name="connsiteY3" fmla="*/ 5321562 h 5321562"/>
              <a:gd name="connsiteX4" fmla="*/ 6680 w 4074982"/>
              <a:gd name="connsiteY4" fmla="*/ 2873127 h 5321562"/>
              <a:gd name="connsiteX5" fmla="*/ 254 w 4074982"/>
              <a:gd name="connsiteY5" fmla="*/ 0 h 5321562"/>
              <a:gd name="connsiteX0" fmla="*/ 254 w 4074982"/>
              <a:gd name="connsiteY0" fmla="*/ 3193 h 5324755"/>
              <a:gd name="connsiteX1" fmla="*/ 4072078 w 4074982"/>
              <a:gd name="connsiteY1" fmla="*/ 0 h 5324755"/>
              <a:gd name="connsiteX2" fmla="*/ 4074982 w 4074982"/>
              <a:gd name="connsiteY2" fmla="*/ 5322813 h 5324755"/>
              <a:gd name="connsiteX3" fmla="*/ 1723096 w 4074982"/>
              <a:gd name="connsiteY3" fmla="*/ 5324755 h 5324755"/>
              <a:gd name="connsiteX4" fmla="*/ 6680 w 4074982"/>
              <a:gd name="connsiteY4" fmla="*/ 2876320 h 5324755"/>
              <a:gd name="connsiteX5" fmla="*/ 254 w 4074982"/>
              <a:gd name="connsiteY5" fmla="*/ 3193 h 5324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4982" h="5324755">
                <a:moveTo>
                  <a:pt x="254" y="3193"/>
                </a:moveTo>
                <a:lnTo>
                  <a:pt x="4072078" y="0"/>
                </a:lnTo>
                <a:cubicBezTo>
                  <a:pt x="4074035" y="1865237"/>
                  <a:pt x="4073025" y="3457576"/>
                  <a:pt x="4074982" y="5322813"/>
                </a:cubicBezTo>
                <a:lnTo>
                  <a:pt x="1723096" y="5324755"/>
                </a:lnTo>
                <a:cubicBezTo>
                  <a:pt x="693982" y="5014623"/>
                  <a:pt x="-3932" y="3729991"/>
                  <a:pt x="6680" y="2876320"/>
                </a:cubicBezTo>
                <a:cubicBezTo>
                  <a:pt x="8672" y="1673057"/>
                  <a:pt x="-1738" y="1206456"/>
                  <a:pt x="254" y="3193"/>
                </a:cubicBezTo>
                <a:close/>
              </a:path>
            </a:pathLst>
          </a:custGeom>
          <a:solidFill>
            <a:schemeClr val="bg2"/>
          </a:solidFill>
        </p:spPr>
        <p:txBody>
          <a:bodyPr anchor="ctr"/>
          <a:lstStyle>
            <a:lvl1pPr algn="ctr">
              <a:defRPr sz="1200"/>
            </a:lvl1pPr>
          </a:lstStyle>
          <a:p>
            <a:r>
              <a:rPr lang="en-AU"/>
              <a:t> Click icon to insert picture</a:t>
            </a:r>
          </a:p>
          <a:p>
            <a:endParaRPr lang="en-AU"/>
          </a:p>
        </p:txBody>
      </p:sp>
      <p:pic>
        <p:nvPicPr>
          <p:cNvPr id="12" name="Picture 11">
            <a:extLst>
              <a:ext uri="{FF2B5EF4-FFF2-40B4-BE49-F238E27FC236}">
                <a16:creationId xmlns:a16="http://schemas.microsoft.com/office/drawing/2014/main" id="{B83753C3-AD71-41CF-A0E3-EDC40D8596D3}"/>
              </a:ext>
            </a:extLst>
          </p:cNvPr>
          <p:cNvPicPr>
            <a:picLocks noChangeAspect="1"/>
          </p:cNvPicPr>
          <p:nvPr/>
        </p:nvPicPr>
        <p:blipFill>
          <a:blip r:embed="rId2"/>
          <a:stretch>
            <a:fillRect/>
          </a:stretch>
        </p:blipFill>
        <p:spPr>
          <a:xfrm>
            <a:off x="695325" y="207631"/>
            <a:ext cx="3204000" cy="472463"/>
          </a:xfrm>
          <a:prstGeom prst="rect">
            <a:avLst/>
          </a:prstGeom>
        </p:spPr>
      </p:pic>
      <p:sp>
        <p:nvSpPr>
          <p:cNvPr id="14" name="TextBox 13">
            <a:extLst>
              <a:ext uri="{FF2B5EF4-FFF2-40B4-BE49-F238E27FC236}">
                <a16:creationId xmlns:a16="http://schemas.microsoft.com/office/drawing/2014/main" id="{678D7F9E-C12F-47F1-B536-38EB7D688E56}"/>
              </a:ext>
            </a:extLst>
          </p:cNvPr>
          <p:cNvSpPr txBox="1"/>
          <p:nvPr/>
        </p:nvSpPr>
        <p:spPr>
          <a:xfrm>
            <a:off x="694800" y="4545136"/>
            <a:ext cx="2391677" cy="108000"/>
          </a:xfrm>
          <a:prstGeom prst="rect">
            <a:avLst/>
          </a:prstGeom>
          <a:noFill/>
        </p:spPr>
        <p:txBody>
          <a:bodyPr wrap="square" lIns="0" tIns="0" rIns="0" bIns="0" rtlCol="0" anchor="ctr">
            <a:noAutofit/>
          </a:bodyPr>
          <a:lstStyle/>
          <a:p>
            <a:r>
              <a:rPr lang="en-AU" sz="650">
                <a:solidFill>
                  <a:schemeClr val="tx1"/>
                </a:solidFill>
              </a:rPr>
              <a:t>CRICOS code 00025B</a:t>
            </a:r>
          </a:p>
        </p:txBody>
      </p:sp>
    </p:spTree>
    <p:extLst>
      <p:ext uri="{BB962C8B-B14F-4D97-AF65-F5344CB8AC3E}">
        <p14:creationId xmlns:p14="http://schemas.microsoft.com/office/powerpoint/2010/main" val="116809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79367-B6EC-1C48-9ED5-7647907DB6E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9D7BD60-7C5D-F948-A620-EA933B7FC70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98E8FF4-6ABC-F44D-BD2F-C050668FA4A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5DB13ED-8680-DE4F-9CF5-B6A1367B9802}"/>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00D6890F-B4D7-3847-9484-5FC270E85866}"/>
              </a:ext>
            </a:extLst>
          </p:cNvPr>
          <p:cNvSpPr>
            <a:spLocks noGrp="1"/>
          </p:cNvSpPr>
          <p:nvPr>
            <p:ph type="ftr" sz="quarter" idx="11"/>
          </p:nvPr>
        </p:nvSpPr>
        <p:spPr/>
        <p:txBody>
          <a:bodyPr/>
          <a:lstStyle/>
          <a:p>
            <a:r>
              <a:rPr lang="en-AU"/>
              <a:t>EQUS Autumn School, Noosa, May 9th 2024.</a:t>
            </a:r>
          </a:p>
        </p:txBody>
      </p:sp>
      <p:sp>
        <p:nvSpPr>
          <p:cNvPr id="7" name="Slide Number Placeholder 6">
            <a:extLst>
              <a:ext uri="{FF2B5EF4-FFF2-40B4-BE49-F238E27FC236}">
                <a16:creationId xmlns:a16="http://schemas.microsoft.com/office/drawing/2014/main" id="{7C21BFD5-D0AE-9F46-BD8D-ADC6BC437125}"/>
              </a:ext>
            </a:extLst>
          </p:cNvPr>
          <p:cNvSpPr>
            <a:spLocks noGrp="1"/>
          </p:cNvSpPr>
          <p:nvPr>
            <p:ph type="sldNum" sz="quarter" idx="12"/>
          </p:nvPr>
        </p:nvSpPr>
        <p:spPr/>
        <p:txBody>
          <a:bodyPr/>
          <a:lstStyle/>
          <a:p>
            <a:fld id="{2CCE7A2F-ECC0-465E-AEEC-8B0EB9E19E0D}" type="slidenum">
              <a:rPr lang="en-AU" smtClean="0"/>
              <a:t>‹#›</a:t>
            </a:fld>
            <a:endParaRPr lang="en-AU"/>
          </a:p>
        </p:txBody>
      </p:sp>
    </p:spTree>
    <p:extLst>
      <p:ext uri="{BB962C8B-B14F-4D97-AF65-F5344CB8AC3E}">
        <p14:creationId xmlns:p14="http://schemas.microsoft.com/office/powerpoint/2010/main" val="23693079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AU"/>
              <a:t>EQUS Autumn School, Noosa, May 9th 2024.</a:t>
            </a:r>
          </a:p>
        </p:txBody>
      </p:sp>
      <p:sp>
        <p:nvSpPr>
          <p:cNvPr id="6" name="Slide Number Placeholder 5"/>
          <p:cNvSpPr>
            <a:spLocks noGrp="1"/>
          </p:cNvSpPr>
          <p:nvPr>
            <p:ph type="sldNum" sz="quarter" idx="12"/>
          </p:nvPr>
        </p:nvSpPr>
        <p:spPr/>
        <p:txBody>
          <a:bodyPr/>
          <a:lstStyle/>
          <a:p>
            <a:fld id="{E80C0057-6D4D-44FF-8D46-6DD91BF2B18A}" type="slidenum">
              <a:rPr lang="en-AU" smtClean="0"/>
              <a:t>‹#›</a:t>
            </a:fld>
            <a:endParaRPr lang="en-AU"/>
          </a:p>
        </p:txBody>
      </p:sp>
    </p:spTree>
    <p:extLst>
      <p:ext uri="{BB962C8B-B14F-4D97-AF65-F5344CB8AC3E}">
        <p14:creationId xmlns:p14="http://schemas.microsoft.com/office/powerpoint/2010/main" val="30902326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6" y="1052736"/>
            <a:ext cx="10801350" cy="469056"/>
          </a:xfrm>
          <a:prstGeom prst="rect">
            <a:avLst/>
          </a:prstGeom>
        </p:spPr>
        <p:txBody>
          <a:bodyPr vert="horz" lIns="0" tIns="0" rIns="0" bIns="0" rtlCol="0" anchor="ctr">
            <a:normAutofit/>
          </a:bodyPr>
          <a:lstStyle/>
          <a:p>
            <a:r>
              <a:rPr lang="en-US"/>
              <a:t>[Title]</a:t>
            </a:r>
            <a:endParaRPr lang="en-AU"/>
          </a:p>
        </p:txBody>
      </p:sp>
      <p:sp>
        <p:nvSpPr>
          <p:cNvPr id="6" name="Footer Placeholder 4"/>
          <p:cNvSpPr>
            <a:spLocks noGrp="1"/>
          </p:cNvSpPr>
          <p:nvPr>
            <p:ph type="ftr" sz="quarter" idx="3"/>
          </p:nvPr>
        </p:nvSpPr>
        <p:spPr>
          <a:xfrm>
            <a:off x="695326" y="6519171"/>
            <a:ext cx="3360109" cy="240219"/>
          </a:xfrm>
          <a:prstGeom prst="rect">
            <a:avLst/>
          </a:prstGeom>
        </p:spPr>
        <p:txBody>
          <a:bodyPr vert="horz" lIns="0" tIns="0" rIns="0" bIns="0" rtlCol="0" anchor="ctr"/>
          <a:lstStyle>
            <a:lvl1pPr algn="l">
              <a:defRPr sz="800" b="0">
                <a:solidFill>
                  <a:schemeClr val="tx1"/>
                </a:solidFill>
              </a:defRPr>
            </a:lvl1pPr>
          </a:lstStyle>
          <a:p>
            <a:r>
              <a:rPr lang="en-AU"/>
              <a:t>EQUS Autumn School, Noosa, May 9th 2024.</a:t>
            </a:r>
          </a:p>
        </p:txBody>
      </p:sp>
      <p:sp>
        <p:nvSpPr>
          <p:cNvPr id="7" name="Slide Number Placeholder 5"/>
          <p:cNvSpPr>
            <a:spLocks noGrp="1"/>
          </p:cNvSpPr>
          <p:nvPr>
            <p:ph type="sldNum" sz="quarter" idx="4"/>
          </p:nvPr>
        </p:nvSpPr>
        <p:spPr>
          <a:xfrm>
            <a:off x="11208568" y="6519171"/>
            <a:ext cx="288032" cy="240219"/>
          </a:xfrm>
          <a:prstGeom prst="rect">
            <a:avLst/>
          </a:prstGeom>
        </p:spPr>
        <p:txBody>
          <a:bodyPr vert="horz" lIns="0" tIns="0" rIns="0" bIns="0" rtlCol="0" anchor="ctr"/>
          <a:lstStyle>
            <a:lvl1pPr algn="r">
              <a:defRPr sz="800">
                <a:solidFill>
                  <a:schemeClr val="tx1"/>
                </a:solidFill>
              </a:defRPr>
            </a:lvl1pPr>
          </a:lstStyle>
          <a:p>
            <a:fld id="{2CCE7A2F-ECC0-465E-AEEC-8B0EB9E19E0D}" type="slidenum">
              <a:rPr lang="en-AU" smtClean="0"/>
              <a:t>‹#›</a:t>
            </a:fld>
            <a:endParaRPr lang="en-AU"/>
          </a:p>
        </p:txBody>
      </p:sp>
      <p:sp>
        <p:nvSpPr>
          <p:cNvPr id="4" name="Text Placeholder 3">
            <a:extLst>
              <a:ext uri="{FF2B5EF4-FFF2-40B4-BE49-F238E27FC236}">
                <a16:creationId xmlns:a16="http://schemas.microsoft.com/office/drawing/2014/main" id="{BDF8D2AE-3583-4708-BD46-43C743300E11}"/>
              </a:ext>
            </a:extLst>
          </p:cNvPr>
          <p:cNvSpPr>
            <a:spLocks noGrp="1"/>
          </p:cNvSpPr>
          <p:nvPr>
            <p:ph type="body" idx="1"/>
          </p:nvPr>
        </p:nvSpPr>
        <p:spPr>
          <a:xfrm>
            <a:off x="695326" y="1700213"/>
            <a:ext cx="10801349" cy="4608515"/>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1563968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400" b="0"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300"/>
        </a:spcBef>
        <a:spcAft>
          <a:spcPts val="300"/>
        </a:spcAft>
        <a:buClr>
          <a:schemeClr val="tx1"/>
        </a:buClr>
        <a:buFont typeface="Arial" panose="020B0604020202020204" pitchFamily="34" charset="0"/>
        <a:buNone/>
        <a:defRPr lang="en-US" sz="1800" kern="1200" dirty="0">
          <a:solidFill>
            <a:schemeClr val="tx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38">
          <p15:clr>
            <a:srgbClr val="F26B43"/>
          </p15:clr>
        </p15:guide>
        <p15:guide id="6" orient="horz" pos="3974">
          <p15:clr>
            <a:srgbClr val="F26B43"/>
          </p15:clr>
        </p15:guide>
        <p15:guide id="7" orient="horz" pos="663">
          <p15:clr>
            <a:srgbClr val="F26B43"/>
          </p15:clr>
        </p15:guide>
        <p15:guide id="9" pos="3961">
          <p15:clr>
            <a:srgbClr val="F26B43"/>
          </p15:clr>
        </p15:guide>
        <p15:guide id="10" pos="3719">
          <p15:clr>
            <a:srgbClr val="F26B43"/>
          </p15:clr>
        </p15:guide>
        <p15:guide id="11" orient="horz" pos="4110">
          <p15:clr>
            <a:srgbClr val="F26B43"/>
          </p15:clr>
        </p15:guide>
        <p15:guide id="13" pos="7242">
          <p15:clr>
            <a:srgbClr val="F26B43"/>
          </p15:clr>
        </p15:guide>
        <p15:guide id="14" orient="horz" pos="981">
          <p15:clr>
            <a:srgbClr val="F26B43"/>
          </p15:clr>
        </p15:guide>
        <p15:guide id="15" pos="2772">
          <p15:clr>
            <a:srgbClr val="F26B43"/>
          </p15:clr>
        </p15:guide>
        <p15:guide id="16" pos="2570">
          <p15:clr>
            <a:srgbClr val="F26B43"/>
          </p15:clr>
        </p15:guide>
        <p15:guide id="17" pos="5110">
          <p15:clr>
            <a:srgbClr val="F26B43"/>
          </p15:clr>
        </p15:guide>
        <p15:guide id="18" pos="4908">
          <p15:clr>
            <a:srgbClr val="F26B43"/>
          </p15:clr>
        </p15:guide>
        <p15:guide id="19" orient="horz" pos="107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gif"/></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tif"/><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image" Target="../media/image33.png"/><Relationship Id="rId1" Type="http://schemas.openxmlformats.org/officeDocument/2006/relationships/slideLayout" Target="../slideLayouts/slideLayout2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5.emf"/></Relationships>
</file>

<file path=ppt/slides/_rels/slide22.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image" Target="../media/image46.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gif"/><Relationship Id="rId5" Type="http://schemas.openxmlformats.org/officeDocument/2006/relationships/image" Target="../media/image54.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slideLayout" Target="../slideLayouts/slideLayout39.xml"/><Relationship Id="rId4" Type="http://schemas.openxmlformats.org/officeDocument/2006/relationships/image" Target="../media/image66.emf"/></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emf"/><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xml"/><Relationship Id="rId1" Type="http://schemas.openxmlformats.org/officeDocument/2006/relationships/slideLayout" Target="../slideLayouts/slideLayout39.xml"/><Relationship Id="rId6" Type="http://schemas.openxmlformats.org/officeDocument/2006/relationships/image" Target="../media/image80.png"/><Relationship Id="rId5" Type="http://schemas.openxmlformats.org/officeDocument/2006/relationships/image" Target="../media/image79.emf"/><Relationship Id="rId4" Type="http://schemas.openxmlformats.org/officeDocument/2006/relationships/image" Target="../media/image78.jpg"/></Relationships>
</file>

<file path=ppt/slides/_rels/slide3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xml"/><Relationship Id="rId1" Type="http://schemas.openxmlformats.org/officeDocument/2006/relationships/slideLayout" Target="../slideLayouts/slideLayout39.xml"/><Relationship Id="rId6" Type="http://schemas.openxmlformats.org/officeDocument/2006/relationships/image" Target="../media/image82.jpg"/><Relationship Id="rId5" Type="http://schemas.openxmlformats.org/officeDocument/2006/relationships/image" Target="../media/image81.jpg"/><Relationship Id="rId4" Type="http://schemas.openxmlformats.org/officeDocument/2006/relationships/image" Target="../media/image78.jpg"/></Relationships>
</file>

<file path=ppt/slides/_rels/slide39.xml.rels><?xml version="1.0" encoding="UTF-8" standalone="yes"?>
<Relationships xmlns="http://schemas.openxmlformats.org/package/2006/relationships"><Relationship Id="rId3" Type="http://schemas.openxmlformats.org/officeDocument/2006/relationships/image" Target="../media/image140.png"/><Relationship Id="rId7" Type="http://schemas.openxmlformats.org/officeDocument/2006/relationships/image" Target="../media/image82.jpg"/><Relationship Id="rId2" Type="http://schemas.openxmlformats.org/officeDocument/2006/relationships/notesSlide" Target="../notesSlides/notesSlide7.xml"/><Relationship Id="rId1" Type="http://schemas.openxmlformats.org/officeDocument/2006/relationships/slideLayout" Target="../slideLayouts/slideLayout39.xml"/><Relationship Id="rId6" Type="http://schemas.openxmlformats.org/officeDocument/2006/relationships/image" Target="../media/image81.jpg"/><Relationship Id="rId5" Type="http://schemas.openxmlformats.org/officeDocument/2006/relationships/image" Target="../media/image78.jpg"/><Relationship Id="rId4" Type="http://schemas.openxmlformats.org/officeDocument/2006/relationships/image" Target="../media/image77.jpeg"/></Relationships>
</file>

<file path=ppt/slides/_rels/slide40.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0.png"/><Relationship Id="rId2" Type="http://schemas.openxmlformats.org/officeDocument/2006/relationships/notesSlide" Target="../notesSlides/notesSlide8.xml"/><Relationship Id="rId1" Type="http://schemas.openxmlformats.org/officeDocument/2006/relationships/slideLayout" Target="../slideLayouts/slideLayout39.xml"/><Relationship Id="rId5" Type="http://schemas.openxmlformats.org/officeDocument/2006/relationships/image" Target="../media/image78.jpg"/><Relationship Id="rId10" Type="http://schemas.openxmlformats.org/officeDocument/2006/relationships/image" Target="../media/image170.png"/><Relationship Id="rId4" Type="http://schemas.openxmlformats.org/officeDocument/2006/relationships/image" Target="../media/image77.jpeg"/><Relationship Id="rId9" Type="http://schemas.openxmlformats.org/officeDocument/2006/relationships/image" Target="../media/image160.png"/></Relationships>
</file>

<file path=ppt/slides/_rels/slide41.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83.png"/><Relationship Id="rId7" Type="http://schemas.openxmlformats.org/officeDocument/2006/relationships/image" Target="../media/image200.png"/><Relationship Id="rId2" Type="http://schemas.openxmlformats.org/officeDocument/2006/relationships/notesSlide" Target="../notesSlides/notesSlide9.xml"/><Relationship Id="rId1" Type="http://schemas.openxmlformats.org/officeDocument/2006/relationships/slideLayout" Target="../slideLayouts/slideLayout39.xml"/><Relationship Id="rId6" Type="http://schemas.openxmlformats.org/officeDocument/2006/relationships/image" Target="../media/image211.png"/><Relationship Id="rId5" Type="http://schemas.openxmlformats.org/officeDocument/2006/relationships/image" Target="../media/image85.jpg"/><Relationship Id="rId10" Type="http://schemas.openxmlformats.org/officeDocument/2006/relationships/image" Target="../media/image270.png"/><Relationship Id="rId4" Type="http://schemas.openxmlformats.org/officeDocument/2006/relationships/image" Target="../media/image84.jpeg"/><Relationship Id="rId9" Type="http://schemas.openxmlformats.org/officeDocument/2006/relationships/image" Target="../media/image260.png"/></Relationships>
</file>

<file path=ppt/slides/_rels/slide42.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notesSlide" Target="../notesSlides/notesSlide10.xml"/><Relationship Id="rId1" Type="http://schemas.openxmlformats.org/officeDocument/2006/relationships/slideLayout" Target="../slideLayouts/slideLayout39.xml"/><Relationship Id="rId4" Type="http://schemas.openxmlformats.org/officeDocument/2006/relationships/image" Target="../media/image80.png"/></Relationships>
</file>

<file path=ppt/slides/_rels/slide43.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notesSlide" Target="../notesSlides/notesSlide11.xml"/><Relationship Id="rId1" Type="http://schemas.openxmlformats.org/officeDocument/2006/relationships/slideLayout" Target="../slideLayouts/slideLayout39.xml"/><Relationship Id="rId4" Type="http://schemas.openxmlformats.org/officeDocument/2006/relationships/image" Target="../media/image87.png"/></Relationships>
</file>

<file path=ppt/slides/_rels/slide44.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12.xml"/><Relationship Id="rId1" Type="http://schemas.openxmlformats.org/officeDocument/2006/relationships/slideLayout" Target="../slideLayouts/slideLayout39.xml"/><Relationship Id="rId6" Type="http://schemas.openxmlformats.org/officeDocument/2006/relationships/image" Target="../media/image91.jpeg"/><Relationship Id="rId5" Type="http://schemas.openxmlformats.org/officeDocument/2006/relationships/image" Target="../media/image90.jpg"/><Relationship Id="rId4" Type="http://schemas.openxmlformats.org/officeDocument/2006/relationships/image" Target="../media/image89.png"/></Relationships>
</file>

<file path=ppt/slides/_rels/slide4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4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4.png"/><Relationship Id="rId7" Type="http://schemas.openxmlformats.org/officeDocument/2006/relationships/image" Target="../media/image780.png"/><Relationship Id="rId2" Type="http://schemas.openxmlformats.org/officeDocument/2006/relationships/notesSlide" Target="../notesSlides/notesSlide14.xml"/><Relationship Id="rId1" Type="http://schemas.openxmlformats.org/officeDocument/2006/relationships/slideLayout" Target="../slideLayouts/slideLayout39.xml"/><Relationship Id="rId6" Type="http://schemas.openxmlformats.org/officeDocument/2006/relationships/image" Target="../media/image770.png"/><Relationship Id="rId5" Type="http://schemas.openxmlformats.org/officeDocument/2006/relationships/image" Target="../media/image80.png"/><Relationship Id="rId4" Type="http://schemas.openxmlformats.org/officeDocument/2006/relationships/image" Target="../media/image79.emf"/><Relationship Id="rId9" Type="http://schemas.openxmlformats.org/officeDocument/2006/relationships/image" Target="../media/image98.png"/></Relationships>
</file>

<file path=ppt/slides/_rels/slide50.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15.xml"/><Relationship Id="rId1" Type="http://schemas.openxmlformats.org/officeDocument/2006/relationships/slideLayout" Target="../slideLayouts/slideLayout39.xml"/><Relationship Id="rId6" Type="http://schemas.openxmlformats.org/officeDocument/2006/relationships/image" Target="../media/image100.emf"/><Relationship Id="rId5" Type="http://schemas.openxmlformats.org/officeDocument/2006/relationships/image" Target="../media/image80.png"/><Relationship Id="rId4" Type="http://schemas.openxmlformats.org/officeDocument/2006/relationships/image" Target="../media/image79.emf"/></Relationships>
</file>

<file path=ppt/slides/_rels/slide5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D187E-335F-9445-6E6B-160990594069}"/>
              </a:ext>
            </a:extLst>
          </p:cNvPr>
          <p:cNvSpPr>
            <a:spLocks noGrp="1"/>
          </p:cNvSpPr>
          <p:nvPr>
            <p:ph type="title"/>
          </p:nvPr>
        </p:nvSpPr>
        <p:spPr/>
        <p:txBody>
          <a:bodyPr/>
          <a:lstStyle/>
          <a:p>
            <a:r>
              <a:rPr lang="en-AU" sz="5400" dirty="0"/>
              <a:t>Optomechanical sensing</a:t>
            </a:r>
          </a:p>
        </p:txBody>
      </p:sp>
      <p:sp>
        <p:nvSpPr>
          <p:cNvPr id="3" name="Text Placeholder 2">
            <a:extLst>
              <a:ext uri="{FF2B5EF4-FFF2-40B4-BE49-F238E27FC236}">
                <a16:creationId xmlns:a16="http://schemas.microsoft.com/office/drawing/2014/main" id="{B215A9AA-0AEE-728B-617B-FC273E2615E5}"/>
              </a:ext>
            </a:extLst>
          </p:cNvPr>
          <p:cNvSpPr>
            <a:spLocks noGrp="1"/>
          </p:cNvSpPr>
          <p:nvPr>
            <p:ph type="body" sz="quarter" idx="10"/>
          </p:nvPr>
        </p:nvSpPr>
        <p:spPr/>
        <p:txBody>
          <a:bodyPr/>
          <a:lstStyle/>
          <a:p>
            <a:endParaRPr lang="en-AU" dirty="0"/>
          </a:p>
          <a:p>
            <a:r>
              <a:rPr lang="en-AU" dirty="0"/>
              <a:t>Dr Christopher Baker</a:t>
            </a:r>
          </a:p>
          <a:p>
            <a:r>
              <a:rPr lang="en-AU" dirty="0"/>
              <a:t>EQUS Autumn School, Noosa, May 9</a:t>
            </a:r>
            <a:r>
              <a:rPr lang="en-AU" baseline="30000" dirty="0"/>
              <a:t>th</a:t>
            </a:r>
            <a:r>
              <a:rPr lang="en-AU" dirty="0"/>
              <a:t> 2024</a:t>
            </a:r>
          </a:p>
        </p:txBody>
      </p:sp>
      <p:pic>
        <p:nvPicPr>
          <p:cNvPr id="5" name="Picture 4" descr="A blue and white logo&#10;&#10;Description automatically generated">
            <a:extLst>
              <a:ext uri="{FF2B5EF4-FFF2-40B4-BE49-F238E27FC236}">
                <a16:creationId xmlns:a16="http://schemas.microsoft.com/office/drawing/2014/main" id="{B94D1782-BA2F-1F69-7409-0E2ED5DAB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6905" y="4776908"/>
            <a:ext cx="4195085" cy="1667980"/>
          </a:xfrm>
          <a:prstGeom prst="rect">
            <a:avLst/>
          </a:prstGeom>
        </p:spPr>
      </p:pic>
    </p:spTree>
    <p:extLst>
      <p:ext uri="{BB962C8B-B14F-4D97-AF65-F5344CB8AC3E}">
        <p14:creationId xmlns:p14="http://schemas.microsoft.com/office/powerpoint/2010/main" val="179232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907D02-3435-80FA-1E44-B23396B68634}"/>
              </a:ext>
            </a:extLst>
          </p:cNvPr>
          <p:cNvSpPr>
            <a:spLocks noGrp="1"/>
          </p:cNvSpPr>
          <p:nvPr>
            <p:ph type="title"/>
          </p:nvPr>
        </p:nvSpPr>
        <p:spPr>
          <a:xfrm>
            <a:off x="695326" y="814611"/>
            <a:ext cx="10801350" cy="469056"/>
          </a:xfrm>
        </p:spPr>
        <p:txBody>
          <a:bodyPr/>
          <a:lstStyle/>
          <a:p>
            <a:r>
              <a:rPr lang="en-AU" dirty="0"/>
              <a:t>Basics of resonant sensing</a:t>
            </a:r>
          </a:p>
        </p:txBody>
      </p:sp>
      <p:pic>
        <p:nvPicPr>
          <p:cNvPr id="6" name="Picture 5" descr="A close up of a guitar&#10;&#10;Description automatically generated">
            <a:extLst>
              <a:ext uri="{FF2B5EF4-FFF2-40B4-BE49-F238E27FC236}">
                <a16:creationId xmlns:a16="http://schemas.microsoft.com/office/drawing/2014/main" id="{1DA303A1-8417-F292-7E8E-D1C567C6B0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6" y="1957609"/>
            <a:ext cx="4131198" cy="4131198"/>
          </a:xfrm>
          <a:prstGeom prst="rect">
            <a:avLst/>
          </a:prstGeom>
        </p:spPr>
      </p:pic>
      <p:sp>
        <p:nvSpPr>
          <p:cNvPr id="7" name="Footer Placeholder 6">
            <a:extLst>
              <a:ext uri="{FF2B5EF4-FFF2-40B4-BE49-F238E27FC236}">
                <a16:creationId xmlns:a16="http://schemas.microsoft.com/office/drawing/2014/main" id="{A06BE2FA-0AD5-4725-15D8-CE50F0B137BB}"/>
              </a:ext>
            </a:extLst>
          </p:cNvPr>
          <p:cNvSpPr>
            <a:spLocks noGrp="1"/>
          </p:cNvSpPr>
          <p:nvPr>
            <p:ph type="ftr" sz="quarter" idx="17"/>
          </p:nvPr>
        </p:nvSpPr>
        <p:spPr/>
        <p:txBody>
          <a:bodyPr/>
          <a:lstStyle/>
          <a:p>
            <a:r>
              <a:rPr lang="en-AU"/>
              <a:t>EQUS Autumn School, Noosa, May 9th 2024.</a:t>
            </a:r>
          </a:p>
        </p:txBody>
      </p:sp>
      <p:sp>
        <p:nvSpPr>
          <p:cNvPr id="8" name="Slide Number Placeholder 7">
            <a:extLst>
              <a:ext uri="{FF2B5EF4-FFF2-40B4-BE49-F238E27FC236}">
                <a16:creationId xmlns:a16="http://schemas.microsoft.com/office/drawing/2014/main" id="{DB70D4D4-DB18-5C02-8BE0-DAAB769D796C}"/>
              </a:ext>
            </a:extLst>
          </p:cNvPr>
          <p:cNvSpPr>
            <a:spLocks noGrp="1"/>
          </p:cNvSpPr>
          <p:nvPr>
            <p:ph type="sldNum" sz="quarter" idx="18"/>
          </p:nvPr>
        </p:nvSpPr>
        <p:spPr/>
        <p:txBody>
          <a:bodyPr/>
          <a:lstStyle/>
          <a:p>
            <a:fld id="{2CCE7A2F-ECC0-465E-AEEC-8B0EB9E19E0D}" type="slidenum">
              <a:rPr lang="en-AU" smtClean="0"/>
              <a:t>2</a:t>
            </a:fld>
            <a:endParaRPr lang="en-AU"/>
          </a:p>
        </p:txBody>
      </p:sp>
      <p:pic>
        <p:nvPicPr>
          <p:cNvPr id="11" name="Picture 10" descr="A blue and black logo&#10;&#10;Description automatically generated">
            <a:extLst>
              <a:ext uri="{FF2B5EF4-FFF2-40B4-BE49-F238E27FC236}">
                <a16:creationId xmlns:a16="http://schemas.microsoft.com/office/drawing/2014/main" id="{BCAC0B75-E3E9-BBAE-980E-2A5BAB12A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15" y="11031"/>
            <a:ext cx="1305821" cy="605888"/>
          </a:xfrm>
          <a:prstGeom prst="rect">
            <a:avLst/>
          </a:prstGeom>
        </p:spPr>
      </p:pic>
      <p:grpSp>
        <p:nvGrpSpPr>
          <p:cNvPr id="28" name="Group 27">
            <a:extLst>
              <a:ext uri="{FF2B5EF4-FFF2-40B4-BE49-F238E27FC236}">
                <a16:creationId xmlns:a16="http://schemas.microsoft.com/office/drawing/2014/main" id="{61933ADA-FDA2-961F-ADAD-390DAD00176C}"/>
              </a:ext>
            </a:extLst>
          </p:cNvPr>
          <p:cNvGrpSpPr/>
          <p:nvPr/>
        </p:nvGrpSpPr>
        <p:grpSpPr>
          <a:xfrm>
            <a:off x="5378748" y="3114917"/>
            <a:ext cx="6174627" cy="1552846"/>
            <a:chOff x="5378748" y="3114917"/>
            <a:chExt cx="6174627" cy="1552846"/>
          </a:xfrm>
        </p:grpSpPr>
        <p:pic>
          <p:nvPicPr>
            <p:cNvPr id="17" name="Picture 16" descr="A red oval on a blue line&#10;&#10;Description automatically generated">
              <a:extLst>
                <a:ext uri="{FF2B5EF4-FFF2-40B4-BE49-F238E27FC236}">
                  <a16:creationId xmlns:a16="http://schemas.microsoft.com/office/drawing/2014/main" id="{0474E10F-C763-FCDC-E8AF-6FBB5C11B553}"/>
                </a:ext>
              </a:extLst>
            </p:cNvPr>
            <p:cNvPicPr>
              <a:picLocks noChangeAspect="1"/>
            </p:cNvPicPr>
            <p:nvPr/>
          </p:nvPicPr>
          <p:blipFill rotWithShape="1">
            <a:blip r:embed="rId4">
              <a:extLst>
                <a:ext uri="{28A0092B-C50C-407E-A947-70E740481C1C}">
                  <a14:useLocalDpi xmlns:a14="http://schemas.microsoft.com/office/drawing/2010/main" val="0"/>
                </a:ext>
              </a:extLst>
            </a:blip>
            <a:srcRect t="27713" b="29152"/>
            <a:stretch/>
          </p:blipFill>
          <p:spPr>
            <a:xfrm>
              <a:off x="7953375" y="3114917"/>
              <a:ext cx="3600000" cy="1552846"/>
            </a:xfrm>
            <a:prstGeom prst="rect">
              <a:avLst/>
            </a:prstGeom>
          </p:spPr>
        </p:pic>
        <p:sp>
          <p:nvSpPr>
            <p:cNvPr id="22" name="TextBox 21">
              <a:extLst>
                <a:ext uri="{FF2B5EF4-FFF2-40B4-BE49-F238E27FC236}">
                  <a16:creationId xmlns:a16="http://schemas.microsoft.com/office/drawing/2014/main" id="{CD71FC0F-9762-D5BE-9DC7-EC945C24735C}"/>
                </a:ext>
              </a:extLst>
            </p:cNvPr>
            <p:cNvSpPr txBox="1"/>
            <p:nvPr/>
          </p:nvSpPr>
          <p:spPr>
            <a:xfrm>
              <a:off x="5378748" y="3691647"/>
              <a:ext cx="1467068" cy="369332"/>
            </a:xfrm>
            <a:prstGeom prst="rect">
              <a:avLst/>
            </a:prstGeom>
            <a:noFill/>
          </p:spPr>
          <p:txBody>
            <a:bodyPr wrap="none" rtlCol="0">
              <a:spAutoFit/>
            </a:bodyPr>
            <a:lstStyle/>
            <a:p>
              <a:r>
                <a:rPr lang="en-AU" dirty="0"/>
                <a:t>Added mass</a:t>
              </a:r>
            </a:p>
          </p:txBody>
        </p:sp>
      </p:grpSp>
      <p:grpSp>
        <p:nvGrpSpPr>
          <p:cNvPr id="29" name="Group 28">
            <a:extLst>
              <a:ext uri="{FF2B5EF4-FFF2-40B4-BE49-F238E27FC236}">
                <a16:creationId xmlns:a16="http://schemas.microsoft.com/office/drawing/2014/main" id="{665F1EC9-99B6-EDBA-AC81-D2C2659C603E}"/>
              </a:ext>
            </a:extLst>
          </p:cNvPr>
          <p:cNvGrpSpPr/>
          <p:nvPr/>
        </p:nvGrpSpPr>
        <p:grpSpPr>
          <a:xfrm>
            <a:off x="5406873" y="4720455"/>
            <a:ext cx="6523683" cy="1841040"/>
            <a:chOff x="5406873" y="4720455"/>
            <a:chExt cx="6523683" cy="1841040"/>
          </a:xfrm>
        </p:grpSpPr>
        <p:grpSp>
          <p:nvGrpSpPr>
            <p:cNvPr id="25" name="Group 24">
              <a:extLst>
                <a:ext uri="{FF2B5EF4-FFF2-40B4-BE49-F238E27FC236}">
                  <a16:creationId xmlns:a16="http://schemas.microsoft.com/office/drawing/2014/main" id="{2C548FF3-559B-B6F0-C462-2051E041E0BE}"/>
                </a:ext>
              </a:extLst>
            </p:cNvPr>
            <p:cNvGrpSpPr/>
            <p:nvPr/>
          </p:nvGrpSpPr>
          <p:grpSpPr>
            <a:xfrm>
              <a:off x="7576194" y="4720455"/>
              <a:ext cx="4354362" cy="1841040"/>
              <a:chOff x="6076949" y="4845865"/>
              <a:chExt cx="4354362" cy="1841040"/>
            </a:xfrm>
          </p:grpSpPr>
          <p:pic>
            <p:nvPicPr>
              <p:cNvPr id="19" name="Picture 18" descr="A line in a white background&#10;&#10;Description automatically generated">
                <a:extLst>
                  <a:ext uri="{FF2B5EF4-FFF2-40B4-BE49-F238E27FC236}">
                    <a16:creationId xmlns:a16="http://schemas.microsoft.com/office/drawing/2014/main" id="{F1695244-129E-DDBB-6FD8-B0FEA144D591}"/>
                  </a:ext>
                </a:extLst>
              </p:cNvPr>
              <p:cNvPicPr>
                <a:picLocks noChangeAspect="1"/>
              </p:cNvPicPr>
              <p:nvPr/>
            </p:nvPicPr>
            <p:blipFill rotWithShape="1">
              <a:blip r:embed="rId5">
                <a:extLst>
                  <a:ext uri="{28A0092B-C50C-407E-A947-70E740481C1C}">
                    <a14:useLocalDpi xmlns:a14="http://schemas.microsoft.com/office/drawing/2010/main" val="0"/>
                  </a:ext>
                </a:extLst>
              </a:blip>
              <a:srcRect t="21637" b="27223"/>
              <a:stretch/>
            </p:blipFill>
            <p:spPr>
              <a:xfrm>
                <a:off x="6448424" y="4845865"/>
                <a:ext cx="3600000" cy="1841040"/>
              </a:xfrm>
              <a:prstGeom prst="rect">
                <a:avLst/>
              </a:prstGeom>
            </p:spPr>
          </p:pic>
          <p:sp>
            <p:nvSpPr>
              <p:cNvPr id="20" name="Arrow: Right 19">
                <a:extLst>
                  <a:ext uri="{FF2B5EF4-FFF2-40B4-BE49-F238E27FC236}">
                    <a16:creationId xmlns:a16="http://schemas.microsoft.com/office/drawing/2014/main" id="{011DCE3F-C049-3B1D-D2C9-BB47A38B7AED}"/>
                  </a:ext>
                </a:extLst>
              </p:cNvPr>
              <p:cNvSpPr/>
              <p:nvPr/>
            </p:nvSpPr>
            <p:spPr>
              <a:xfrm rot="10800000">
                <a:off x="6076949" y="5711341"/>
                <a:ext cx="428625" cy="312119"/>
              </a:xfrm>
              <a:prstGeom prst="rightArrow">
                <a:avLst/>
              </a:prstGeom>
              <a:solidFill>
                <a:schemeClr val="accent2">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AU"/>
              </a:p>
            </p:txBody>
          </p:sp>
          <p:sp>
            <p:nvSpPr>
              <p:cNvPr id="21" name="Arrow: Right 20">
                <a:extLst>
                  <a:ext uri="{FF2B5EF4-FFF2-40B4-BE49-F238E27FC236}">
                    <a16:creationId xmlns:a16="http://schemas.microsoft.com/office/drawing/2014/main" id="{722357F2-7856-E823-5721-A2795B6829E7}"/>
                  </a:ext>
                </a:extLst>
              </p:cNvPr>
              <p:cNvSpPr/>
              <p:nvPr/>
            </p:nvSpPr>
            <p:spPr>
              <a:xfrm>
                <a:off x="10002686" y="5711341"/>
                <a:ext cx="428625" cy="312119"/>
              </a:xfrm>
              <a:prstGeom prst="rightArrow">
                <a:avLst/>
              </a:prstGeom>
              <a:solidFill>
                <a:schemeClr val="accent2">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AU"/>
              </a:p>
            </p:txBody>
          </p:sp>
        </p:grpSp>
        <p:sp>
          <p:nvSpPr>
            <p:cNvPr id="23" name="TextBox 22">
              <a:extLst>
                <a:ext uri="{FF2B5EF4-FFF2-40B4-BE49-F238E27FC236}">
                  <a16:creationId xmlns:a16="http://schemas.microsoft.com/office/drawing/2014/main" id="{ADA51412-1555-FDB7-C946-D209113DA6BC}"/>
                </a:ext>
              </a:extLst>
            </p:cNvPr>
            <p:cNvSpPr txBox="1"/>
            <p:nvPr/>
          </p:nvSpPr>
          <p:spPr>
            <a:xfrm>
              <a:off x="5406873" y="5526675"/>
              <a:ext cx="1659429" cy="369332"/>
            </a:xfrm>
            <a:prstGeom prst="rect">
              <a:avLst/>
            </a:prstGeom>
            <a:noFill/>
          </p:spPr>
          <p:txBody>
            <a:bodyPr wrap="none" rtlCol="0">
              <a:spAutoFit/>
            </a:bodyPr>
            <a:lstStyle/>
            <a:p>
              <a:r>
                <a:rPr lang="en-AU" dirty="0"/>
                <a:t>Added tension</a:t>
              </a:r>
            </a:p>
          </p:txBody>
        </p:sp>
      </p:grpSp>
      <p:grpSp>
        <p:nvGrpSpPr>
          <p:cNvPr id="27" name="Group 26">
            <a:extLst>
              <a:ext uri="{FF2B5EF4-FFF2-40B4-BE49-F238E27FC236}">
                <a16:creationId xmlns:a16="http://schemas.microsoft.com/office/drawing/2014/main" id="{D0CF3C81-D3DF-1244-1ADC-9E7DAB3DC842}"/>
              </a:ext>
            </a:extLst>
          </p:cNvPr>
          <p:cNvGrpSpPr/>
          <p:nvPr/>
        </p:nvGrpSpPr>
        <p:grpSpPr>
          <a:xfrm>
            <a:off x="5378748" y="1268326"/>
            <a:ext cx="6174627" cy="1627391"/>
            <a:chOff x="5378748" y="1268326"/>
            <a:chExt cx="6174627" cy="1627391"/>
          </a:xfrm>
        </p:grpSpPr>
        <p:pic>
          <p:nvPicPr>
            <p:cNvPr id="15" name="Picture 14" descr="A line in a white background&#10;&#10;Description automatically generated">
              <a:extLst>
                <a:ext uri="{FF2B5EF4-FFF2-40B4-BE49-F238E27FC236}">
                  <a16:creationId xmlns:a16="http://schemas.microsoft.com/office/drawing/2014/main" id="{B466AA86-837F-1593-3CE7-3F71847A53B9}"/>
                </a:ext>
              </a:extLst>
            </p:cNvPr>
            <p:cNvPicPr>
              <a:picLocks noChangeAspect="1"/>
            </p:cNvPicPr>
            <p:nvPr/>
          </p:nvPicPr>
          <p:blipFill rotWithShape="1">
            <a:blip r:embed="rId6">
              <a:extLst>
                <a:ext uri="{28A0092B-C50C-407E-A947-70E740481C1C}">
                  <a14:useLocalDpi xmlns:a14="http://schemas.microsoft.com/office/drawing/2010/main" val="0"/>
                </a:ext>
              </a:extLst>
            </a:blip>
            <a:srcRect t="28715" b="26080"/>
            <a:stretch/>
          </p:blipFill>
          <p:spPr>
            <a:xfrm>
              <a:off x="7953375" y="1268326"/>
              <a:ext cx="3600000" cy="1627391"/>
            </a:xfrm>
            <a:prstGeom prst="rect">
              <a:avLst/>
            </a:prstGeom>
          </p:spPr>
        </p:pic>
        <p:sp>
          <p:nvSpPr>
            <p:cNvPr id="24" name="TextBox 23">
              <a:extLst>
                <a:ext uri="{FF2B5EF4-FFF2-40B4-BE49-F238E27FC236}">
                  <a16:creationId xmlns:a16="http://schemas.microsoft.com/office/drawing/2014/main" id="{C3AB5150-5543-6A20-80BF-1637FDBC08B1}"/>
                </a:ext>
              </a:extLst>
            </p:cNvPr>
            <p:cNvSpPr txBox="1"/>
            <p:nvPr/>
          </p:nvSpPr>
          <p:spPr>
            <a:xfrm>
              <a:off x="5378748" y="1856619"/>
              <a:ext cx="1710725" cy="369332"/>
            </a:xfrm>
            <a:prstGeom prst="rect">
              <a:avLst/>
            </a:prstGeom>
            <a:noFill/>
          </p:spPr>
          <p:txBody>
            <a:bodyPr wrap="none" rtlCol="0">
              <a:spAutoFit/>
            </a:bodyPr>
            <a:lstStyle/>
            <a:p>
              <a:r>
                <a:rPr lang="en-AU" dirty="0"/>
                <a:t>Bare resonator</a:t>
              </a:r>
            </a:p>
          </p:txBody>
        </p:sp>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B0E90A2-7218-4CD6-0E1B-3998C36EC725}"/>
                  </a:ext>
                </a:extLst>
              </p:cNvPr>
              <p:cNvSpPr txBox="1"/>
              <p:nvPr/>
            </p:nvSpPr>
            <p:spPr>
              <a:xfrm>
                <a:off x="11169661" y="4922486"/>
                <a:ext cx="56945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sz="2800" b="1" i="1" smtClean="0">
                          <a:latin typeface="Cambria Math" panose="02040503050406030204" pitchFamily="18" charset="0"/>
                        </a:rPr>
                        <m:t>𝒇</m:t>
                      </m:r>
                      <m:r>
                        <a:rPr lang="en-AU" sz="2800" b="1" i="1" smtClean="0">
                          <a:latin typeface="Cambria Math" panose="02040503050406030204" pitchFamily="18" charset="0"/>
                          <a:ea typeface="Cambria Math" panose="02040503050406030204" pitchFamily="18" charset="0"/>
                        </a:rPr>
                        <m:t>↑</m:t>
                      </m:r>
                    </m:oMath>
                  </m:oMathPara>
                </a14:m>
                <a:endParaRPr lang="en-AU" sz="2800" b="1" dirty="0"/>
              </a:p>
            </p:txBody>
          </p:sp>
        </mc:Choice>
        <mc:Fallback xmlns="">
          <p:sp>
            <p:nvSpPr>
              <p:cNvPr id="30" name="TextBox 29">
                <a:extLst>
                  <a:ext uri="{FF2B5EF4-FFF2-40B4-BE49-F238E27FC236}">
                    <a16:creationId xmlns:a16="http://schemas.microsoft.com/office/drawing/2014/main" id="{CB0E90A2-7218-4CD6-0E1B-3998C36EC725}"/>
                  </a:ext>
                </a:extLst>
              </p:cNvPr>
              <p:cNvSpPr txBox="1">
                <a:spLocks noRot="1" noChangeAspect="1" noMove="1" noResize="1" noEditPoints="1" noAdjustHandles="1" noChangeArrowheads="1" noChangeShapeType="1" noTextEdit="1"/>
              </p:cNvSpPr>
              <p:nvPr/>
            </p:nvSpPr>
            <p:spPr>
              <a:xfrm>
                <a:off x="11169661" y="4922486"/>
                <a:ext cx="569451" cy="430887"/>
              </a:xfrm>
              <a:prstGeom prst="rect">
                <a:avLst/>
              </a:prstGeom>
              <a:blipFill>
                <a:blip r:embed="rId7"/>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8FD0FCE-F600-57F8-796A-A35A57D06D50}"/>
                  </a:ext>
                </a:extLst>
              </p:cNvPr>
              <p:cNvSpPr txBox="1"/>
              <p:nvPr/>
            </p:nvSpPr>
            <p:spPr>
              <a:xfrm>
                <a:off x="11203355" y="2948409"/>
                <a:ext cx="56945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sz="2800" b="1" i="1" smtClean="0">
                          <a:latin typeface="Cambria Math" panose="02040503050406030204" pitchFamily="18" charset="0"/>
                        </a:rPr>
                        <m:t>𝒇</m:t>
                      </m:r>
                      <m:r>
                        <a:rPr lang="en-AU" sz="2800" b="1" i="1" smtClean="0">
                          <a:latin typeface="Cambria Math" panose="02040503050406030204" pitchFamily="18" charset="0"/>
                          <a:ea typeface="Cambria Math" panose="02040503050406030204" pitchFamily="18" charset="0"/>
                        </a:rPr>
                        <m:t>↓</m:t>
                      </m:r>
                    </m:oMath>
                  </m:oMathPara>
                </a14:m>
                <a:endParaRPr lang="en-AU" sz="2800" b="1" dirty="0"/>
              </a:p>
            </p:txBody>
          </p:sp>
        </mc:Choice>
        <mc:Fallback xmlns="">
          <p:sp>
            <p:nvSpPr>
              <p:cNvPr id="31" name="TextBox 30">
                <a:extLst>
                  <a:ext uri="{FF2B5EF4-FFF2-40B4-BE49-F238E27FC236}">
                    <a16:creationId xmlns:a16="http://schemas.microsoft.com/office/drawing/2014/main" id="{B8FD0FCE-F600-57F8-796A-A35A57D06D50}"/>
                  </a:ext>
                </a:extLst>
              </p:cNvPr>
              <p:cNvSpPr txBox="1">
                <a:spLocks noRot="1" noChangeAspect="1" noMove="1" noResize="1" noEditPoints="1" noAdjustHandles="1" noChangeArrowheads="1" noChangeShapeType="1" noTextEdit="1"/>
              </p:cNvSpPr>
              <p:nvPr/>
            </p:nvSpPr>
            <p:spPr>
              <a:xfrm>
                <a:off x="11203355" y="2948409"/>
                <a:ext cx="569451" cy="430887"/>
              </a:xfrm>
              <a:prstGeom prst="rect">
                <a:avLst/>
              </a:prstGeom>
              <a:blipFill>
                <a:blip r:embed="rId8"/>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2334575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A89362-97A1-1372-BD13-D482D3324DD5}"/>
              </a:ext>
            </a:extLst>
          </p:cNvPr>
          <p:cNvSpPr>
            <a:spLocks noGrp="1"/>
          </p:cNvSpPr>
          <p:nvPr>
            <p:ph type="title"/>
          </p:nvPr>
        </p:nvSpPr>
        <p:spPr>
          <a:xfrm>
            <a:off x="407218" y="881592"/>
            <a:ext cx="10801350" cy="469056"/>
          </a:xfrm>
        </p:spPr>
        <p:txBody>
          <a:bodyPr/>
          <a:lstStyle/>
          <a:p>
            <a:r>
              <a:rPr lang="en-AU" dirty="0"/>
              <a:t>Resonant sensing</a:t>
            </a:r>
          </a:p>
        </p:txBody>
      </p:sp>
      <p:sp>
        <p:nvSpPr>
          <p:cNvPr id="5" name="Footer Placeholder 4">
            <a:extLst>
              <a:ext uri="{FF2B5EF4-FFF2-40B4-BE49-F238E27FC236}">
                <a16:creationId xmlns:a16="http://schemas.microsoft.com/office/drawing/2014/main" id="{003730FA-768B-EEF1-140E-652763A425F6}"/>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E6599C86-1185-D8E2-D174-132173B76168}"/>
              </a:ext>
            </a:extLst>
          </p:cNvPr>
          <p:cNvSpPr>
            <a:spLocks noGrp="1"/>
          </p:cNvSpPr>
          <p:nvPr>
            <p:ph type="sldNum" sz="quarter" idx="18"/>
          </p:nvPr>
        </p:nvSpPr>
        <p:spPr/>
        <p:txBody>
          <a:bodyPr/>
          <a:lstStyle/>
          <a:p>
            <a:fld id="{2CCE7A2F-ECC0-465E-AEEC-8B0EB9E19E0D}" type="slidenum">
              <a:rPr lang="en-AU" smtClean="0"/>
              <a:t>3</a:t>
            </a:fld>
            <a:endParaRPr lang="en-AU"/>
          </a:p>
        </p:txBody>
      </p:sp>
      <p:sp>
        <p:nvSpPr>
          <p:cNvPr id="8" name="Oval 7">
            <a:extLst>
              <a:ext uri="{FF2B5EF4-FFF2-40B4-BE49-F238E27FC236}">
                <a16:creationId xmlns:a16="http://schemas.microsoft.com/office/drawing/2014/main" id="{F055E433-DA2C-2BE5-4618-95EB7E0E5149}"/>
              </a:ext>
            </a:extLst>
          </p:cNvPr>
          <p:cNvSpPr/>
          <p:nvPr/>
        </p:nvSpPr>
        <p:spPr>
          <a:xfrm>
            <a:off x="2824162" y="3193893"/>
            <a:ext cx="576264" cy="600869"/>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a:extLst>
              <a:ext uri="{FF2B5EF4-FFF2-40B4-BE49-F238E27FC236}">
                <a16:creationId xmlns:a16="http://schemas.microsoft.com/office/drawing/2014/main" id="{BB6F6930-A9A5-300B-14AE-72700C9AD246}"/>
              </a:ext>
            </a:extLst>
          </p:cNvPr>
          <p:cNvSpPr/>
          <p:nvPr/>
        </p:nvSpPr>
        <p:spPr>
          <a:xfrm>
            <a:off x="2824162" y="4142182"/>
            <a:ext cx="576264" cy="600869"/>
          </a:xfrm>
          <a:prstGeom prst="ellipse">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C360AA0-5937-B954-0053-FBD43C02443A}"/>
                  </a:ext>
                </a:extLst>
              </p:cNvPr>
              <p:cNvSpPr txBox="1"/>
              <p:nvPr/>
            </p:nvSpPr>
            <p:spPr>
              <a:xfrm>
                <a:off x="104775" y="2846472"/>
                <a:ext cx="5248275" cy="218232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AU" sz="4800" i="1" smtClean="0">
                              <a:solidFill>
                                <a:srgbClr val="836967"/>
                              </a:solidFill>
                              <a:latin typeface="Cambria Math" panose="02040503050406030204" pitchFamily="18" charset="0"/>
                            </a:rPr>
                          </m:ctrlPr>
                        </m:sSubPr>
                        <m:e>
                          <m:r>
                            <a:rPr lang="en-AU" sz="4800" i="1">
                              <a:latin typeface="Cambria Math" panose="02040503050406030204" pitchFamily="18" charset="0"/>
                            </a:rPr>
                            <m:t>𝑓</m:t>
                          </m:r>
                        </m:e>
                        <m:sub>
                          <m:r>
                            <a:rPr lang="en-AU" sz="4800" i="1">
                              <a:latin typeface="Cambria Math" panose="02040503050406030204" pitchFamily="18" charset="0"/>
                            </a:rPr>
                            <m:t>𝑛</m:t>
                          </m:r>
                        </m:sub>
                      </m:sSub>
                      <m:r>
                        <a:rPr lang="en-AU" sz="4800" i="0">
                          <a:latin typeface="Cambria Math" panose="02040503050406030204" pitchFamily="18" charset="0"/>
                        </a:rPr>
                        <m:t>=</m:t>
                      </m:r>
                      <m:rad>
                        <m:radPr>
                          <m:degHide m:val="on"/>
                          <m:ctrlPr>
                            <a:rPr lang="en-AU" sz="4800" i="1">
                              <a:solidFill>
                                <a:srgbClr val="836967"/>
                              </a:solidFill>
                              <a:latin typeface="Cambria Math" panose="02040503050406030204" pitchFamily="18" charset="0"/>
                            </a:rPr>
                          </m:ctrlPr>
                        </m:radPr>
                        <m:deg/>
                        <m:e>
                          <m:f>
                            <m:fPr>
                              <m:ctrlPr>
                                <a:rPr lang="en-AU" sz="4800" i="1">
                                  <a:solidFill>
                                    <a:srgbClr val="836967"/>
                                  </a:solidFill>
                                  <a:latin typeface="Cambria Math" panose="02040503050406030204" pitchFamily="18" charset="0"/>
                                </a:rPr>
                              </m:ctrlPr>
                            </m:fPr>
                            <m:num>
                              <m:r>
                                <a:rPr lang="en-AU" sz="4800" i="1">
                                  <a:latin typeface="Cambria Math" panose="02040503050406030204" pitchFamily="18" charset="0"/>
                                </a:rPr>
                                <m:t>𝜎</m:t>
                              </m:r>
                            </m:num>
                            <m:den>
                              <m:r>
                                <a:rPr lang="en-AU" sz="4800" i="1">
                                  <a:latin typeface="Cambria Math" panose="02040503050406030204" pitchFamily="18" charset="0"/>
                                </a:rPr>
                                <m:t>𝜌</m:t>
                              </m:r>
                            </m:den>
                          </m:f>
                        </m:e>
                      </m:rad>
                      <m:r>
                        <a:rPr lang="en-AU" sz="4800" b="0" i="1" smtClean="0">
                          <a:latin typeface="Cambria Math" panose="02040503050406030204" pitchFamily="18" charset="0"/>
                        </a:rPr>
                        <m:t>  </m:t>
                      </m:r>
                      <m:f>
                        <m:fPr>
                          <m:ctrlPr>
                            <a:rPr lang="en-AU" sz="4800" i="1">
                              <a:solidFill>
                                <a:srgbClr val="836967"/>
                              </a:solidFill>
                              <a:latin typeface="Cambria Math" panose="02040503050406030204" pitchFamily="18" charset="0"/>
                            </a:rPr>
                          </m:ctrlPr>
                        </m:fPr>
                        <m:num>
                          <m:r>
                            <a:rPr lang="en-AU" sz="4800" i="1">
                              <a:latin typeface="Cambria Math" panose="02040503050406030204" pitchFamily="18" charset="0"/>
                            </a:rPr>
                            <m:t>𝑛</m:t>
                          </m:r>
                        </m:num>
                        <m:den>
                          <m:r>
                            <a:rPr lang="en-AU" sz="4800" i="0">
                              <a:latin typeface="Cambria Math" panose="02040503050406030204" pitchFamily="18" charset="0"/>
                            </a:rPr>
                            <m:t>2</m:t>
                          </m:r>
                          <m:r>
                            <a:rPr lang="en-AU" sz="4800" i="1">
                              <a:latin typeface="Cambria Math" panose="02040503050406030204" pitchFamily="18" charset="0"/>
                            </a:rPr>
                            <m:t>𝐿</m:t>
                          </m:r>
                        </m:den>
                      </m:f>
                    </m:oMath>
                  </m:oMathPara>
                </a14:m>
                <a:endParaRPr lang="en-AU" sz="2800" dirty="0"/>
              </a:p>
            </p:txBody>
          </p:sp>
        </mc:Choice>
        <mc:Fallback xmlns="">
          <p:sp>
            <p:nvSpPr>
              <p:cNvPr id="7" name="TextBox 6">
                <a:extLst>
                  <a:ext uri="{FF2B5EF4-FFF2-40B4-BE49-F238E27FC236}">
                    <a16:creationId xmlns:a16="http://schemas.microsoft.com/office/drawing/2014/main" id="{BC360AA0-5937-B954-0053-FBD43C02443A}"/>
                  </a:ext>
                </a:extLst>
              </p:cNvPr>
              <p:cNvSpPr txBox="1">
                <a:spLocks noRot="1" noChangeAspect="1" noMove="1" noResize="1" noEditPoints="1" noAdjustHandles="1" noChangeArrowheads="1" noChangeShapeType="1" noTextEdit="1"/>
              </p:cNvSpPr>
              <p:nvPr/>
            </p:nvSpPr>
            <p:spPr>
              <a:xfrm>
                <a:off x="104775" y="2846472"/>
                <a:ext cx="5248275" cy="2182329"/>
              </a:xfrm>
              <a:prstGeom prst="rect">
                <a:avLst/>
              </a:prstGeom>
              <a:blipFill>
                <a:blip r:embed="rId2"/>
                <a:stretch>
                  <a:fillRect/>
                </a:stretch>
              </a:blipFill>
            </p:spPr>
            <p:txBody>
              <a:bodyPr/>
              <a:lstStyle/>
              <a:p>
                <a:r>
                  <a:rPr lang="en-AU">
                    <a:noFill/>
                  </a:rPr>
                  <a:t> </a:t>
                </a:r>
              </a:p>
            </p:txBody>
          </p:sp>
        </mc:Fallback>
      </mc:AlternateContent>
      <p:sp>
        <p:nvSpPr>
          <p:cNvPr id="4" name="TextBox 3">
            <a:extLst>
              <a:ext uri="{FF2B5EF4-FFF2-40B4-BE49-F238E27FC236}">
                <a16:creationId xmlns:a16="http://schemas.microsoft.com/office/drawing/2014/main" id="{B85731EF-2872-5D76-7F9C-8EA4CDFCB591}"/>
              </a:ext>
            </a:extLst>
          </p:cNvPr>
          <p:cNvSpPr txBox="1"/>
          <p:nvPr/>
        </p:nvSpPr>
        <p:spPr>
          <a:xfrm>
            <a:off x="5807893" y="3611744"/>
            <a:ext cx="5145227" cy="646331"/>
          </a:xfrm>
          <a:prstGeom prst="rect">
            <a:avLst/>
          </a:prstGeom>
          <a:noFill/>
        </p:spPr>
        <p:txBody>
          <a:bodyPr wrap="square" rtlCol="0">
            <a:spAutoFit/>
          </a:bodyPr>
          <a:lstStyle/>
          <a:p>
            <a:r>
              <a:rPr lang="en-US" dirty="0"/>
              <a:t>The resonance frequency of the string is sensitive to changes in density and tension</a:t>
            </a:r>
          </a:p>
        </p:txBody>
      </p:sp>
    </p:spTree>
    <p:extLst>
      <p:ext uri="{BB962C8B-B14F-4D97-AF65-F5344CB8AC3E}">
        <p14:creationId xmlns:p14="http://schemas.microsoft.com/office/powerpoint/2010/main" val="2389930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FF2BBC1-9F6D-6FF1-C871-0DC2F90B8160}"/>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FF49A94B-18EF-B377-69CE-7CBD46E60628}"/>
              </a:ext>
            </a:extLst>
          </p:cNvPr>
          <p:cNvSpPr>
            <a:spLocks noGrp="1"/>
          </p:cNvSpPr>
          <p:nvPr>
            <p:ph type="sldNum" sz="quarter" idx="18"/>
          </p:nvPr>
        </p:nvSpPr>
        <p:spPr/>
        <p:txBody>
          <a:bodyPr/>
          <a:lstStyle/>
          <a:p>
            <a:fld id="{2CCE7A2F-ECC0-465E-AEEC-8B0EB9E19E0D}" type="slidenum">
              <a:rPr lang="en-AU" smtClean="0"/>
              <a:t>4</a:t>
            </a:fld>
            <a:endParaRPr lang="en-AU"/>
          </a:p>
        </p:txBody>
      </p:sp>
      <p:pic>
        <p:nvPicPr>
          <p:cNvPr id="7" name="Picture 1" descr="C:\Users\cb\Desktop\docs\Images blender\Images NJP ivan\laser cavity spring  new 15 - red no laser  .png">
            <a:extLst>
              <a:ext uri="{FF2B5EF4-FFF2-40B4-BE49-F238E27FC236}">
                <a16:creationId xmlns:a16="http://schemas.microsoft.com/office/drawing/2014/main" id="{CE8598E5-B5B0-8323-3AC4-A26D207EC699}"/>
              </a:ext>
            </a:extLst>
          </p:cNvPr>
          <p:cNvPicPr>
            <a:picLocks noChangeAspect="1" noChangeArrowheads="1"/>
          </p:cNvPicPr>
          <p:nvPr/>
        </p:nvPicPr>
        <p:blipFill>
          <a:blip r:embed="rId2" cstate="print"/>
          <a:srcRect/>
          <a:stretch>
            <a:fillRect/>
          </a:stretch>
        </p:blipFill>
        <p:spPr bwMode="auto">
          <a:xfrm>
            <a:off x="1765527" y="1319436"/>
            <a:ext cx="8654712" cy="4919959"/>
          </a:xfrm>
          <a:prstGeom prst="rect">
            <a:avLst/>
          </a:prstGeom>
          <a:noFill/>
        </p:spPr>
      </p:pic>
    </p:spTree>
    <p:extLst>
      <p:ext uri="{BB962C8B-B14F-4D97-AF65-F5344CB8AC3E}">
        <p14:creationId xmlns:p14="http://schemas.microsoft.com/office/powerpoint/2010/main" val="2318864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FF2BBC1-9F6D-6FF1-C871-0DC2F90B8160}"/>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FF49A94B-18EF-B377-69CE-7CBD46E60628}"/>
              </a:ext>
            </a:extLst>
          </p:cNvPr>
          <p:cNvSpPr>
            <a:spLocks noGrp="1"/>
          </p:cNvSpPr>
          <p:nvPr>
            <p:ph type="sldNum" sz="quarter" idx="18"/>
          </p:nvPr>
        </p:nvSpPr>
        <p:spPr/>
        <p:txBody>
          <a:bodyPr/>
          <a:lstStyle/>
          <a:p>
            <a:fld id="{2CCE7A2F-ECC0-465E-AEEC-8B0EB9E19E0D}" type="slidenum">
              <a:rPr lang="en-AU" smtClean="0"/>
              <a:t>5</a:t>
            </a:fld>
            <a:endParaRPr lang="en-AU"/>
          </a:p>
        </p:txBody>
      </p:sp>
      <p:pic>
        <p:nvPicPr>
          <p:cNvPr id="7" name="Picture 1" descr="C:\Users\cb\Desktop\docs\Images blender\Images NJP ivan\laser cavity spring  new 15 - red no laser  .png">
            <a:extLst>
              <a:ext uri="{FF2B5EF4-FFF2-40B4-BE49-F238E27FC236}">
                <a16:creationId xmlns:a16="http://schemas.microsoft.com/office/drawing/2014/main" id="{CE8598E5-B5B0-8323-3AC4-A26D207EC699}"/>
              </a:ext>
            </a:extLst>
          </p:cNvPr>
          <p:cNvPicPr>
            <a:picLocks noChangeAspect="1" noChangeArrowheads="1"/>
          </p:cNvPicPr>
          <p:nvPr/>
        </p:nvPicPr>
        <p:blipFill>
          <a:blip r:embed="rId3" cstate="print"/>
          <a:srcRect/>
          <a:stretch>
            <a:fillRect/>
          </a:stretch>
        </p:blipFill>
        <p:spPr bwMode="auto">
          <a:xfrm>
            <a:off x="1765527" y="1319436"/>
            <a:ext cx="8654712" cy="4919959"/>
          </a:xfrm>
          <a:prstGeom prst="rect">
            <a:avLst/>
          </a:prstGeom>
          <a:noFill/>
        </p:spPr>
      </p:pic>
      <p:pic>
        <p:nvPicPr>
          <p:cNvPr id="9" name="Picture 2" descr="C:\Users\cb\Desktop\docs\Images blender\Images NJP ivan\laser cavity spring  new 15 -green  .png">
            <a:extLst>
              <a:ext uri="{FF2B5EF4-FFF2-40B4-BE49-F238E27FC236}">
                <a16:creationId xmlns:a16="http://schemas.microsoft.com/office/drawing/2014/main" id="{8CD10EC3-2E74-02A9-7B63-D2629C702670}"/>
              </a:ext>
            </a:extLst>
          </p:cNvPr>
          <p:cNvPicPr>
            <a:picLocks noChangeAspect="1" noChangeArrowheads="1"/>
          </p:cNvPicPr>
          <p:nvPr/>
        </p:nvPicPr>
        <p:blipFill>
          <a:blip r:embed="rId4" cstate="print"/>
          <a:srcRect/>
          <a:stretch>
            <a:fillRect/>
          </a:stretch>
        </p:blipFill>
        <p:spPr bwMode="auto">
          <a:xfrm>
            <a:off x="1765527" y="1319436"/>
            <a:ext cx="8654711" cy="4919957"/>
          </a:xfrm>
          <a:prstGeom prst="rect">
            <a:avLst/>
          </a:prstGeom>
          <a:noFill/>
        </p:spPr>
      </p:pic>
      <p:sp>
        <p:nvSpPr>
          <p:cNvPr id="2" name="TextBox 1">
            <a:extLst>
              <a:ext uri="{FF2B5EF4-FFF2-40B4-BE49-F238E27FC236}">
                <a16:creationId xmlns:a16="http://schemas.microsoft.com/office/drawing/2014/main" id="{F9AEA1DA-E079-A6B5-CBA9-91B986282ADD}"/>
              </a:ext>
            </a:extLst>
          </p:cNvPr>
          <p:cNvSpPr txBox="1"/>
          <p:nvPr/>
        </p:nvSpPr>
        <p:spPr>
          <a:xfrm>
            <a:off x="6895913" y="4994286"/>
            <a:ext cx="3533775" cy="923330"/>
          </a:xfrm>
          <a:prstGeom prst="rect">
            <a:avLst/>
          </a:prstGeom>
          <a:noFill/>
        </p:spPr>
        <p:txBody>
          <a:bodyPr wrap="square" rtlCol="0">
            <a:spAutoFit/>
          </a:bodyPr>
          <a:lstStyle/>
          <a:p>
            <a:r>
              <a:rPr lang="en-AU" dirty="0"/>
              <a:t>Sensitive to extremely minute changes in optical path length (separation between the mirrors)</a:t>
            </a:r>
          </a:p>
        </p:txBody>
      </p:sp>
      <p:grpSp>
        <p:nvGrpSpPr>
          <p:cNvPr id="11" name="Group 10">
            <a:extLst>
              <a:ext uri="{FF2B5EF4-FFF2-40B4-BE49-F238E27FC236}">
                <a16:creationId xmlns:a16="http://schemas.microsoft.com/office/drawing/2014/main" id="{56B9B3F0-199F-4E6E-6E65-F6DA383187DB}"/>
              </a:ext>
            </a:extLst>
          </p:cNvPr>
          <p:cNvGrpSpPr/>
          <p:nvPr/>
        </p:nvGrpSpPr>
        <p:grpSpPr>
          <a:xfrm>
            <a:off x="695326" y="856382"/>
            <a:ext cx="9777035" cy="1724772"/>
            <a:chOff x="695326" y="856382"/>
            <a:chExt cx="9777035" cy="1724772"/>
          </a:xfrm>
        </p:grpSpPr>
        <p:sp>
          <p:nvSpPr>
            <p:cNvPr id="3" name="TextBox 2">
              <a:extLst>
                <a:ext uri="{FF2B5EF4-FFF2-40B4-BE49-F238E27FC236}">
                  <a16:creationId xmlns:a16="http://schemas.microsoft.com/office/drawing/2014/main" id="{7EBA9F2D-C8F2-1965-8911-3CE0C085A7B0}"/>
                </a:ext>
              </a:extLst>
            </p:cNvPr>
            <p:cNvSpPr txBox="1"/>
            <p:nvPr/>
          </p:nvSpPr>
          <p:spPr>
            <a:xfrm>
              <a:off x="695326" y="856382"/>
              <a:ext cx="9777035" cy="646331"/>
            </a:xfrm>
            <a:prstGeom prst="rect">
              <a:avLst/>
            </a:prstGeom>
            <a:noFill/>
          </p:spPr>
          <p:txBody>
            <a:bodyPr wrap="none" rtlCol="0">
              <a:spAutoFit/>
            </a:bodyPr>
            <a:lstStyle/>
            <a:p>
              <a:r>
                <a:rPr lang="en-AU" dirty="0"/>
                <a:t>Mechanical element can be functionalized to be made to interact with a wide range of stimuli</a:t>
              </a:r>
            </a:p>
            <a:p>
              <a:endParaRPr lang="en-US" dirty="0"/>
            </a:p>
          </p:txBody>
        </p:sp>
        <p:cxnSp>
          <p:nvCxnSpPr>
            <p:cNvPr id="8" name="Straight Arrow Connector 7">
              <a:extLst>
                <a:ext uri="{FF2B5EF4-FFF2-40B4-BE49-F238E27FC236}">
                  <a16:creationId xmlns:a16="http://schemas.microsoft.com/office/drawing/2014/main" id="{36A30DEA-0AD4-19F9-B8FD-5FA4B2ECC15D}"/>
                </a:ext>
              </a:extLst>
            </p:cNvPr>
            <p:cNvCxnSpPr>
              <a:cxnSpLocks/>
            </p:cNvCxnSpPr>
            <p:nvPr/>
          </p:nvCxnSpPr>
          <p:spPr>
            <a:xfrm flipH="1">
              <a:off x="7442522" y="1179547"/>
              <a:ext cx="474562" cy="1401607"/>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35446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machine with green light coming out of it&#10;&#10;Description automatically generated">
            <a:extLst>
              <a:ext uri="{FF2B5EF4-FFF2-40B4-BE49-F238E27FC236}">
                <a16:creationId xmlns:a16="http://schemas.microsoft.com/office/drawing/2014/main" id="{F1D95FDC-6401-7140-0170-86824458988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6394" r="16394"/>
          <a:stretch>
            <a:fillRect/>
          </a:stretch>
        </p:blipFill>
        <p:spPr>
          <a:xfrm>
            <a:off x="695326" y="2837400"/>
            <a:ext cx="3384000" cy="2861725"/>
          </a:xfrm>
        </p:spPr>
      </p:pic>
      <p:pic>
        <p:nvPicPr>
          <p:cNvPr id="17" name="Picture Placeholder 16" descr="A close-up of a round object&#10;&#10;Description automatically generated">
            <a:extLst>
              <a:ext uri="{FF2B5EF4-FFF2-40B4-BE49-F238E27FC236}">
                <a16:creationId xmlns:a16="http://schemas.microsoft.com/office/drawing/2014/main" id="{ECC49E67-6FBB-AADB-6D40-B8BDB62E1778}"/>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3111" r="3111"/>
          <a:stretch>
            <a:fillRect/>
          </a:stretch>
        </p:blipFill>
        <p:spPr>
          <a:xfrm>
            <a:off x="4409626" y="2837400"/>
            <a:ext cx="3384000" cy="2861725"/>
          </a:xfrm>
        </p:spPr>
      </p:pic>
      <p:pic>
        <p:nvPicPr>
          <p:cNvPr id="15" name="Picture Placeholder 14" descr="A blue plastic bracelet with holes&#10;&#10;Description automatically generated">
            <a:extLst>
              <a:ext uri="{FF2B5EF4-FFF2-40B4-BE49-F238E27FC236}">
                <a16:creationId xmlns:a16="http://schemas.microsoft.com/office/drawing/2014/main" id="{03C4FAC7-FE66-F398-1A7E-E231DE6A6333}"/>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l="2701" r="2701"/>
          <a:stretch>
            <a:fillRect/>
          </a:stretch>
        </p:blipFill>
        <p:spPr>
          <a:xfrm>
            <a:off x="8112676" y="2836653"/>
            <a:ext cx="3384000" cy="2861725"/>
          </a:xfrm>
        </p:spPr>
      </p:pic>
      <p:sp>
        <p:nvSpPr>
          <p:cNvPr id="5" name="Text Placeholder 4">
            <a:extLst>
              <a:ext uri="{FF2B5EF4-FFF2-40B4-BE49-F238E27FC236}">
                <a16:creationId xmlns:a16="http://schemas.microsoft.com/office/drawing/2014/main" id="{7F93C683-3FB4-BE35-F037-5DF320E99657}"/>
              </a:ext>
            </a:extLst>
          </p:cNvPr>
          <p:cNvSpPr>
            <a:spLocks noGrp="1"/>
          </p:cNvSpPr>
          <p:nvPr>
            <p:ph type="body" sz="quarter" idx="19"/>
          </p:nvPr>
        </p:nvSpPr>
        <p:spPr>
          <a:xfrm>
            <a:off x="695325" y="1995488"/>
            <a:ext cx="3384000" cy="338138"/>
          </a:xfrm>
        </p:spPr>
        <p:txBody>
          <a:bodyPr/>
          <a:lstStyle/>
          <a:p>
            <a:pPr algn="ctr"/>
            <a:r>
              <a:rPr lang="en-AU" b="1" dirty="0"/>
              <a:t>Fabry-Perot cavities </a:t>
            </a:r>
          </a:p>
        </p:txBody>
      </p:sp>
      <p:sp>
        <p:nvSpPr>
          <p:cNvPr id="6" name="Text Placeholder 5">
            <a:extLst>
              <a:ext uri="{FF2B5EF4-FFF2-40B4-BE49-F238E27FC236}">
                <a16:creationId xmlns:a16="http://schemas.microsoft.com/office/drawing/2014/main" id="{08954341-DE89-0C06-AF24-94601447B443}"/>
              </a:ext>
            </a:extLst>
          </p:cNvPr>
          <p:cNvSpPr>
            <a:spLocks noGrp="1"/>
          </p:cNvSpPr>
          <p:nvPr>
            <p:ph type="body" sz="quarter" idx="20"/>
          </p:nvPr>
        </p:nvSpPr>
        <p:spPr>
          <a:xfrm>
            <a:off x="4409626" y="1995487"/>
            <a:ext cx="3384000" cy="1728787"/>
          </a:xfrm>
        </p:spPr>
        <p:txBody>
          <a:bodyPr/>
          <a:lstStyle/>
          <a:p>
            <a:pPr algn="ctr"/>
            <a:r>
              <a:rPr lang="en-AU" b="1" dirty="0"/>
              <a:t>Whispering gallery mode (WGM) resonators</a:t>
            </a:r>
          </a:p>
        </p:txBody>
      </p:sp>
      <p:sp>
        <p:nvSpPr>
          <p:cNvPr id="7" name="Text Placeholder 6">
            <a:extLst>
              <a:ext uri="{FF2B5EF4-FFF2-40B4-BE49-F238E27FC236}">
                <a16:creationId xmlns:a16="http://schemas.microsoft.com/office/drawing/2014/main" id="{CC6291C2-3465-04F3-3B3B-F37780464E33}"/>
              </a:ext>
            </a:extLst>
          </p:cNvPr>
          <p:cNvSpPr>
            <a:spLocks noGrp="1"/>
          </p:cNvSpPr>
          <p:nvPr>
            <p:ph type="body" sz="quarter" idx="21"/>
          </p:nvPr>
        </p:nvSpPr>
        <p:spPr>
          <a:xfrm>
            <a:off x="8112676" y="1995487"/>
            <a:ext cx="3384000" cy="1728787"/>
          </a:xfrm>
        </p:spPr>
        <p:txBody>
          <a:bodyPr/>
          <a:lstStyle/>
          <a:p>
            <a:pPr algn="ctr"/>
            <a:r>
              <a:rPr lang="en-AU" b="1" dirty="0"/>
              <a:t>Photonic crystal cavities</a:t>
            </a:r>
          </a:p>
        </p:txBody>
      </p:sp>
      <p:sp>
        <p:nvSpPr>
          <p:cNvPr id="9" name="Title 8">
            <a:extLst>
              <a:ext uri="{FF2B5EF4-FFF2-40B4-BE49-F238E27FC236}">
                <a16:creationId xmlns:a16="http://schemas.microsoft.com/office/drawing/2014/main" id="{CCB477DF-1ABA-CDB9-A0D9-2357A1340D7E}"/>
              </a:ext>
            </a:extLst>
          </p:cNvPr>
          <p:cNvSpPr>
            <a:spLocks noGrp="1"/>
          </p:cNvSpPr>
          <p:nvPr>
            <p:ph type="title"/>
          </p:nvPr>
        </p:nvSpPr>
        <p:spPr/>
        <p:txBody>
          <a:bodyPr/>
          <a:lstStyle/>
          <a:p>
            <a:r>
              <a:rPr lang="en-AU" dirty="0"/>
              <a:t>Optical resonators come in various forms</a:t>
            </a:r>
          </a:p>
        </p:txBody>
      </p:sp>
      <p:sp>
        <p:nvSpPr>
          <p:cNvPr id="10" name="Footer Placeholder 9">
            <a:extLst>
              <a:ext uri="{FF2B5EF4-FFF2-40B4-BE49-F238E27FC236}">
                <a16:creationId xmlns:a16="http://schemas.microsoft.com/office/drawing/2014/main" id="{9DB0C273-31EB-375D-440B-0A1B411D3A23}"/>
              </a:ext>
            </a:extLst>
          </p:cNvPr>
          <p:cNvSpPr>
            <a:spLocks noGrp="1"/>
          </p:cNvSpPr>
          <p:nvPr>
            <p:ph type="ftr" sz="quarter" idx="23"/>
          </p:nvPr>
        </p:nvSpPr>
        <p:spPr/>
        <p:txBody>
          <a:bodyPr/>
          <a:lstStyle/>
          <a:p>
            <a:r>
              <a:rPr lang="en-AU"/>
              <a:t>EQUS Autumn School, Noosa, May 9th 2024.</a:t>
            </a:r>
          </a:p>
        </p:txBody>
      </p:sp>
      <p:sp>
        <p:nvSpPr>
          <p:cNvPr id="11" name="Slide Number Placeholder 10">
            <a:extLst>
              <a:ext uri="{FF2B5EF4-FFF2-40B4-BE49-F238E27FC236}">
                <a16:creationId xmlns:a16="http://schemas.microsoft.com/office/drawing/2014/main" id="{0844DEB0-22D8-8EFD-59E5-05D6DD1A841B}"/>
              </a:ext>
            </a:extLst>
          </p:cNvPr>
          <p:cNvSpPr>
            <a:spLocks noGrp="1"/>
          </p:cNvSpPr>
          <p:nvPr>
            <p:ph type="sldNum" sz="quarter" idx="24"/>
          </p:nvPr>
        </p:nvSpPr>
        <p:spPr/>
        <p:txBody>
          <a:bodyPr/>
          <a:lstStyle/>
          <a:p>
            <a:fld id="{2CCE7A2F-ECC0-465E-AEEC-8B0EB9E19E0D}" type="slidenum">
              <a:rPr lang="en-AU" smtClean="0"/>
              <a:t>6</a:t>
            </a:fld>
            <a:endParaRPr lang="en-AU"/>
          </a:p>
        </p:txBody>
      </p:sp>
    </p:spTree>
    <p:extLst>
      <p:ext uri="{BB962C8B-B14F-4D97-AF65-F5344CB8AC3E}">
        <p14:creationId xmlns:p14="http://schemas.microsoft.com/office/powerpoint/2010/main" val="1457938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4" descr="A blue plastic bracelet with holes&#10;&#10;Description automatically generated">
            <a:extLst>
              <a:ext uri="{FF2B5EF4-FFF2-40B4-BE49-F238E27FC236}">
                <a16:creationId xmlns:a16="http://schemas.microsoft.com/office/drawing/2014/main" id="{16EB4467-FBCC-341E-7BD7-493E38E2C1D1}"/>
              </a:ext>
            </a:extLst>
          </p:cNvPr>
          <p:cNvPicPr>
            <a:picLocks noChangeAspect="1"/>
          </p:cNvPicPr>
          <p:nvPr/>
        </p:nvPicPr>
        <p:blipFill>
          <a:blip r:embed="rId3">
            <a:extLst>
              <a:ext uri="{28A0092B-C50C-407E-A947-70E740481C1C}">
                <a14:useLocalDpi xmlns:a14="http://schemas.microsoft.com/office/drawing/2010/main" val="0"/>
              </a:ext>
            </a:extLst>
          </a:blip>
          <a:srcRect l="2701" r="2701"/>
          <a:stretch>
            <a:fillRect/>
          </a:stretch>
        </p:blipFill>
        <p:spPr>
          <a:xfrm>
            <a:off x="6009057" y="1063664"/>
            <a:ext cx="6022384" cy="5092910"/>
          </a:xfrm>
          <a:prstGeom prst="rect">
            <a:avLst/>
          </a:prstGeom>
        </p:spPr>
      </p:pic>
      <p:sp>
        <p:nvSpPr>
          <p:cNvPr id="3" name="Title 2">
            <a:extLst>
              <a:ext uri="{FF2B5EF4-FFF2-40B4-BE49-F238E27FC236}">
                <a16:creationId xmlns:a16="http://schemas.microsoft.com/office/drawing/2014/main" id="{4D0C9E57-90AB-EC55-7C6A-CA1E63C977F0}"/>
              </a:ext>
            </a:extLst>
          </p:cNvPr>
          <p:cNvSpPr>
            <a:spLocks noGrp="1"/>
          </p:cNvSpPr>
          <p:nvPr>
            <p:ph type="title"/>
          </p:nvPr>
        </p:nvSpPr>
        <p:spPr/>
        <p:txBody>
          <a:bodyPr/>
          <a:lstStyle/>
          <a:p>
            <a:r>
              <a:rPr lang="en-US" dirty="0"/>
              <a:t>Photonic crystal</a:t>
            </a:r>
          </a:p>
        </p:txBody>
      </p:sp>
      <p:sp>
        <p:nvSpPr>
          <p:cNvPr id="4" name="Text Placeholder 3">
            <a:extLst>
              <a:ext uri="{FF2B5EF4-FFF2-40B4-BE49-F238E27FC236}">
                <a16:creationId xmlns:a16="http://schemas.microsoft.com/office/drawing/2014/main" id="{7C5A9779-E5DA-A007-318F-F3FB3B23212F}"/>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76E43228-9570-EF11-50C2-05A71BA297A7}"/>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C332BE07-0101-EA88-D9F8-47D9BD164413}"/>
              </a:ext>
            </a:extLst>
          </p:cNvPr>
          <p:cNvSpPr>
            <a:spLocks noGrp="1"/>
          </p:cNvSpPr>
          <p:nvPr>
            <p:ph type="sldNum" sz="quarter" idx="18"/>
          </p:nvPr>
        </p:nvSpPr>
        <p:spPr/>
        <p:txBody>
          <a:bodyPr/>
          <a:lstStyle/>
          <a:p>
            <a:fld id="{2CCE7A2F-ECC0-465E-AEEC-8B0EB9E19E0D}" type="slidenum">
              <a:rPr lang="en-AU" smtClean="0"/>
              <a:t>7</a:t>
            </a:fld>
            <a:endParaRPr lang="en-AU"/>
          </a:p>
        </p:txBody>
      </p:sp>
      <p:pic>
        <p:nvPicPr>
          <p:cNvPr id="1028" name="Picture 4" descr="Dielectric or Bragg mirrors. Hot, cold, and dichroic mirror ...">
            <a:extLst>
              <a:ext uri="{FF2B5EF4-FFF2-40B4-BE49-F238E27FC236}">
                <a16:creationId xmlns:a16="http://schemas.microsoft.com/office/drawing/2014/main" id="{035B16DD-1209-0D92-EAC8-E5D9741EC4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127" y="2026509"/>
            <a:ext cx="5492964" cy="3665370"/>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366C4563-5AAB-19A9-7CB8-F936D2054439}"/>
              </a:ext>
            </a:extLst>
          </p:cNvPr>
          <p:cNvGrpSpPr/>
          <p:nvPr/>
        </p:nvGrpSpPr>
        <p:grpSpPr>
          <a:xfrm>
            <a:off x="8861523" y="1518425"/>
            <a:ext cx="1969509" cy="688174"/>
            <a:chOff x="8861523" y="1518425"/>
            <a:chExt cx="1969509" cy="688174"/>
          </a:xfrm>
        </p:grpSpPr>
        <p:sp>
          <p:nvSpPr>
            <p:cNvPr id="8" name="Left Brace 7">
              <a:extLst>
                <a:ext uri="{FF2B5EF4-FFF2-40B4-BE49-F238E27FC236}">
                  <a16:creationId xmlns:a16="http://schemas.microsoft.com/office/drawing/2014/main" id="{4706D231-2D3D-AD41-382F-346AAD545E0B}"/>
                </a:ext>
              </a:extLst>
            </p:cNvPr>
            <p:cNvSpPr/>
            <p:nvPr/>
          </p:nvSpPr>
          <p:spPr>
            <a:xfrm rot="3225620">
              <a:off x="9683892" y="1059459"/>
              <a:ext cx="324771" cy="1969509"/>
            </a:xfrm>
            <a:prstGeom prst="leftBrace">
              <a:avLst>
                <a:gd name="adj1" fmla="val 59020"/>
                <a:gd name="adj2" fmla="val 51887"/>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0" name="TextBox 9">
              <a:extLst>
                <a:ext uri="{FF2B5EF4-FFF2-40B4-BE49-F238E27FC236}">
                  <a16:creationId xmlns:a16="http://schemas.microsoft.com/office/drawing/2014/main" id="{5DB1152A-7B96-5609-D028-24165B009A72}"/>
                </a:ext>
              </a:extLst>
            </p:cNvPr>
            <p:cNvSpPr txBox="1"/>
            <p:nvPr/>
          </p:nvSpPr>
          <p:spPr>
            <a:xfrm>
              <a:off x="9089698" y="1518425"/>
              <a:ext cx="787395" cy="369332"/>
            </a:xfrm>
            <a:prstGeom prst="rect">
              <a:avLst/>
            </a:prstGeom>
            <a:noFill/>
          </p:spPr>
          <p:txBody>
            <a:bodyPr wrap="none" rtlCol="0">
              <a:spAutoFit/>
            </a:bodyPr>
            <a:lstStyle/>
            <a:p>
              <a:r>
                <a:rPr lang="en-AU" dirty="0">
                  <a:solidFill>
                    <a:schemeClr val="bg1"/>
                  </a:solidFill>
                </a:rPr>
                <a:t>mirror</a:t>
              </a:r>
            </a:p>
          </p:txBody>
        </p:sp>
      </p:grpSp>
      <p:grpSp>
        <p:nvGrpSpPr>
          <p:cNvPr id="17" name="Group 16">
            <a:extLst>
              <a:ext uri="{FF2B5EF4-FFF2-40B4-BE49-F238E27FC236}">
                <a16:creationId xmlns:a16="http://schemas.microsoft.com/office/drawing/2014/main" id="{FF1791D9-B685-3C64-F0BA-5E73F4A8DD1B}"/>
              </a:ext>
            </a:extLst>
          </p:cNvPr>
          <p:cNvGrpSpPr/>
          <p:nvPr/>
        </p:nvGrpSpPr>
        <p:grpSpPr>
          <a:xfrm>
            <a:off x="6159166" y="3469851"/>
            <a:ext cx="2045744" cy="763301"/>
            <a:chOff x="6159166" y="3469851"/>
            <a:chExt cx="2045744" cy="763301"/>
          </a:xfrm>
        </p:grpSpPr>
        <p:sp>
          <p:nvSpPr>
            <p:cNvPr id="7" name="Left Brace 6">
              <a:extLst>
                <a:ext uri="{FF2B5EF4-FFF2-40B4-BE49-F238E27FC236}">
                  <a16:creationId xmlns:a16="http://schemas.microsoft.com/office/drawing/2014/main" id="{482F9B46-2D89-F772-10A7-A5393B53554C}"/>
                </a:ext>
              </a:extLst>
            </p:cNvPr>
            <p:cNvSpPr/>
            <p:nvPr/>
          </p:nvSpPr>
          <p:spPr>
            <a:xfrm rot="3245072">
              <a:off x="7022878" y="3051121"/>
              <a:ext cx="318319" cy="2045744"/>
            </a:xfrm>
            <a:prstGeom prst="leftBrace">
              <a:avLst>
                <a:gd name="adj1" fmla="val 65546"/>
                <a:gd name="adj2" fmla="val 51887"/>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1" name="TextBox 10">
              <a:extLst>
                <a:ext uri="{FF2B5EF4-FFF2-40B4-BE49-F238E27FC236}">
                  <a16:creationId xmlns:a16="http://schemas.microsoft.com/office/drawing/2014/main" id="{7C36F821-C409-1E3D-CA49-FA72C76C8E89}"/>
                </a:ext>
              </a:extLst>
            </p:cNvPr>
            <p:cNvSpPr txBox="1"/>
            <p:nvPr/>
          </p:nvSpPr>
          <p:spPr>
            <a:xfrm>
              <a:off x="6550355" y="3469851"/>
              <a:ext cx="787395" cy="369332"/>
            </a:xfrm>
            <a:prstGeom prst="rect">
              <a:avLst/>
            </a:prstGeom>
            <a:noFill/>
          </p:spPr>
          <p:txBody>
            <a:bodyPr wrap="none" rtlCol="0">
              <a:spAutoFit/>
            </a:bodyPr>
            <a:lstStyle/>
            <a:p>
              <a:r>
                <a:rPr lang="en-AU" dirty="0">
                  <a:solidFill>
                    <a:schemeClr val="bg1"/>
                  </a:solidFill>
                </a:rPr>
                <a:t>mirror</a:t>
              </a:r>
            </a:p>
          </p:txBody>
        </p:sp>
      </p:grpSp>
      <p:sp>
        <p:nvSpPr>
          <p:cNvPr id="12" name="Arrow: U-Turn 15">
            <a:extLst>
              <a:ext uri="{FF2B5EF4-FFF2-40B4-BE49-F238E27FC236}">
                <a16:creationId xmlns:a16="http://schemas.microsoft.com/office/drawing/2014/main" id="{AE0E3578-159D-F493-AAA9-1E6879EE2D3F}"/>
              </a:ext>
            </a:extLst>
          </p:cNvPr>
          <p:cNvSpPr/>
          <p:nvPr/>
        </p:nvSpPr>
        <p:spPr>
          <a:xfrm rot="13872258">
            <a:off x="11425474" y="1613526"/>
            <a:ext cx="205290" cy="647432"/>
          </a:xfrm>
          <a:prstGeom prst="uturnArrow">
            <a:avLst>
              <a:gd name="adj1" fmla="val 16358"/>
              <a:gd name="adj2" fmla="val 17593"/>
              <a:gd name="adj3" fmla="val 27469"/>
              <a:gd name="adj4" fmla="val 45293"/>
              <a:gd name="adj5" fmla="val 4097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grpSp>
        <p:nvGrpSpPr>
          <p:cNvPr id="15" name="Group 14">
            <a:extLst>
              <a:ext uri="{FF2B5EF4-FFF2-40B4-BE49-F238E27FC236}">
                <a16:creationId xmlns:a16="http://schemas.microsoft.com/office/drawing/2014/main" id="{66CB21D0-A021-EB90-ED9D-F23B7AC8605C}"/>
              </a:ext>
            </a:extLst>
          </p:cNvPr>
          <p:cNvGrpSpPr/>
          <p:nvPr/>
        </p:nvGrpSpPr>
        <p:grpSpPr>
          <a:xfrm>
            <a:off x="8751781" y="3493805"/>
            <a:ext cx="1094496" cy="678753"/>
            <a:chOff x="8751781" y="3493805"/>
            <a:chExt cx="1094496" cy="678753"/>
          </a:xfrm>
        </p:grpSpPr>
        <p:sp>
          <p:nvSpPr>
            <p:cNvPr id="9" name="Left Brace 8">
              <a:extLst>
                <a:ext uri="{FF2B5EF4-FFF2-40B4-BE49-F238E27FC236}">
                  <a16:creationId xmlns:a16="http://schemas.microsoft.com/office/drawing/2014/main" id="{AFDB5D98-306F-FB1A-F89D-0B79113B4AFB}"/>
                </a:ext>
              </a:extLst>
            </p:cNvPr>
            <p:cNvSpPr/>
            <p:nvPr/>
          </p:nvSpPr>
          <p:spPr>
            <a:xfrm rot="14051706">
              <a:off x="9072770" y="3172816"/>
              <a:ext cx="267266" cy="909243"/>
            </a:xfrm>
            <a:prstGeom prst="leftBrace">
              <a:avLst>
                <a:gd name="adj1" fmla="val 103514"/>
                <a:gd name="adj2" fmla="val 51887"/>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3" name="TextBox 12">
              <a:extLst>
                <a:ext uri="{FF2B5EF4-FFF2-40B4-BE49-F238E27FC236}">
                  <a16:creationId xmlns:a16="http://schemas.microsoft.com/office/drawing/2014/main" id="{F1C7C55F-F9A3-7D85-10AE-5668ABF2E31E}"/>
                </a:ext>
              </a:extLst>
            </p:cNvPr>
            <p:cNvSpPr txBox="1"/>
            <p:nvPr/>
          </p:nvSpPr>
          <p:spPr>
            <a:xfrm>
              <a:off x="9071706" y="3803226"/>
              <a:ext cx="774571" cy="369332"/>
            </a:xfrm>
            <a:prstGeom prst="rect">
              <a:avLst/>
            </a:prstGeom>
            <a:noFill/>
          </p:spPr>
          <p:txBody>
            <a:bodyPr wrap="none" rtlCol="0">
              <a:spAutoFit/>
            </a:bodyPr>
            <a:lstStyle/>
            <a:p>
              <a:r>
                <a:rPr lang="en-US" dirty="0">
                  <a:solidFill>
                    <a:schemeClr val="bg1"/>
                  </a:solidFill>
                </a:rPr>
                <a:t>cavity</a:t>
              </a:r>
            </a:p>
          </p:txBody>
        </p:sp>
      </p:grpSp>
    </p:spTree>
    <p:extLst>
      <p:ext uri="{BB962C8B-B14F-4D97-AF65-F5344CB8AC3E}">
        <p14:creationId xmlns:p14="http://schemas.microsoft.com/office/powerpoint/2010/main" val="323682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D68265-3BEC-BECF-EA99-5D047702BA07}"/>
              </a:ext>
            </a:extLst>
          </p:cNvPr>
          <p:cNvSpPr>
            <a:spLocks noGrp="1"/>
          </p:cNvSpPr>
          <p:nvPr>
            <p:ph type="title"/>
          </p:nvPr>
        </p:nvSpPr>
        <p:spPr/>
        <p:txBody>
          <a:bodyPr/>
          <a:lstStyle/>
          <a:p>
            <a:r>
              <a:rPr lang="en-US" dirty="0"/>
              <a:t>1D photonic crystal cavity</a:t>
            </a:r>
          </a:p>
        </p:txBody>
      </p:sp>
      <p:sp>
        <p:nvSpPr>
          <p:cNvPr id="5" name="Footer Placeholder 4">
            <a:extLst>
              <a:ext uri="{FF2B5EF4-FFF2-40B4-BE49-F238E27FC236}">
                <a16:creationId xmlns:a16="http://schemas.microsoft.com/office/drawing/2014/main" id="{BDA9C33F-491B-49B5-4F43-928AF0C93F39}"/>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060B92A2-FA4E-5FC7-2061-CEF03B8E393D}"/>
              </a:ext>
            </a:extLst>
          </p:cNvPr>
          <p:cNvSpPr>
            <a:spLocks noGrp="1"/>
          </p:cNvSpPr>
          <p:nvPr>
            <p:ph type="sldNum" sz="quarter" idx="18"/>
          </p:nvPr>
        </p:nvSpPr>
        <p:spPr/>
        <p:txBody>
          <a:bodyPr/>
          <a:lstStyle/>
          <a:p>
            <a:fld id="{2CCE7A2F-ECC0-465E-AEEC-8B0EB9E19E0D}" type="slidenum">
              <a:rPr lang="en-AU" smtClean="0"/>
              <a:t>8</a:t>
            </a:fld>
            <a:endParaRPr lang="en-AU"/>
          </a:p>
        </p:txBody>
      </p:sp>
      <p:pic>
        <p:nvPicPr>
          <p:cNvPr id="7" name="Picture 6">
            <a:extLst>
              <a:ext uri="{FF2B5EF4-FFF2-40B4-BE49-F238E27FC236}">
                <a16:creationId xmlns:a16="http://schemas.microsoft.com/office/drawing/2014/main" id="{53CA851B-F329-92FD-17BF-ADC5E3C5A376}"/>
              </a:ext>
            </a:extLst>
          </p:cNvPr>
          <p:cNvPicPr>
            <a:picLocks noChangeAspect="1"/>
          </p:cNvPicPr>
          <p:nvPr/>
        </p:nvPicPr>
        <p:blipFill>
          <a:blip r:embed="rId2"/>
          <a:stretch>
            <a:fillRect/>
          </a:stretch>
        </p:blipFill>
        <p:spPr>
          <a:xfrm>
            <a:off x="6728067" y="1457048"/>
            <a:ext cx="5240627" cy="3202605"/>
          </a:xfrm>
          <a:prstGeom prst="rect">
            <a:avLst/>
          </a:prstGeom>
        </p:spPr>
      </p:pic>
      <p:pic>
        <p:nvPicPr>
          <p:cNvPr id="8" name="Picture Placeholder 14" descr="A blue plastic bracelet with holes&#10;&#10;Description automatically generated">
            <a:extLst>
              <a:ext uri="{FF2B5EF4-FFF2-40B4-BE49-F238E27FC236}">
                <a16:creationId xmlns:a16="http://schemas.microsoft.com/office/drawing/2014/main" id="{DC868993-27AB-1497-D28A-6E6BA442C7E1}"/>
              </a:ext>
            </a:extLst>
          </p:cNvPr>
          <p:cNvPicPr>
            <a:picLocks noChangeAspect="1"/>
          </p:cNvPicPr>
          <p:nvPr/>
        </p:nvPicPr>
        <p:blipFill>
          <a:blip r:embed="rId3">
            <a:extLst>
              <a:ext uri="{28A0092B-C50C-407E-A947-70E740481C1C}">
                <a14:useLocalDpi xmlns:a14="http://schemas.microsoft.com/office/drawing/2010/main" val="0"/>
              </a:ext>
            </a:extLst>
          </a:blip>
          <a:srcRect l="2701" r="2701"/>
          <a:stretch>
            <a:fillRect/>
          </a:stretch>
        </p:blipFill>
        <p:spPr>
          <a:xfrm>
            <a:off x="256523" y="1666480"/>
            <a:ext cx="6022384" cy="5092910"/>
          </a:xfrm>
          <a:prstGeom prst="rect">
            <a:avLst/>
          </a:prstGeom>
        </p:spPr>
      </p:pic>
      <p:grpSp>
        <p:nvGrpSpPr>
          <p:cNvPr id="24" name="Group 23">
            <a:extLst>
              <a:ext uri="{FF2B5EF4-FFF2-40B4-BE49-F238E27FC236}">
                <a16:creationId xmlns:a16="http://schemas.microsoft.com/office/drawing/2014/main" id="{4B73310C-5840-D80D-2162-5E0E04D102F6}"/>
              </a:ext>
            </a:extLst>
          </p:cNvPr>
          <p:cNvGrpSpPr/>
          <p:nvPr/>
        </p:nvGrpSpPr>
        <p:grpSpPr>
          <a:xfrm>
            <a:off x="6675935" y="4650078"/>
            <a:ext cx="5022638" cy="2184741"/>
            <a:chOff x="6675935" y="4650078"/>
            <a:chExt cx="5022638" cy="2184741"/>
          </a:xfrm>
        </p:grpSpPr>
        <p:grpSp>
          <p:nvGrpSpPr>
            <p:cNvPr id="16" name="Group 15">
              <a:extLst>
                <a:ext uri="{FF2B5EF4-FFF2-40B4-BE49-F238E27FC236}">
                  <a16:creationId xmlns:a16="http://schemas.microsoft.com/office/drawing/2014/main" id="{C8F22A62-B89B-D9A8-36A2-9F82E1725F51}"/>
                </a:ext>
              </a:extLst>
            </p:cNvPr>
            <p:cNvGrpSpPr/>
            <p:nvPr/>
          </p:nvGrpSpPr>
          <p:grpSpPr>
            <a:xfrm>
              <a:off x="7142205" y="4650078"/>
              <a:ext cx="4556368" cy="1821651"/>
              <a:chOff x="7142205" y="4650078"/>
              <a:chExt cx="4556368" cy="1821651"/>
            </a:xfrm>
          </p:grpSpPr>
          <p:sp>
            <p:nvSpPr>
              <p:cNvPr id="9" name="Freeform 8">
                <a:extLst>
                  <a:ext uri="{FF2B5EF4-FFF2-40B4-BE49-F238E27FC236}">
                    <a16:creationId xmlns:a16="http://schemas.microsoft.com/office/drawing/2014/main" id="{E0435C03-79B8-61A6-05FD-EA99BAE1F9B2}"/>
                  </a:ext>
                </a:extLst>
              </p:cNvPr>
              <p:cNvSpPr/>
              <p:nvPr/>
            </p:nvSpPr>
            <p:spPr>
              <a:xfrm>
                <a:off x="7168040" y="5193453"/>
                <a:ext cx="4530533" cy="1149509"/>
              </a:xfrm>
              <a:custGeom>
                <a:avLst/>
                <a:gdLst>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3200401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4794423"/>
                  <a:gd name="connsiteY0" fmla="*/ 543697 h 1977083"/>
                  <a:gd name="connsiteX1" fmla="*/ 2137719 w 4794423"/>
                  <a:gd name="connsiteY1" fmla="*/ 543697 h 1977083"/>
                  <a:gd name="connsiteX2" fmla="*/ 2508422 w 4794423"/>
                  <a:gd name="connsiteY2" fmla="*/ 1977081 h 1977083"/>
                  <a:gd name="connsiteX3" fmla="*/ 3027406 w 4794423"/>
                  <a:gd name="connsiteY3" fmla="*/ 556054 h 1977083"/>
                  <a:gd name="connsiteX4" fmla="*/ 4794423 w 4794423"/>
                  <a:gd name="connsiteY4" fmla="*/ 0 h 1977083"/>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5" fmla="*/ 0 w 4893277"/>
                  <a:gd name="connsiteY5" fmla="*/ 108031 h 1541417"/>
                  <a:gd name="connsiteX0" fmla="*/ 4893277 w 4984717"/>
                  <a:gd name="connsiteY0" fmla="*/ 157459 h 1541417"/>
                  <a:gd name="connsiteX1" fmla="*/ 0 w 4984717"/>
                  <a:gd name="connsiteY1" fmla="*/ 108031 h 1541417"/>
                  <a:gd name="connsiteX2" fmla="*/ 2137719 w 4984717"/>
                  <a:gd name="connsiteY2" fmla="*/ 108031 h 1541417"/>
                  <a:gd name="connsiteX3" fmla="*/ 2508422 w 4984717"/>
                  <a:gd name="connsiteY3" fmla="*/ 1541415 h 1541417"/>
                  <a:gd name="connsiteX4" fmla="*/ 3027406 w 4984717"/>
                  <a:gd name="connsiteY4" fmla="*/ 120388 h 1541417"/>
                  <a:gd name="connsiteX5" fmla="*/ 4984717 w 4984717"/>
                  <a:gd name="connsiteY5" fmla="*/ 248899 h 1541417"/>
                  <a:gd name="connsiteX0" fmla="*/ 5078628 w 5078628"/>
                  <a:gd name="connsiteY0" fmla="*/ 0 h 1631093"/>
                  <a:gd name="connsiteX1" fmla="*/ 0 w 5078628"/>
                  <a:gd name="connsiteY1" fmla="*/ 197707 h 1631093"/>
                  <a:gd name="connsiteX2" fmla="*/ 2137719 w 5078628"/>
                  <a:gd name="connsiteY2" fmla="*/ 197707 h 1631093"/>
                  <a:gd name="connsiteX3" fmla="*/ 2508422 w 5078628"/>
                  <a:gd name="connsiteY3" fmla="*/ 1631091 h 1631093"/>
                  <a:gd name="connsiteX4" fmla="*/ 3027406 w 5078628"/>
                  <a:gd name="connsiteY4" fmla="*/ 210064 h 1631093"/>
                  <a:gd name="connsiteX5" fmla="*/ 4984717 w 5078628"/>
                  <a:gd name="connsiteY5" fmla="*/ 338575 h 1631093"/>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2047"/>
                  <a:gd name="connsiteX1" fmla="*/ 2137719 w 4984717"/>
                  <a:gd name="connsiteY1" fmla="*/ 108031 h 1542047"/>
                  <a:gd name="connsiteX2" fmla="*/ 2508422 w 4984717"/>
                  <a:gd name="connsiteY2" fmla="*/ 1541415 h 1542047"/>
                  <a:gd name="connsiteX3" fmla="*/ 2891482 w 4984717"/>
                  <a:gd name="connsiteY3" fmla="*/ 293382 h 1542047"/>
                  <a:gd name="connsiteX4" fmla="*/ 4984717 w 4984717"/>
                  <a:gd name="connsiteY4" fmla="*/ 248899 h 1542047"/>
                  <a:gd name="connsiteX0" fmla="*/ 0 w 4984717"/>
                  <a:gd name="connsiteY0" fmla="*/ 15841 h 1449236"/>
                  <a:gd name="connsiteX1" fmla="*/ 2113005 w 4984717"/>
                  <a:gd name="connsiteY1" fmla="*/ 176479 h 1449236"/>
                  <a:gd name="connsiteX2" fmla="*/ 2508422 w 4984717"/>
                  <a:gd name="connsiteY2" fmla="*/ 1449225 h 1449236"/>
                  <a:gd name="connsiteX3" fmla="*/ 2891482 w 4984717"/>
                  <a:gd name="connsiteY3" fmla="*/ 201192 h 1449236"/>
                  <a:gd name="connsiteX4" fmla="*/ 4984717 w 4984717"/>
                  <a:gd name="connsiteY4" fmla="*/ 156709 h 1449236"/>
                  <a:gd name="connsiteX0" fmla="*/ 0 w 4984717"/>
                  <a:gd name="connsiteY0" fmla="*/ 3009 h 1436422"/>
                  <a:gd name="connsiteX1" fmla="*/ 2125362 w 4984717"/>
                  <a:gd name="connsiteY1" fmla="*/ 225431 h 1436422"/>
                  <a:gd name="connsiteX2" fmla="*/ 2508422 w 4984717"/>
                  <a:gd name="connsiteY2" fmla="*/ 1436393 h 1436422"/>
                  <a:gd name="connsiteX3" fmla="*/ 2891482 w 4984717"/>
                  <a:gd name="connsiteY3" fmla="*/ 188360 h 1436422"/>
                  <a:gd name="connsiteX4" fmla="*/ 4984717 w 4984717"/>
                  <a:gd name="connsiteY4" fmla="*/ 143877 h 1436422"/>
                  <a:gd name="connsiteX0" fmla="*/ 0 w 4984717"/>
                  <a:gd name="connsiteY0" fmla="*/ 3009 h 1436419"/>
                  <a:gd name="connsiteX1" fmla="*/ 2125362 w 4984717"/>
                  <a:gd name="connsiteY1" fmla="*/ 225431 h 1436419"/>
                  <a:gd name="connsiteX2" fmla="*/ 2508422 w 4984717"/>
                  <a:gd name="connsiteY2" fmla="*/ 1436393 h 1436419"/>
                  <a:gd name="connsiteX3" fmla="*/ 2891482 w 4984717"/>
                  <a:gd name="connsiteY3" fmla="*/ 188360 h 1436419"/>
                  <a:gd name="connsiteX4" fmla="*/ 4984717 w 4984717"/>
                  <a:gd name="connsiteY4" fmla="*/ 143877 h 1436419"/>
                  <a:gd name="connsiteX0" fmla="*/ 0 w 4984717"/>
                  <a:gd name="connsiteY0" fmla="*/ 15840 h 1449235"/>
                  <a:gd name="connsiteX1" fmla="*/ 2088292 w 4984717"/>
                  <a:gd name="connsiteY1" fmla="*/ 176478 h 1449235"/>
                  <a:gd name="connsiteX2" fmla="*/ 2508422 w 4984717"/>
                  <a:gd name="connsiteY2" fmla="*/ 1449224 h 1449235"/>
                  <a:gd name="connsiteX3" fmla="*/ 2891482 w 4984717"/>
                  <a:gd name="connsiteY3" fmla="*/ 201191 h 1449235"/>
                  <a:gd name="connsiteX4" fmla="*/ 4984717 w 4984717"/>
                  <a:gd name="connsiteY4" fmla="*/ 156708 h 1449235"/>
                  <a:gd name="connsiteX0" fmla="*/ 0 w 4984717"/>
                  <a:gd name="connsiteY0" fmla="*/ 5160 h 1438555"/>
                  <a:gd name="connsiteX1" fmla="*/ 2088292 w 4984717"/>
                  <a:gd name="connsiteY1" fmla="*/ 165798 h 1438555"/>
                  <a:gd name="connsiteX2" fmla="*/ 2508422 w 4984717"/>
                  <a:gd name="connsiteY2" fmla="*/ 1438544 h 1438555"/>
                  <a:gd name="connsiteX3" fmla="*/ 2891482 w 4984717"/>
                  <a:gd name="connsiteY3" fmla="*/ 190511 h 1438555"/>
                  <a:gd name="connsiteX4" fmla="*/ 4984717 w 4984717"/>
                  <a:gd name="connsiteY4" fmla="*/ 146028 h 1438555"/>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0 h 1433503"/>
                  <a:gd name="connsiteX1" fmla="*/ 2014152 w 5021787"/>
                  <a:gd name="connsiteY1" fmla="*/ 259492 h 1433503"/>
                  <a:gd name="connsiteX2" fmla="*/ 2508422 w 5021787"/>
                  <a:gd name="connsiteY2" fmla="*/ 1433384 h 1433503"/>
                  <a:gd name="connsiteX3" fmla="*/ 2891482 w 5021787"/>
                  <a:gd name="connsiteY3" fmla="*/ 185351 h 1433503"/>
                  <a:gd name="connsiteX4" fmla="*/ 5021787 w 5021787"/>
                  <a:gd name="connsiteY4" fmla="*/ 103798 h 1433503"/>
                  <a:gd name="connsiteX0" fmla="*/ 0 w 5021787"/>
                  <a:gd name="connsiteY0" fmla="*/ 0 h 1433397"/>
                  <a:gd name="connsiteX1" fmla="*/ 2014152 w 5021787"/>
                  <a:gd name="connsiteY1" fmla="*/ 259492 h 1433397"/>
                  <a:gd name="connsiteX2" fmla="*/ 2508422 w 5021787"/>
                  <a:gd name="connsiteY2" fmla="*/ 1433384 h 1433397"/>
                  <a:gd name="connsiteX3" fmla="*/ 2990336 w 5021787"/>
                  <a:gd name="connsiteY3" fmla="*/ 284205 h 1433397"/>
                  <a:gd name="connsiteX4" fmla="*/ 5021787 w 5021787"/>
                  <a:gd name="connsiteY4" fmla="*/ 103798 h 1433397"/>
                  <a:gd name="connsiteX0" fmla="*/ 0 w 5021787"/>
                  <a:gd name="connsiteY0" fmla="*/ 0 h 1692887"/>
                  <a:gd name="connsiteX1" fmla="*/ 2014152 w 5021787"/>
                  <a:gd name="connsiteY1" fmla="*/ 259492 h 1692887"/>
                  <a:gd name="connsiteX2" fmla="*/ 2520779 w 5021787"/>
                  <a:gd name="connsiteY2" fmla="*/ 1692876 h 1692887"/>
                  <a:gd name="connsiteX3" fmla="*/ 2990336 w 5021787"/>
                  <a:gd name="connsiteY3" fmla="*/ 284205 h 1692887"/>
                  <a:gd name="connsiteX4" fmla="*/ 5021787 w 5021787"/>
                  <a:gd name="connsiteY4" fmla="*/ 103798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6500" h="1692887">
                    <a:moveTo>
                      <a:pt x="0" y="0"/>
                    </a:moveTo>
                    <a:cubicBezTo>
                      <a:pt x="1317024" y="16476"/>
                      <a:pt x="1594022" y="-22654"/>
                      <a:pt x="2014152" y="259492"/>
                    </a:cubicBezTo>
                    <a:cubicBezTo>
                      <a:pt x="2434282" y="541638"/>
                      <a:pt x="2358082" y="1688757"/>
                      <a:pt x="2520779" y="1692876"/>
                    </a:cubicBezTo>
                    <a:cubicBezTo>
                      <a:pt x="2683476" y="1696995"/>
                      <a:pt x="2569383" y="557289"/>
                      <a:pt x="2990336" y="284205"/>
                    </a:cubicBezTo>
                    <a:cubicBezTo>
                      <a:pt x="3411289" y="11121"/>
                      <a:pt x="3707027" y="61785"/>
                      <a:pt x="5046500" y="54371"/>
                    </a:cubicBezTo>
                  </a:path>
                </a:pathLst>
              </a:cu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2AF3617F-2D68-3A67-A4C1-69A77456F1E8}"/>
                  </a:ext>
                </a:extLst>
              </p:cNvPr>
              <p:cNvCxnSpPr>
                <a:cxnSpLocks/>
              </p:cNvCxnSpPr>
              <p:nvPr/>
            </p:nvCxnSpPr>
            <p:spPr>
              <a:xfrm flipV="1">
                <a:off x="7142205" y="6463075"/>
                <a:ext cx="4412352" cy="865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96997F4-547B-BA91-97C0-6DA4D31DD562}"/>
                  </a:ext>
                </a:extLst>
              </p:cNvPr>
              <p:cNvCxnSpPr>
                <a:cxnSpLocks/>
              </p:cNvCxnSpPr>
              <p:nvPr/>
            </p:nvCxnSpPr>
            <p:spPr>
              <a:xfrm flipV="1">
                <a:off x="7142205" y="4650078"/>
                <a:ext cx="0" cy="18205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4AEE2FF1-3093-486B-3451-2511743D92BB}"/>
                </a:ext>
              </a:extLst>
            </p:cNvPr>
            <p:cNvSpPr txBox="1"/>
            <p:nvPr/>
          </p:nvSpPr>
          <p:spPr>
            <a:xfrm>
              <a:off x="8801125" y="6465487"/>
              <a:ext cx="1351652" cy="369332"/>
            </a:xfrm>
            <a:prstGeom prst="rect">
              <a:avLst/>
            </a:prstGeom>
            <a:noFill/>
          </p:spPr>
          <p:txBody>
            <a:bodyPr wrap="none" rtlCol="0">
              <a:spAutoFit/>
            </a:bodyPr>
            <a:lstStyle/>
            <a:p>
              <a:r>
                <a:rPr lang="en-US" dirty="0"/>
                <a:t>wavelength</a:t>
              </a:r>
            </a:p>
          </p:txBody>
        </p:sp>
        <p:sp>
          <p:nvSpPr>
            <p:cNvPr id="18" name="TextBox 17">
              <a:extLst>
                <a:ext uri="{FF2B5EF4-FFF2-40B4-BE49-F238E27FC236}">
                  <a16:creationId xmlns:a16="http://schemas.microsoft.com/office/drawing/2014/main" id="{50EAFB9E-5057-B82E-CDC9-8B55DD88A951}"/>
                </a:ext>
              </a:extLst>
            </p:cNvPr>
            <p:cNvSpPr txBox="1"/>
            <p:nvPr/>
          </p:nvSpPr>
          <p:spPr>
            <a:xfrm rot="16200000">
              <a:off x="6300191" y="5474979"/>
              <a:ext cx="1120820" cy="369332"/>
            </a:xfrm>
            <a:prstGeom prst="rect">
              <a:avLst/>
            </a:prstGeom>
            <a:noFill/>
          </p:spPr>
          <p:txBody>
            <a:bodyPr wrap="none" rtlCol="0">
              <a:spAutoFit/>
            </a:bodyPr>
            <a:lstStyle/>
            <a:p>
              <a:r>
                <a:rPr lang="en-US" dirty="0"/>
                <a:t>reflection</a:t>
              </a:r>
            </a:p>
          </p:txBody>
        </p:sp>
      </p:grpSp>
      <p:cxnSp>
        <p:nvCxnSpPr>
          <p:cNvPr id="20" name="Straight Arrow Connector 19">
            <a:extLst>
              <a:ext uri="{FF2B5EF4-FFF2-40B4-BE49-F238E27FC236}">
                <a16:creationId xmlns:a16="http://schemas.microsoft.com/office/drawing/2014/main" id="{8C54E12F-9761-EDD5-D02B-4128D48B8174}"/>
              </a:ext>
            </a:extLst>
          </p:cNvPr>
          <p:cNvCxnSpPr>
            <a:cxnSpLocks/>
          </p:cNvCxnSpPr>
          <p:nvPr/>
        </p:nvCxnSpPr>
        <p:spPr>
          <a:xfrm>
            <a:off x="9341708" y="4485503"/>
            <a:ext cx="86497" cy="1734552"/>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6" name="Arrow: U-Turn 15">
            <a:extLst>
              <a:ext uri="{FF2B5EF4-FFF2-40B4-BE49-F238E27FC236}">
                <a16:creationId xmlns:a16="http://schemas.microsoft.com/office/drawing/2014/main" id="{145B335E-7372-67C3-F78E-CB8718C1A15F}"/>
              </a:ext>
            </a:extLst>
          </p:cNvPr>
          <p:cNvSpPr/>
          <p:nvPr/>
        </p:nvSpPr>
        <p:spPr>
          <a:xfrm rot="13872258">
            <a:off x="5738277" y="2196572"/>
            <a:ext cx="205290" cy="647432"/>
          </a:xfrm>
          <a:prstGeom prst="uturnArrow">
            <a:avLst>
              <a:gd name="adj1" fmla="val 16358"/>
              <a:gd name="adj2" fmla="val 17593"/>
              <a:gd name="adj3" fmla="val 27469"/>
              <a:gd name="adj4" fmla="val 45293"/>
              <a:gd name="adj5" fmla="val 4097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grpSp>
        <p:nvGrpSpPr>
          <p:cNvPr id="27" name="Group 26">
            <a:extLst>
              <a:ext uri="{FF2B5EF4-FFF2-40B4-BE49-F238E27FC236}">
                <a16:creationId xmlns:a16="http://schemas.microsoft.com/office/drawing/2014/main" id="{6196F431-CF84-A550-4629-597B3E397462}"/>
              </a:ext>
            </a:extLst>
          </p:cNvPr>
          <p:cNvGrpSpPr/>
          <p:nvPr/>
        </p:nvGrpSpPr>
        <p:grpSpPr>
          <a:xfrm>
            <a:off x="3292383" y="1953149"/>
            <a:ext cx="1969509" cy="688174"/>
            <a:chOff x="8861523" y="1518425"/>
            <a:chExt cx="1969509" cy="688174"/>
          </a:xfrm>
        </p:grpSpPr>
        <p:sp>
          <p:nvSpPr>
            <p:cNvPr id="28" name="Left Brace 27">
              <a:extLst>
                <a:ext uri="{FF2B5EF4-FFF2-40B4-BE49-F238E27FC236}">
                  <a16:creationId xmlns:a16="http://schemas.microsoft.com/office/drawing/2014/main" id="{19E64210-6E5C-D1B1-6B49-8EAEAAD73AF4}"/>
                </a:ext>
              </a:extLst>
            </p:cNvPr>
            <p:cNvSpPr/>
            <p:nvPr/>
          </p:nvSpPr>
          <p:spPr>
            <a:xfrm rot="3225620">
              <a:off x="9683892" y="1059459"/>
              <a:ext cx="324771" cy="1969509"/>
            </a:xfrm>
            <a:prstGeom prst="leftBrace">
              <a:avLst>
                <a:gd name="adj1" fmla="val 59020"/>
                <a:gd name="adj2" fmla="val 51887"/>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29" name="TextBox 28">
              <a:extLst>
                <a:ext uri="{FF2B5EF4-FFF2-40B4-BE49-F238E27FC236}">
                  <a16:creationId xmlns:a16="http://schemas.microsoft.com/office/drawing/2014/main" id="{411FDB73-7ECB-09A8-28A9-E16A58CE73AB}"/>
                </a:ext>
              </a:extLst>
            </p:cNvPr>
            <p:cNvSpPr txBox="1"/>
            <p:nvPr/>
          </p:nvSpPr>
          <p:spPr>
            <a:xfrm>
              <a:off x="9089698" y="1518425"/>
              <a:ext cx="787395" cy="369332"/>
            </a:xfrm>
            <a:prstGeom prst="rect">
              <a:avLst/>
            </a:prstGeom>
            <a:noFill/>
          </p:spPr>
          <p:txBody>
            <a:bodyPr wrap="none" rtlCol="0">
              <a:spAutoFit/>
            </a:bodyPr>
            <a:lstStyle/>
            <a:p>
              <a:r>
                <a:rPr lang="en-AU" dirty="0">
                  <a:solidFill>
                    <a:schemeClr val="bg1"/>
                  </a:solidFill>
                </a:rPr>
                <a:t>mirror</a:t>
              </a:r>
            </a:p>
          </p:txBody>
        </p:sp>
      </p:grpSp>
      <p:grpSp>
        <p:nvGrpSpPr>
          <p:cNvPr id="30" name="Group 29">
            <a:extLst>
              <a:ext uri="{FF2B5EF4-FFF2-40B4-BE49-F238E27FC236}">
                <a16:creationId xmlns:a16="http://schemas.microsoft.com/office/drawing/2014/main" id="{03327B9C-7E84-0DBD-210A-3BE61A65DB45}"/>
              </a:ext>
            </a:extLst>
          </p:cNvPr>
          <p:cNvGrpSpPr/>
          <p:nvPr/>
        </p:nvGrpSpPr>
        <p:grpSpPr>
          <a:xfrm>
            <a:off x="590026" y="3904575"/>
            <a:ext cx="2045744" cy="763301"/>
            <a:chOff x="6159166" y="3469851"/>
            <a:chExt cx="2045744" cy="763301"/>
          </a:xfrm>
        </p:grpSpPr>
        <p:sp>
          <p:nvSpPr>
            <p:cNvPr id="31" name="Left Brace 30">
              <a:extLst>
                <a:ext uri="{FF2B5EF4-FFF2-40B4-BE49-F238E27FC236}">
                  <a16:creationId xmlns:a16="http://schemas.microsoft.com/office/drawing/2014/main" id="{0E55BF10-73F9-83D2-CB4D-BA358C3FF69D}"/>
                </a:ext>
              </a:extLst>
            </p:cNvPr>
            <p:cNvSpPr/>
            <p:nvPr/>
          </p:nvSpPr>
          <p:spPr>
            <a:xfrm rot="3245072">
              <a:off x="7022878" y="3051121"/>
              <a:ext cx="318319" cy="2045744"/>
            </a:xfrm>
            <a:prstGeom prst="leftBrace">
              <a:avLst>
                <a:gd name="adj1" fmla="val 65546"/>
                <a:gd name="adj2" fmla="val 51887"/>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32" name="TextBox 31">
              <a:extLst>
                <a:ext uri="{FF2B5EF4-FFF2-40B4-BE49-F238E27FC236}">
                  <a16:creationId xmlns:a16="http://schemas.microsoft.com/office/drawing/2014/main" id="{D4BB9A28-B35B-312E-FE13-629E60EB3424}"/>
                </a:ext>
              </a:extLst>
            </p:cNvPr>
            <p:cNvSpPr txBox="1"/>
            <p:nvPr/>
          </p:nvSpPr>
          <p:spPr>
            <a:xfrm>
              <a:off x="6550355" y="3469851"/>
              <a:ext cx="787395" cy="369332"/>
            </a:xfrm>
            <a:prstGeom prst="rect">
              <a:avLst/>
            </a:prstGeom>
            <a:noFill/>
          </p:spPr>
          <p:txBody>
            <a:bodyPr wrap="none" rtlCol="0">
              <a:spAutoFit/>
            </a:bodyPr>
            <a:lstStyle/>
            <a:p>
              <a:r>
                <a:rPr lang="en-AU" dirty="0">
                  <a:solidFill>
                    <a:schemeClr val="bg1"/>
                  </a:solidFill>
                </a:rPr>
                <a:t>mirror</a:t>
              </a:r>
            </a:p>
          </p:txBody>
        </p:sp>
      </p:grpSp>
      <p:grpSp>
        <p:nvGrpSpPr>
          <p:cNvPr id="33" name="Group 32">
            <a:extLst>
              <a:ext uri="{FF2B5EF4-FFF2-40B4-BE49-F238E27FC236}">
                <a16:creationId xmlns:a16="http://schemas.microsoft.com/office/drawing/2014/main" id="{EB0B990B-6FC2-4D67-8314-CB6A671E1B29}"/>
              </a:ext>
            </a:extLst>
          </p:cNvPr>
          <p:cNvGrpSpPr/>
          <p:nvPr/>
        </p:nvGrpSpPr>
        <p:grpSpPr>
          <a:xfrm>
            <a:off x="3182641" y="3928529"/>
            <a:ext cx="1094496" cy="678753"/>
            <a:chOff x="8751781" y="3493805"/>
            <a:chExt cx="1094496" cy="678753"/>
          </a:xfrm>
        </p:grpSpPr>
        <p:sp>
          <p:nvSpPr>
            <p:cNvPr id="34" name="Left Brace 33">
              <a:extLst>
                <a:ext uri="{FF2B5EF4-FFF2-40B4-BE49-F238E27FC236}">
                  <a16:creationId xmlns:a16="http://schemas.microsoft.com/office/drawing/2014/main" id="{D41F9FA2-1CBD-176F-7E86-83CF818AA353}"/>
                </a:ext>
              </a:extLst>
            </p:cNvPr>
            <p:cNvSpPr/>
            <p:nvPr/>
          </p:nvSpPr>
          <p:spPr>
            <a:xfrm rot="14051706">
              <a:off x="9072770" y="3172816"/>
              <a:ext cx="267266" cy="909243"/>
            </a:xfrm>
            <a:prstGeom prst="leftBrace">
              <a:avLst>
                <a:gd name="adj1" fmla="val 103514"/>
                <a:gd name="adj2" fmla="val 51887"/>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35" name="TextBox 34">
              <a:extLst>
                <a:ext uri="{FF2B5EF4-FFF2-40B4-BE49-F238E27FC236}">
                  <a16:creationId xmlns:a16="http://schemas.microsoft.com/office/drawing/2014/main" id="{C54C2513-C4F2-8201-165B-56ABAB5D477F}"/>
                </a:ext>
              </a:extLst>
            </p:cNvPr>
            <p:cNvSpPr txBox="1"/>
            <p:nvPr/>
          </p:nvSpPr>
          <p:spPr>
            <a:xfrm>
              <a:off x="9071706" y="3803226"/>
              <a:ext cx="774571" cy="369332"/>
            </a:xfrm>
            <a:prstGeom prst="rect">
              <a:avLst/>
            </a:prstGeom>
            <a:noFill/>
          </p:spPr>
          <p:txBody>
            <a:bodyPr wrap="none" rtlCol="0">
              <a:spAutoFit/>
            </a:bodyPr>
            <a:lstStyle/>
            <a:p>
              <a:r>
                <a:rPr lang="en-US" dirty="0">
                  <a:solidFill>
                    <a:schemeClr val="bg1"/>
                  </a:solidFill>
                </a:rPr>
                <a:t>cavity</a:t>
              </a:r>
            </a:p>
          </p:txBody>
        </p:sp>
      </p:grpSp>
    </p:spTree>
    <p:extLst>
      <p:ext uri="{BB962C8B-B14F-4D97-AF65-F5344CB8AC3E}">
        <p14:creationId xmlns:p14="http://schemas.microsoft.com/office/powerpoint/2010/main" val="72101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A89362-97A1-1372-BD13-D482D3324DD5}"/>
              </a:ext>
            </a:extLst>
          </p:cNvPr>
          <p:cNvSpPr>
            <a:spLocks noGrp="1"/>
          </p:cNvSpPr>
          <p:nvPr>
            <p:ph type="title"/>
          </p:nvPr>
        </p:nvSpPr>
        <p:spPr>
          <a:xfrm>
            <a:off x="190501" y="715796"/>
            <a:ext cx="10801350" cy="469056"/>
          </a:xfrm>
        </p:spPr>
        <p:txBody>
          <a:bodyPr/>
          <a:lstStyle/>
          <a:p>
            <a:r>
              <a:rPr lang="en-AU" dirty="0"/>
              <a:t>Whispering gallery mode resonators</a:t>
            </a:r>
          </a:p>
        </p:txBody>
      </p:sp>
      <p:sp>
        <p:nvSpPr>
          <p:cNvPr id="5" name="Footer Placeholder 4">
            <a:extLst>
              <a:ext uri="{FF2B5EF4-FFF2-40B4-BE49-F238E27FC236}">
                <a16:creationId xmlns:a16="http://schemas.microsoft.com/office/drawing/2014/main" id="{003730FA-768B-EEF1-140E-652763A425F6}"/>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E6599C86-1185-D8E2-D174-132173B76168}"/>
              </a:ext>
            </a:extLst>
          </p:cNvPr>
          <p:cNvSpPr>
            <a:spLocks noGrp="1"/>
          </p:cNvSpPr>
          <p:nvPr>
            <p:ph type="sldNum" sz="quarter" idx="18"/>
          </p:nvPr>
        </p:nvSpPr>
        <p:spPr/>
        <p:txBody>
          <a:bodyPr/>
          <a:lstStyle/>
          <a:p>
            <a:fld id="{2CCE7A2F-ECC0-465E-AEEC-8B0EB9E19E0D}" type="slidenum">
              <a:rPr lang="en-AU" smtClean="0"/>
              <a:t>9</a:t>
            </a:fld>
            <a:endParaRPr lang="en-AU"/>
          </a:p>
        </p:txBody>
      </p:sp>
      <p:pic>
        <p:nvPicPr>
          <p:cNvPr id="12" name="Picture 11">
            <a:extLst>
              <a:ext uri="{FF2B5EF4-FFF2-40B4-BE49-F238E27FC236}">
                <a16:creationId xmlns:a16="http://schemas.microsoft.com/office/drawing/2014/main" id="{D8312AAA-3004-24CF-F0D1-E20C311DAF72}"/>
              </a:ext>
            </a:extLst>
          </p:cNvPr>
          <p:cNvPicPr>
            <a:picLocks noChangeAspect="1"/>
          </p:cNvPicPr>
          <p:nvPr/>
        </p:nvPicPr>
        <p:blipFill rotWithShape="1">
          <a:blip r:embed="rId2"/>
          <a:srcRect t="16633" b="7938"/>
          <a:stretch/>
        </p:blipFill>
        <p:spPr>
          <a:xfrm>
            <a:off x="207319" y="2043293"/>
            <a:ext cx="12013256" cy="3500702"/>
          </a:xfrm>
          <a:prstGeom prst="rect">
            <a:avLst/>
          </a:prstGeom>
        </p:spPr>
      </p:pic>
      <p:grpSp>
        <p:nvGrpSpPr>
          <p:cNvPr id="10" name="Group 9">
            <a:extLst>
              <a:ext uri="{FF2B5EF4-FFF2-40B4-BE49-F238E27FC236}">
                <a16:creationId xmlns:a16="http://schemas.microsoft.com/office/drawing/2014/main" id="{B98E7BA8-9E5C-D55B-0846-15C8367D8029}"/>
              </a:ext>
            </a:extLst>
          </p:cNvPr>
          <p:cNvGrpSpPr/>
          <p:nvPr/>
        </p:nvGrpSpPr>
        <p:grpSpPr>
          <a:xfrm>
            <a:off x="104004" y="2160028"/>
            <a:ext cx="2684162" cy="384391"/>
            <a:chOff x="104004" y="2160028"/>
            <a:chExt cx="2684162" cy="384391"/>
          </a:xfrm>
        </p:grpSpPr>
        <p:sp>
          <p:nvSpPr>
            <p:cNvPr id="2" name="Rectangle 1">
              <a:extLst>
                <a:ext uri="{FF2B5EF4-FFF2-40B4-BE49-F238E27FC236}">
                  <a16:creationId xmlns:a16="http://schemas.microsoft.com/office/drawing/2014/main" id="{21B3EC6F-298F-F489-0FEE-DF51D4ECB700}"/>
                </a:ext>
              </a:extLst>
            </p:cNvPr>
            <p:cNvSpPr/>
            <p:nvPr/>
          </p:nvSpPr>
          <p:spPr>
            <a:xfrm>
              <a:off x="104004" y="2160028"/>
              <a:ext cx="2684162" cy="14275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77ACBFDA-D805-C83C-B952-9ED007E6E575}"/>
                </a:ext>
              </a:extLst>
            </p:cNvPr>
            <p:cNvCxnSpPr/>
            <p:nvPr/>
          </p:nvCxnSpPr>
          <p:spPr>
            <a:xfrm>
              <a:off x="1144202" y="2198026"/>
              <a:ext cx="333632" cy="33806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6F8FF1E-D4EA-EEFF-E78B-7D4520059DC0}"/>
                </a:ext>
              </a:extLst>
            </p:cNvPr>
            <p:cNvCxnSpPr>
              <a:cxnSpLocks/>
            </p:cNvCxnSpPr>
            <p:nvPr/>
          </p:nvCxnSpPr>
          <p:spPr>
            <a:xfrm flipV="1">
              <a:off x="1080703" y="2203906"/>
              <a:ext cx="397131" cy="34051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Rectangle 10">
            <a:extLst>
              <a:ext uri="{FF2B5EF4-FFF2-40B4-BE49-F238E27FC236}">
                <a16:creationId xmlns:a16="http://schemas.microsoft.com/office/drawing/2014/main" id="{FFF3192F-7AB7-6195-FB24-65888E8D4216}"/>
              </a:ext>
            </a:extLst>
          </p:cNvPr>
          <p:cNvSpPr/>
          <p:nvPr/>
        </p:nvSpPr>
        <p:spPr>
          <a:xfrm>
            <a:off x="5690937" y="1768642"/>
            <a:ext cx="6376737" cy="403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148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A89362-97A1-1372-BD13-D482D3324DD5}"/>
              </a:ext>
            </a:extLst>
          </p:cNvPr>
          <p:cNvSpPr>
            <a:spLocks noGrp="1"/>
          </p:cNvSpPr>
          <p:nvPr>
            <p:ph type="title"/>
          </p:nvPr>
        </p:nvSpPr>
        <p:spPr>
          <a:xfrm>
            <a:off x="190501" y="715796"/>
            <a:ext cx="10801350" cy="469056"/>
          </a:xfrm>
        </p:spPr>
        <p:txBody>
          <a:bodyPr/>
          <a:lstStyle/>
          <a:p>
            <a:r>
              <a:rPr lang="en-AU" dirty="0"/>
              <a:t>Whispering gallery mode resonators</a:t>
            </a:r>
          </a:p>
        </p:txBody>
      </p:sp>
      <p:sp>
        <p:nvSpPr>
          <p:cNvPr id="4" name="Text Placeholder 3">
            <a:extLst>
              <a:ext uri="{FF2B5EF4-FFF2-40B4-BE49-F238E27FC236}">
                <a16:creationId xmlns:a16="http://schemas.microsoft.com/office/drawing/2014/main" id="{EC6C5078-0742-8E7C-4D21-91B95E88A133}"/>
              </a:ext>
            </a:extLst>
          </p:cNvPr>
          <p:cNvSpPr>
            <a:spLocks noGrp="1"/>
          </p:cNvSpPr>
          <p:nvPr>
            <p:ph type="body" sz="quarter" idx="15"/>
          </p:nvPr>
        </p:nvSpPr>
        <p:spPr/>
        <p:txBody>
          <a:bodyPr/>
          <a:lstStyle/>
          <a:p>
            <a:endParaRPr lang="en-AU"/>
          </a:p>
        </p:txBody>
      </p:sp>
      <p:sp>
        <p:nvSpPr>
          <p:cNvPr id="5" name="Footer Placeholder 4">
            <a:extLst>
              <a:ext uri="{FF2B5EF4-FFF2-40B4-BE49-F238E27FC236}">
                <a16:creationId xmlns:a16="http://schemas.microsoft.com/office/drawing/2014/main" id="{003730FA-768B-EEF1-140E-652763A425F6}"/>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E6599C86-1185-D8E2-D174-132173B76168}"/>
              </a:ext>
            </a:extLst>
          </p:cNvPr>
          <p:cNvSpPr>
            <a:spLocks noGrp="1"/>
          </p:cNvSpPr>
          <p:nvPr>
            <p:ph type="sldNum" sz="quarter" idx="18"/>
          </p:nvPr>
        </p:nvSpPr>
        <p:spPr/>
        <p:txBody>
          <a:bodyPr/>
          <a:lstStyle/>
          <a:p>
            <a:fld id="{2CCE7A2F-ECC0-465E-AEEC-8B0EB9E19E0D}" type="slidenum">
              <a:rPr lang="en-AU" smtClean="0"/>
              <a:t>10</a:t>
            </a:fld>
            <a:endParaRPr lang="en-AU"/>
          </a:p>
        </p:txBody>
      </p:sp>
      <p:sp>
        <p:nvSpPr>
          <p:cNvPr id="8" name="Oval 7">
            <a:extLst>
              <a:ext uri="{FF2B5EF4-FFF2-40B4-BE49-F238E27FC236}">
                <a16:creationId xmlns:a16="http://schemas.microsoft.com/office/drawing/2014/main" id="{F055E433-DA2C-2BE5-4618-95EB7E0E5149}"/>
              </a:ext>
            </a:extLst>
          </p:cNvPr>
          <p:cNvSpPr/>
          <p:nvPr/>
        </p:nvSpPr>
        <p:spPr>
          <a:xfrm>
            <a:off x="5080017" y="1462555"/>
            <a:ext cx="1122677" cy="1187060"/>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a:extLst>
              <a:ext uri="{FF2B5EF4-FFF2-40B4-BE49-F238E27FC236}">
                <a16:creationId xmlns:a16="http://schemas.microsoft.com/office/drawing/2014/main" id="{BB6F6930-A9A5-300B-14AE-72700C9AD246}"/>
              </a:ext>
            </a:extLst>
          </p:cNvPr>
          <p:cNvSpPr/>
          <p:nvPr/>
        </p:nvSpPr>
        <p:spPr>
          <a:xfrm>
            <a:off x="6123175" y="1625303"/>
            <a:ext cx="655390" cy="829868"/>
          </a:xfrm>
          <a:prstGeom prst="ellipse">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4B1C05C-8F6A-E374-70EF-6149D156B74F}"/>
                  </a:ext>
                </a:extLst>
              </p:cNvPr>
              <p:cNvSpPr txBox="1"/>
              <p:nvPr/>
            </p:nvSpPr>
            <p:spPr>
              <a:xfrm>
                <a:off x="4224909" y="1650681"/>
                <a:ext cx="4451923"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sz="4800" smtClean="0">
                          <a:latin typeface="Cambria Math" panose="02040503050406030204" pitchFamily="18" charset="0"/>
                        </a:rPr>
                        <m:t>2</m:t>
                      </m:r>
                      <m:r>
                        <a:rPr lang="en-AU" sz="4800" i="1">
                          <a:latin typeface="Cambria Math" panose="02040503050406030204" pitchFamily="18" charset="0"/>
                        </a:rPr>
                        <m:t>𝜋</m:t>
                      </m:r>
                      <m:sSub>
                        <m:sSubPr>
                          <m:ctrlPr>
                            <a:rPr lang="en-AU" sz="4800" i="1">
                              <a:solidFill>
                                <a:srgbClr val="836967"/>
                              </a:solidFill>
                              <a:latin typeface="Cambria Math" panose="02040503050406030204" pitchFamily="18" charset="0"/>
                            </a:rPr>
                          </m:ctrlPr>
                        </m:sSubPr>
                        <m:e>
                          <m:r>
                            <a:rPr lang="en-AU" sz="4800" b="0" i="1" smtClean="0">
                              <a:solidFill>
                                <a:srgbClr val="836967"/>
                              </a:solidFill>
                              <a:latin typeface="Cambria Math" panose="02040503050406030204" pitchFamily="18" charset="0"/>
                            </a:rPr>
                            <m:t> </m:t>
                          </m:r>
                          <m:r>
                            <a:rPr lang="en-AU" sz="4800" i="1">
                              <a:latin typeface="Cambria Math" panose="02040503050406030204" pitchFamily="18" charset="0"/>
                            </a:rPr>
                            <m:t>𝑛</m:t>
                          </m:r>
                        </m:e>
                        <m:sub>
                          <m:r>
                            <m:rPr>
                              <m:sty m:val="p"/>
                            </m:rPr>
                            <a:rPr lang="en-AU" sz="4800" i="0">
                              <a:latin typeface="Cambria Math" panose="02040503050406030204" pitchFamily="18" charset="0"/>
                            </a:rPr>
                            <m:t>eff</m:t>
                          </m:r>
                        </m:sub>
                      </m:sSub>
                      <m:r>
                        <a:rPr lang="en-AU" sz="4800" b="0" i="1" smtClean="0">
                          <a:latin typeface="Cambria Math" panose="02040503050406030204" pitchFamily="18" charset="0"/>
                        </a:rPr>
                        <m:t> </m:t>
                      </m:r>
                      <m:r>
                        <a:rPr lang="en-AU" sz="4800" i="1">
                          <a:latin typeface="Cambria Math" panose="02040503050406030204" pitchFamily="18" charset="0"/>
                        </a:rPr>
                        <m:t>𝑅</m:t>
                      </m:r>
                      <m:r>
                        <a:rPr lang="en-AU" sz="4800" i="0">
                          <a:latin typeface="Cambria Math" panose="02040503050406030204" pitchFamily="18" charset="0"/>
                        </a:rPr>
                        <m:t>=</m:t>
                      </m:r>
                      <m:r>
                        <a:rPr lang="en-AU" sz="4800" i="1">
                          <a:latin typeface="Cambria Math" panose="02040503050406030204" pitchFamily="18" charset="0"/>
                        </a:rPr>
                        <m:t>𝑚</m:t>
                      </m:r>
                      <m:sSub>
                        <m:sSubPr>
                          <m:ctrlPr>
                            <a:rPr lang="en-AU" sz="4800" i="1">
                              <a:solidFill>
                                <a:srgbClr val="836967"/>
                              </a:solidFill>
                              <a:latin typeface="Cambria Math" panose="02040503050406030204" pitchFamily="18" charset="0"/>
                            </a:rPr>
                          </m:ctrlPr>
                        </m:sSubPr>
                        <m:e>
                          <m:r>
                            <a:rPr lang="en-AU" sz="4800" i="1">
                              <a:latin typeface="Cambria Math" panose="02040503050406030204" pitchFamily="18" charset="0"/>
                            </a:rPr>
                            <m:t>𝜆</m:t>
                          </m:r>
                        </m:e>
                        <m:sub>
                          <m:r>
                            <a:rPr lang="en-AU" sz="4800" i="0">
                              <a:latin typeface="Cambria Math" panose="02040503050406030204" pitchFamily="18" charset="0"/>
                            </a:rPr>
                            <m:t>0</m:t>
                          </m:r>
                        </m:sub>
                      </m:sSub>
                    </m:oMath>
                  </m:oMathPara>
                </a14:m>
                <a:endParaRPr lang="en-AU" sz="4800" dirty="0"/>
              </a:p>
            </p:txBody>
          </p:sp>
        </mc:Choice>
        <mc:Fallback xmlns="">
          <p:sp>
            <p:nvSpPr>
              <p:cNvPr id="10" name="TextBox 9">
                <a:extLst>
                  <a:ext uri="{FF2B5EF4-FFF2-40B4-BE49-F238E27FC236}">
                    <a16:creationId xmlns:a16="http://schemas.microsoft.com/office/drawing/2014/main" id="{94B1C05C-8F6A-E374-70EF-6149D156B74F}"/>
                  </a:ext>
                </a:extLst>
              </p:cNvPr>
              <p:cNvSpPr txBox="1">
                <a:spLocks noRot="1" noChangeAspect="1" noMove="1" noResize="1" noEditPoints="1" noAdjustHandles="1" noChangeArrowheads="1" noChangeShapeType="1" noTextEdit="1"/>
              </p:cNvSpPr>
              <p:nvPr/>
            </p:nvSpPr>
            <p:spPr>
              <a:xfrm>
                <a:off x="4224909" y="1650681"/>
                <a:ext cx="4451923" cy="738664"/>
              </a:xfrm>
              <a:prstGeom prst="rect">
                <a:avLst/>
              </a:prstGeom>
              <a:blipFill>
                <a:blip r:embed="rId2"/>
                <a:stretch>
                  <a:fillRect l="-2273" t="-5085" r="-284" b="-38983"/>
                </a:stretch>
              </a:blipFill>
            </p:spPr>
            <p:txBody>
              <a:bodyPr/>
              <a:lstStyle/>
              <a:p>
                <a:r>
                  <a:rPr lang="en-US">
                    <a:noFill/>
                  </a:rPr>
                  <a:t> </a:t>
                </a:r>
              </a:p>
            </p:txBody>
          </p:sp>
        </mc:Fallback>
      </mc:AlternateContent>
      <p:pic>
        <p:nvPicPr>
          <p:cNvPr id="11" name="Picture 10" descr="A close-up of a white circle&#10;&#10;Description automatically generated">
            <a:extLst>
              <a:ext uri="{FF2B5EF4-FFF2-40B4-BE49-F238E27FC236}">
                <a16:creationId xmlns:a16="http://schemas.microsoft.com/office/drawing/2014/main" id="{6EBB33B0-10C8-50D1-F9FC-C71083EAEC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807" y="1262954"/>
            <a:ext cx="2285100" cy="1713825"/>
          </a:xfrm>
          <a:prstGeom prst="rect">
            <a:avLst/>
          </a:prstGeom>
        </p:spPr>
      </p:pic>
      <p:sp>
        <p:nvSpPr>
          <p:cNvPr id="13" name="TextBox 12">
            <a:extLst>
              <a:ext uri="{FF2B5EF4-FFF2-40B4-BE49-F238E27FC236}">
                <a16:creationId xmlns:a16="http://schemas.microsoft.com/office/drawing/2014/main" id="{CFAD2A73-A5E7-A482-2716-81315EC703CA}"/>
              </a:ext>
            </a:extLst>
          </p:cNvPr>
          <p:cNvSpPr txBox="1"/>
          <p:nvPr/>
        </p:nvSpPr>
        <p:spPr>
          <a:xfrm>
            <a:off x="9170322" y="2733472"/>
            <a:ext cx="2326278" cy="2862322"/>
          </a:xfrm>
          <a:prstGeom prst="rect">
            <a:avLst/>
          </a:prstGeom>
          <a:solidFill>
            <a:schemeClr val="bg1">
              <a:lumMod val="85000"/>
            </a:schemeClr>
          </a:solidFill>
          <a:ln w="28575">
            <a:solidFill>
              <a:srgbClr val="FF0000"/>
            </a:solidFill>
          </a:ln>
        </p:spPr>
        <p:txBody>
          <a:bodyPr wrap="none" rtlCol="0">
            <a:spAutoFit/>
          </a:bodyPr>
          <a:lstStyle/>
          <a:p>
            <a:r>
              <a:rPr lang="en-AU" dirty="0"/>
              <a:t>Force</a:t>
            </a:r>
          </a:p>
          <a:p>
            <a:r>
              <a:rPr lang="en-AU" dirty="0"/>
              <a:t>Acceleration</a:t>
            </a:r>
          </a:p>
          <a:p>
            <a:r>
              <a:rPr lang="en-AU" dirty="0"/>
              <a:t>Magnetic fields</a:t>
            </a:r>
          </a:p>
          <a:p>
            <a:r>
              <a:rPr lang="en-AU" dirty="0"/>
              <a:t>Electric fields</a:t>
            </a:r>
          </a:p>
          <a:p>
            <a:r>
              <a:rPr lang="en-AU" dirty="0"/>
              <a:t>Temperature</a:t>
            </a:r>
          </a:p>
          <a:p>
            <a:r>
              <a:rPr lang="en-AU" dirty="0"/>
              <a:t>Gases</a:t>
            </a:r>
          </a:p>
          <a:p>
            <a:r>
              <a:rPr lang="en-AU" dirty="0"/>
              <a:t>Ultrasounds</a:t>
            </a:r>
          </a:p>
          <a:p>
            <a:r>
              <a:rPr lang="en-AU" dirty="0"/>
              <a:t>Gravitational waves</a:t>
            </a:r>
          </a:p>
          <a:p>
            <a:r>
              <a:rPr lang="en-AU" dirty="0"/>
              <a:t>Viscosity</a:t>
            </a:r>
          </a:p>
          <a:p>
            <a:r>
              <a:rPr lang="en-AU" dirty="0"/>
              <a:t>Biological particles…</a:t>
            </a:r>
          </a:p>
        </p:txBody>
      </p:sp>
      <p:grpSp>
        <p:nvGrpSpPr>
          <p:cNvPr id="7" name="Group 6">
            <a:extLst>
              <a:ext uri="{FF2B5EF4-FFF2-40B4-BE49-F238E27FC236}">
                <a16:creationId xmlns:a16="http://schemas.microsoft.com/office/drawing/2014/main" id="{E2924B34-6AA5-EB93-1538-260D73D5C2F3}"/>
              </a:ext>
            </a:extLst>
          </p:cNvPr>
          <p:cNvGrpSpPr/>
          <p:nvPr/>
        </p:nvGrpSpPr>
        <p:grpSpPr>
          <a:xfrm>
            <a:off x="2643143" y="3250149"/>
            <a:ext cx="5851155" cy="2897305"/>
            <a:chOff x="7142205" y="4650078"/>
            <a:chExt cx="4556368" cy="1821651"/>
          </a:xfrm>
        </p:grpSpPr>
        <p:sp>
          <p:nvSpPr>
            <p:cNvPr id="15" name="Freeform 14">
              <a:extLst>
                <a:ext uri="{FF2B5EF4-FFF2-40B4-BE49-F238E27FC236}">
                  <a16:creationId xmlns:a16="http://schemas.microsoft.com/office/drawing/2014/main" id="{663567C8-074B-AEAB-1C5D-357F5458A0C4}"/>
                </a:ext>
              </a:extLst>
            </p:cNvPr>
            <p:cNvSpPr/>
            <p:nvPr/>
          </p:nvSpPr>
          <p:spPr>
            <a:xfrm>
              <a:off x="7168040" y="5193453"/>
              <a:ext cx="4530533" cy="1149509"/>
            </a:xfrm>
            <a:custGeom>
              <a:avLst/>
              <a:gdLst>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3200401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4794423"/>
                <a:gd name="connsiteY0" fmla="*/ 543697 h 1977083"/>
                <a:gd name="connsiteX1" fmla="*/ 2137719 w 4794423"/>
                <a:gd name="connsiteY1" fmla="*/ 543697 h 1977083"/>
                <a:gd name="connsiteX2" fmla="*/ 2508422 w 4794423"/>
                <a:gd name="connsiteY2" fmla="*/ 1977081 h 1977083"/>
                <a:gd name="connsiteX3" fmla="*/ 3027406 w 4794423"/>
                <a:gd name="connsiteY3" fmla="*/ 556054 h 1977083"/>
                <a:gd name="connsiteX4" fmla="*/ 4794423 w 4794423"/>
                <a:gd name="connsiteY4" fmla="*/ 0 h 1977083"/>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5" fmla="*/ 0 w 4893277"/>
                <a:gd name="connsiteY5" fmla="*/ 108031 h 1541417"/>
                <a:gd name="connsiteX0" fmla="*/ 4893277 w 4984717"/>
                <a:gd name="connsiteY0" fmla="*/ 157459 h 1541417"/>
                <a:gd name="connsiteX1" fmla="*/ 0 w 4984717"/>
                <a:gd name="connsiteY1" fmla="*/ 108031 h 1541417"/>
                <a:gd name="connsiteX2" fmla="*/ 2137719 w 4984717"/>
                <a:gd name="connsiteY2" fmla="*/ 108031 h 1541417"/>
                <a:gd name="connsiteX3" fmla="*/ 2508422 w 4984717"/>
                <a:gd name="connsiteY3" fmla="*/ 1541415 h 1541417"/>
                <a:gd name="connsiteX4" fmla="*/ 3027406 w 4984717"/>
                <a:gd name="connsiteY4" fmla="*/ 120388 h 1541417"/>
                <a:gd name="connsiteX5" fmla="*/ 4984717 w 4984717"/>
                <a:gd name="connsiteY5" fmla="*/ 248899 h 1541417"/>
                <a:gd name="connsiteX0" fmla="*/ 5078628 w 5078628"/>
                <a:gd name="connsiteY0" fmla="*/ 0 h 1631093"/>
                <a:gd name="connsiteX1" fmla="*/ 0 w 5078628"/>
                <a:gd name="connsiteY1" fmla="*/ 197707 h 1631093"/>
                <a:gd name="connsiteX2" fmla="*/ 2137719 w 5078628"/>
                <a:gd name="connsiteY2" fmla="*/ 197707 h 1631093"/>
                <a:gd name="connsiteX3" fmla="*/ 2508422 w 5078628"/>
                <a:gd name="connsiteY3" fmla="*/ 1631091 h 1631093"/>
                <a:gd name="connsiteX4" fmla="*/ 3027406 w 5078628"/>
                <a:gd name="connsiteY4" fmla="*/ 210064 h 1631093"/>
                <a:gd name="connsiteX5" fmla="*/ 4984717 w 5078628"/>
                <a:gd name="connsiteY5" fmla="*/ 338575 h 1631093"/>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2047"/>
                <a:gd name="connsiteX1" fmla="*/ 2137719 w 4984717"/>
                <a:gd name="connsiteY1" fmla="*/ 108031 h 1542047"/>
                <a:gd name="connsiteX2" fmla="*/ 2508422 w 4984717"/>
                <a:gd name="connsiteY2" fmla="*/ 1541415 h 1542047"/>
                <a:gd name="connsiteX3" fmla="*/ 2891482 w 4984717"/>
                <a:gd name="connsiteY3" fmla="*/ 293382 h 1542047"/>
                <a:gd name="connsiteX4" fmla="*/ 4984717 w 4984717"/>
                <a:gd name="connsiteY4" fmla="*/ 248899 h 1542047"/>
                <a:gd name="connsiteX0" fmla="*/ 0 w 4984717"/>
                <a:gd name="connsiteY0" fmla="*/ 15841 h 1449236"/>
                <a:gd name="connsiteX1" fmla="*/ 2113005 w 4984717"/>
                <a:gd name="connsiteY1" fmla="*/ 176479 h 1449236"/>
                <a:gd name="connsiteX2" fmla="*/ 2508422 w 4984717"/>
                <a:gd name="connsiteY2" fmla="*/ 1449225 h 1449236"/>
                <a:gd name="connsiteX3" fmla="*/ 2891482 w 4984717"/>
                <a:gd name="connsiteY3" fmla="*/ 201192 h 1449236"/>
                <a:gd name="connsiteX4" fmla="*/ 4984717 w 4984717"/>
                <a:gd name="connsiteY4" fmla="*/ 156709 h 1449236"/>
                <a:gd name="connsiteX0" fmla="*/ 0 w 4984717"/>
                <a:gd name="connsiteY0" fmla="*/ 3009 h 1436422"/>
                <a:gd name="connsiteX1" fmla="*/ 2125362 w 4984717"/>
                <a:gd name="connsiteY1" fmla="*/ 225431 h 1436422"/>
                <a:gd name="connsiteX2" fmla="*/ 2508422 w 4984717"/>
                <a:gd name="connsiteY2" fmla="*/ 1436393 h 1436422"/>
                <a:gd name="connsiteX3" fmla="*/ 2891482 w 4984717"/>
                <a:gd name="connsiteY3" fmla="*/ 188360 h 1436422"/>
                <a:gd name="connsiteX4" fmla="*/ 4984717 w 4984717"/>
                <a:gd name="connsiteY4" fmla="*/ 143877 h 1436422"/>
                <a:gd name="connsiteX0" fmla="*/ 0 w 4984717"/>
                <a:gd name="connsiteY0" fmla="*/ 3009 h 1436419"/>
                <a:gd name="connsiteX1" fmla="*/ 2125362 w 4984717"/>
                <a:gd name="connsiteY1" fmla="*/ 225431 h 1436419"/>
                <a:gd name="connsiteX2" fmla="*/ 2508422 w 4984717"/>
                <a:gd name="connsiteY2" fmla="*/ 1436393 h 1436419"/>
                <a:gd name="connsiteX3" fmla="*/ 2891482 w 4984717"/>
                <a:gd name="connsiteY3" fmla="*/ 188360 h 1436419"/>
                <a:gd name="connsiteX4" fmla="*/ 4984717 w 4984717"/>
                <a:gd name="connsiteY4" fmla="*/ 143877 h 1436419"/>
                <a:gd name="connsiteX0" fmla="*/ 0 w 4984717"/>
                <a:gd name="connsiteY0" fmla="*/ 15840 h 1449235"/>
                <a:gd name="connsiteX1" fmla="*/ 2088292 w 4984717"/>
                <a:gd name="connsiteY1" fmla="*/ 176478 h 1449235"/>
                <a:gd name="connsiteX2" fmla="*/ 2508422 w 4984717"/>
                <a:gd name="connsiteY2" fmla="*/ 1449224 h 1449235"/>
                <a:gd name="connsiteX3" fmla="*/ 2891482 w 4984717"/>
                <a:gd name="connsiteY3" fmla="*/ 201191 h 1449235"/>
                <a:gd name="connsiteX4" fmla="*/ 4984717 w 4984717"/>
                <a:gd name="connsiteY4" fmla="*/ 156708 h 1449235"/>
                <a:gd name="connsiteX0" fmla="*/ 0 w 4984717"/>
                <a:gd name="connsiteY0" fmla="*/ 5160 h 1438555"/>
                <a:gd name="connsiteX1" fmla="*/ 2088292 w 4984717"/>
                <a:gd name="connsiteY1" fmla="*/ 165798 h 1438555"/>
                <a:gd name="connsiteX2" fmla="*/ 2508422 w 4984717"/>
                <a:gd name="connsiteY2" fmla="*/ 1438544 h 1438555"/>
                <a:gd name="connsiteX3" fmla="*/ 2891482 w 4984717"/>
                <a:gd name="connsiteY3" fmla="*/ 190511 h 1438555"/>
                <a:gd name="connsiteX4" fmla="*/ 4984717 w 4984717"/>
                <a:gd name="connsiteY4" fmla="*/ 146028 h 1438555"/>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0 h 1433503"/>
                <a:gd name="connsiteX1" fmla="*/ 2014152 w 5021787"/>
                <a:gd name="connsiteY1" fmla="*/ 259492 h 1433503"/>
                <a:gd name="connsiteX2" fmla="*/ 2508422 w 5021787"/>
                <a:gd name="connsiteY2" fmla="*/ 1433384 h 1433503"/>
                <a:gd name="connsiteX3" fmla="*/ 2891482 w 5021787"/>
                <a:gd name="connsiteY3" fmla="*/ 185351 h 1433503"/>
                <a:gd name="connsiteX4" fmla="*/ 5021787 w 5021787"/>
                <a:gd name="connsiteY4" fmla="*/ 103798 h 1433503"/>
                <a:gd name="connsiteX0" fmla="*/ 0 w 5021787"/>
                <a:gd name="connsiteY0" fmla="*/ 0 h 1433397"/>
                <a:gd name="connsiteX1" fmla="*/ 2014152 w 5021787"/>
                <a:gd name="connsiteY1" fmla="*/ 259492 h 1433397"/>
                <a:gd name="connsiteX2" fmla="*/ 2508422 w 5021787"/>
                <a:gd name="connsiteY2" fmla="*/ 1433384 h 1433397"/>
                <a:gd name="connsiteX3" fmla="*/ 2990336 w 5021787"/>
                <a:gd name="connsiteY3" fmla="*/ 284205 h 1433397"/>
                <a:gd name="connsiteX4" fmla="*/ 5021787 w 5021787"/>
                <a:gd name="connsiteY4" fmla="*/ 103798 h 1433397"/>
                <a:gd name="connsiteX0" fmla="*/ 0 w 5021787"/>
                <a:gd name="connsiteY0" fmla="*/ 0 h 1692887"/>
                <a:gd name="connsiteX1" fmla="*/ 2014152 w 5021787"/>
                <a:gd name="connsiteY1" fmla="*/ 259492 h 1692887"/>
                <a:gd name="connsiteX2" fmla="*/ 2520779 w 5021787"/>
                <a:gd name="connsiteY2" fmla="*/ 1692876 h 1692887"/>
                <a:gd name="connsiteX3" fmla="*/ 2990336 w 5021787"/>
                <a:gd name="connsiteY3" fmla="*/ 284205 h 1692887"/>
                <a:gd name="connsiteX4" fmla="*/ 5021787 w 5021787"/>
                <a:gd name="connsiteY4" fmla="*/ 103798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6500" h="1692887">
                  <a:moveTo>
                    <a:pt x="0" y="0"/>
                  </a:moveTo>
                  <a:cubicBezTo>
                    <a:pt x="1317024" y="16476"/>
                    <a:pt x="1594022" y="-22654"/>
                    <a:pt x="2014152" y="259492"/>
                  </a:cubicBezTo>
                  <a:cubicBezTo>
                    <a:pt x="2434282" y="541638"/>
                    <a:pt x="2358082" y="1688757"/>
                    <a:pt x="2520779" y="1692876"/>
                  </a:cubicBezTo>
                  <a:cubicBezTo>
                    <a:pt x="2683476" y="1696995"/>
                    <a:pt x="2569383" y="557289"/>
                    <a:pt x="2990336" y="284205"/>
                  </a:cubicBezTo>
                  <a:cubicBezTo>
                    <a:pt x="3411289" y="11121"/>
                    <a:pt x="3707027" y="61785"/>
                    <a:pt x="5046500" y="54371"/>
                  </a:cubicBezTo>
                </a:path>
              </a:pathLst>
            </a:cu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6FED7EF3-EA68-BBEA-045E-7CAC7FDB8C69}"/>
                </a:ext>
              </a:extLst>
            </p:cNvPr>
            <p:cNvCxnSpPr>
              <a:cxnSpLocks/>
            </p:cNvCxnSpPr>
            <p:nvPr/>
          </p:nvCxnSpPr>
          <p:spPr>
            <a:xfrm flipV="1">
              <a:off x="7142205" y="6463075"/>
              <a:ext cx="4412352" cy="865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E48273C-8E65-D0FF-32C5-1F3C5F44A539}"/>
                </a:ext>
              </a:extLst>
            </p:cNvPr>
            <p:cNvCxnSpPr>
              <a:cxnSpLocks/>
            </p:cNvCxnSpPr>
            <p:nvPr/>
          </p:nvCxnSpPr>
          <p:spPr>
            <a:xfrm flipV="1">
              <a:off x="7142205" y="4650078"/>
              <a:ext cx="0" cy="18205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214C2419-385F-C13C-D363-443C480175F6}"/>
              </a:ext>
            </a:extLst>
          </p:cNvPr>
          <p:cNvSpPr txBox="1"/>
          <p:nvPr/>
        </p:nvSpPr>
        <p:spPr>
          <a:xfrm>
            <a:off x="4773480" y="6137527"/>
            <a:ext cx="1735752" cy="587416"/>
          </a:xfrm>
          <a:prstGeom prst="rect">
            <a:avLst/>
          </a:prstGeom>
          <a:noFill/>
        </p:spPr>
        <p:txBody>
          <a:bodyPr wrap="none" rtlCol="0">
            <a:spAutoFit/>
          </a:bodyPr>
          <a:lstStyle/>
          <a:p>
            <a:r>
              <a:rPr lang="en-US" dirty="0"/>
              <a:t>wavelength</a:t>
            </a:r>
          </a:p>
        </p:txBody>
      </p:sp>
      <p:sp>
        <p:nvSpPr>
          <p:cNvPr id="14" name="TextBox 13">
            <a:extLst>
              <a:ext uri="{FF2B5EF4-FFF2-40B4-BE49-F238E27FC236}">
                <a16:creationId xmlns:a16="http://schemas.microsoft.com/office/drawing/2014/main" id="{7D865C4E-820D-F9D2-0848-E9A834AF8D07}"/>
              </a:ext>
            </a:extLst>
          </p:cNvPr>
          <p:cNvSpPr txBox="1"/>
          <p:nvPr/>
        </p:nvSpPr>
        <p:spPr>
          <a:xfrm rot="16200000">
            <a:off x="1541572" y="4671182"/>
            <a:ext cx="1479892" cy="369331"/>
          </a:xfrm>
          <a:prstGeom prst="rect">
            <a:avLst/>
          </a:prstGeom>
          <a:noFill/>
        </p:spPr>
        <p:txBody>
          <a:bodyPr wrap="none" rtlCol="0">
            <a:spAutoFit/>
          </a:bodyPr>
          <a:lstStyle/>
          <a:p>
            <a:r>
              <a:rPr lang="en-US" dirty="0"/>
              <a:t>transmission</a:t>
            </a:r>
          </a:p>
        </p:txBody>
      </p:sp>
      <p:sp>
        <p:nvSpPr>
          <p:cNvPr id="18" name="Freeform 17">
            <a:extLst>
              <a:ext uri="{FF2B5EF4-FFF2-40B4-BE49-F238E27FC236}">
                <a16:creationId xmlns:a16="http://schemas.microsoft.com/office/drawing/2014/main" id="{47562FF1-6917-2582-5939-48075D304795}"/>
              </a:ext>
            </a:extLst>
          </p:cNvPr>
          <p:cNvSpPr/>
          <p:nvPr/>
        </p:nvSpPr>
        <p:spPr>
          <a:xfrm>
            <a:off x="2858854" y="4122528"/>
            <a:ext cx="5817978" cy="1828275"/>
          </a:xfrm>
          <a:custGeom>
            <a:avLst/>
            <a:gdLst>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3200401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4794423"/>
              <a:gd name="connsiteY0" fmla="*/ 543697 h 1977083"/>
              <a:gd name="connsiteX1" fmla="*/ 2137719 w 4794423"/>
              <a:gd name="connsiteY1" fmla="*/ 543697 h 1977083"/>
              <a:gd name="connsiteX2" fmla="*/ 2508422 w 4794423"/>
              <a:gd name="connsiteY2" fmla="*/ 1977081 h 1977083"/>
              <a:gd name="connsiteX3" fmla="*/ 3027406 w 4794423"/>
              <a:gd name="connsiteY3" fmla="*/ 556054 h 1977083"/>
              <a:gd name="connsiteX4" fmla="*/ 4794423 w 4794423"/>
              <a:gd name="connsiteY4" fmla="*/ 0 h 1977083"/>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5" fmla="*/ 0 w 4893277"/>
              <a:gd name="connsiteY5" fmla="*/ 108031 h 1541417"/>
              <a:gd name="connsiteX0" fmla="*/ 4893277 w 4984717"/>
              <a:gd name="connsiteY0" fmla="*/ 157459 h 1541417"/>
              <a:gd name="connsiteX1" fmla="*/ 0 w 4984717"/>
              <a:gd name="connsiteY1" fmla="*/ 108031 h 1541417"/>
              <a:gd name="connsiteX2" fmla="*/ 2137719 w 4984717"/>
              <a:gd name="connsiteY2" fmla="*/ 108031 h 1541417"/>
              <a:gd name="connsiteX3" fmla="*/ 2508422 w 4984717"/>
              <a:gd name="connsiteY3" fmla="*/ 1541415 h 1541417"/>
              <a:gd name="connsiteX4" fmla="*/ 3027406 w 4984717"/>
              <a:gd name="connsiteY4" fmla="*/ 120388 h 1541417"/>
              <a:gd name="connsiteX5" fmla="*/ 4984717 w 4984717"/>
              <a:gd name="connsiteY5" fmla="*/ 248899 h 1541417"/>
              <a:gd name="connsiteX0" fmla="*/ 5078628 w 5078628"/>
              <a:gd name="connsiteY0" fmla="*/ 0 h 1631093"/>
              <a:gd name="connsiteX1" fmla="*/ 0 w 5078628"/>
              <a:gd name="connsiteY1" fmla="*/ 197707 h 1631093"/>
              <a:gd name="connsiteX2" fmla="*/ 2137719 w 5078628"/>
              <a:gd name="connsiteY2" fmla="*/ 197707 h 1631093"/>
              <a:gd name="connsiteX3" fmla="*/ 2508422 w 5078628"/>
              <a:gd name="connsiteY3" fmla="*/ 1631091 h 1631093"/>
              <a:gd name="connsiteX4" fmla="*/ 3027406 w 5078628"/>
              <a:gd name="connsiteY4" fmla="*/ 210064 h 1631093"/>
              <a:gd name="connsiteX5" fmla="*/ 4984717 w 5078628"/>
              <a:gd name="connsiteY5" fmla="*/ 338575 h 1631093"/>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2047"/>
              <a:gd name="connsiteX1" fmla="*/ 2137719 w 4984717"/>
              <a:gd name="connsiteY1" fmla="*/ 108031 h 1542047"/>
              <a:gd name="connsiteX2" fmla="*/ 2508422 w 4984717"/>
              <a:gd name="connsiteY2" fmla="*/ 1541415 h 1542047"/>
              <a:gd name="connsiteX3" fmla="*/ 2891482 w 4984717"/>
              <a:gd name="connsiteY3" fmla="*/ 293382 h 1542047"/>
              <a:gd name="connsiteX4" fmla="*/ 4984717 w 4984717"/>
              <a:gd name="connsiteY4" fmla="*/ 248899 h 1542047"/>
              <a:gd name="connsiteX0" fmla="*/ 0 w 4984717"/>
              <a:gd name="connsiteY0" fmla="*/ 15841 h 1449236"/>
              <a:gd name="connsiteX1" fmla="*/ 2113005 w 4984717"/>
              <a:gd name="connsiteY1" fmla="*/ 176479 h 1449236"/>
              <a:gd name="connsiteX2" fmla="*/ 2508422 w 4984717"/>
              <a:gd name="connsiteY2" fmla="*/ 1449225 h 1449236"/>
              <a:gd name="connsiteX3" fmla="*/ 2891482 w 4984717"/>
              <a:gd name="connsiteY3" fmla="*/ 201192 h 1449236"/>
              <a:gd name="connsiteX4" fmla="*/ 4984717 w 4984717"/>
              <a:gd name="connsiteY4" fmla="*/ 156709 h 1449236"/>
              <a:gd name="connsiteX0" fmla="*/ 0 w 4984717"/>
              <a:gd name="connsiteY0" fmla="*/ 3009 h 1436422"/>
              <a:gd name="connsiteX1" fmla="*/ 2125362 w 4984717"/>
              <a:gd name="connsiteY1" fmla="*/ 225431 h 1436422"/>
              <a:gd name="connsiteX2" fmla="*/ 2508422 w 4984717"/>
              <a:gd name="connsiteY2" fmla="*/ 1436393 h 1436422"/>
              <a:gd name="connsiteX3" fmla="*/ 2891482 w 4984717"/>
              <a:gd name="connsiteY3" fmla="*/ 188360 h 1436422"/>
              <a:gd name="connsiteX4" fmla="*/ 4984717 w 4984717"/>
              <a:gd name="connsiteY4" fmla="*/ 143877 h 1436422"/>
              <a:gd name="connsiteX0" fmla="*/ 0 w 4984717"/>
              <a:gd name="connsiteY0" fmla="*/ 3009 h 1436419"/>
              <a:gd name="connsiteX1" fmla="*/ 2125362 w 4984717"/>
              <a:gd name="connsiteY1" fmla="*/ 225431 h 1436419"/>
              <a:gd name="connsiteX2" fmla="*/ 2508422 w 4984717"/>
              <a:gd name="connsiteY2" fmla="*/ 1436393 h 1436419"/>
              <a:gd name="connsiteX3" fmla="*/ 2891482 w 4984717"/>
              <a:gd name="connsiteY3" fmla="*/ 188360 h 1436419"/>
              <a:gd name="connsiteX4" fmla="*/ 4984717 w 4984717"/>
              <a:gd name="connsiteY4" fmla="*/ 143877 h 1436419"/>
              <a:gd name="connsiteX0" fmla="*/ 0 w 4984717"/>
              <a:gd name="connsiteY0" fmla="*/ 15840 h 1449235"/>
              <a:gd name="connsiteX1" fmla="*/ 2088292 w 4984717"/>
              <a:gd name="connsiteY1" fmla="*/ 176478 h 1449235"/>
              <a:gd name="connsiteX2" fmla="*/ 2508422 w 4984717"/>
              <a:gd name="connsiteY2" fmla="*/ 1449224 h 1449235"/>
              <a:gd name="connsiteX3" fmla="*/ 2891482 w 4984717"/>
              <a:gd name="connsiteY3" fmla="*/ 201191 h 1449235"/>
              <a:gd name="connsiteX4" fmla="*/ 4984717 w 4984717"/>
              <a:gd name="connsiteY4" fmla="*/ 156708 h 1449235"/>
              <a:gd name="connsiteX0" fmla="*/ 0 w 4984717"/>
              <a:gd name="connsiteY0" fmla="*/ 5160 h 1438555"/>
              <a:gd name="connsiteX1" fmla="*/ 2088292 w 4984717"/>
              <a:gd name="connsiteY1" fmla="*/ 165798 h 1438555"/>
              <a:gd name="connsiteX2" fmla="*/ 2508422 w 4984717"/>
              <a:gd name="connsiteY2" fmla="*/ 1438544 h 1438555"/>
              <a:gd name="connsiteX3" fmla="*/ 2891482 w 4984717"/>
              <a:gd name="connsiteY3" fmla="*/ 190511 h 1438555"/>
              <a:gd name="connsiteX4" fmla="*/ 4984717 w 4984717"/>
              <a:gd name="connsiteY4" fmla="*/ 146028 h 1438555"/>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0 h 1433503"/>
              <a:gd name="connsiteX1" fmla="*/ 2014152 w 5021787"/>
              <a:gd name="connsiteY1" fmla="*/ 259492 h 1433503"/>
              <a:gd name="connsiteX2" fmla="*/ 2508422 w 5021787"/>
              <a:gd name="connsiteY2" fmla="*/ 1433384 h 1433503"/>
              <a:gd name="connsiteX3" fmla="*/ 2891482 w 5021787"/>
              <a:gd name="connsiteY3" fmla="*/ 185351 h 1433503"/>
              <a:gd name="connsiteX4" fmla="*/ 5021787 w 5021787"/>
              <a:gd name="connsiteY4" fmla="*/ 103798 h 1433503"/>
              <a:gd name="connsiteX0" fmla="*/ 0 w 5021787"/>
              <a:gd name="connsiteY0" fmla="*/ 0 h 1433397"/>
              <a:gd name="connsiteX1" fmla="*/ 2014152 w 5021787"/>
              <a:gd name="connsiteY1" fmla="*/ 259492 h 1433397"/>
              <a:gd name="connsiteX2" fmla="*/ 2508422 w 5021787"/>
              <a:gd name="connsiteY2" fmla="*/ 1433384 h 1433397"/>
              <a:gd name="connsiteX3" fmla="*/ 2990336 w 5021787"/>
              <a:gd name="connsiteY3" fmla="*/ 284205 h 1433397"/>
              <a:gd name="connsiteX4" fmla="*/ 5021787 w 5021787"/>
              <a:gd name="connsiteY4" fmla="*/ 103798 h 1433397"/>
              <a:gd name="connsiteX0" fmla="*/ 0 w 5021787"/>
              <a:gd name="connsiteY0" fmla="*/ 0 h 1692887"/>
              <a:gd name="connsiteX1" fmla="*/ 2014152 w 5021787"/>
              <a:gd name="connsiteY1" fmla="*/ 259492 h 1692887"/>
              <a:gd name="connsiteX2" fmla="*/ 2520779 w 5021787"/>
              <a:gd name="connsiteY2" fmla="*/ 1692876 h 1692887"/>
              <a:gd name="connsiteX3" fmla="*/ 2990336 w 5021787"/>
              <a:gd name="connsiteY3" fmla="*/ 284205 h 1692887"/>
              <a:gd name="connsiteX4" fmla="*/ 5021787 w 5021787"/>
              <a:gd name="connsiteY4" fmla="*/ 103798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6500" h="1692887">
                <a:moveTo>
                  <a:pt x="0" y="0"/>
                </a:moveTo>
                <a:cubicBezTo>
                  <a:pt x="1317024" y="16476"/>
                  <a:pt x="1594022" y="-22654"/>
                  <a:pt x="2014152" y="259492"/>
                </a:cubicBezTo>
                <a:cubicBezTo>
                  <a:pt x="2434282" y="541638"/>
                  <a:pt x="2358082" y="1688757"/>
                  <a:pt x="2520779" y="1692876"/>
                </a:cubicBezTo>
                <a:cubicBezTo>
                  <a:pt x="2683476" y="1696995"/>
                  <a:pt x="2569383" y="557289"/>
                  <a:pt x="2990336" y="284205"/>
                </a:cubicBezTo>
                <a:cubicBezTo>
                  <a:pt x="3411289" y="11121"/>
                  <a:pt x="3707027" y="61785"/>
                  <a:pt x="5046500" y="54371"/>
                </a:cubicBezTo>
              </a:path>
            </a:pathLst>
          </a:cu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332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9" presetClass="emph" presetSubtype="0" nodeType="withEffect">
                                  <p:stCondLst>
                                    <p:cond delay="0"/>
                                  </p:stCondLst>
                                  <p:childTnLst>
                                    <p:set>
                                      <p:cBhvr>
                                        <p:cTn id="16" dur="indefinite"/>
                                        <p:tgtEl>
                                          <p:spTgt spid="7"/>
                                        </p:tgtEl>
                                        <p:attrNameLst>
                                          <p:attrName>style.opacity</p:attrName>
                                        </p:attrNameLst>
                                      </p:cBhvr>
                                      <p:to>
                                        <p:strVal val="0.5"/>
                                      </p:to>
                                    </p:set>
                                    <p:animEffect filter="image" prLst="opacity: 0.5">
                                      <p:cBhvr rctx="IE">
                                        <p:cTn id="17" dur="indefinite"/>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A89362-97A1-1372-BD13-D482D3324DD5}"/>
              </a:ext>
            </a:extLst>
          </p:cNvPr>
          <p:cNvSpPr>
            <a:spLocks noGrp="1"/>
          </p:cNvSpPr>
          <p:nvPr>
            <p:ph type="title"/>
          </p:nvPr>
        </p:nvSpPr>
        <p:spPr>
          <a:xfrm>
            <a:off x="190501" y="715796"/>
            <a:ext cx="10801350" cy="469056"/>
          </a:xfrm>
        </p:spPr>
        <p:txBody>
          <a:bodyPr/>
          <a:lstStyle/>
          <a:p>
            <a:r>
              <a:rPr lang="en-AU" dirty="0"/>
              <a:t>Optical quality factor</a:t>
            </a:r>
          </a:p>
        </p:txBody>
      </p:sp>
      <p:sp>
        <p:nvSpPr>
          <p:cNvPr id="4" name="Text Placeholder 3">
            <a:extLst>
              <a:ext uri="{FF2B5EF4-FFF2-40B4-BE49-F238E27FC236}">
                <a16:creationId xmlns:a16="http://schemas.microsoft.com/office/drawing/2014/main" id="{EC6C5078-0742-8E7C-4D21-91B95E88A133}"/>
              </a:ext>
            </a:extLst>
          </p:cNvPr>
          <p:cNvSpPr>
            <a:spLocks noGrp="1"/>
          </p:cNvSpPr>
          <p:nvPr>
            <p:ph type="body" sz="quarter" idx="15"/>
          </p:nvPr>
        </p:nvSpPr>
        <p:spPr/>
        <p:txBody>
          <a:bodyPr/>
          <a:lstStyle/>
          <a:p>
            <a:endParaRPr lang="en-AU"/>
          </a:p>
        </p:txBody>
      </p:sp>
      <p:sp>
        <p:nvSpPr>
          <p:cNvPr id="5" name="Footer Placeholder 4">
            <a:extLst>
              <a:ext uri="{FF2B5EF4-FFF2-40B4-BE49-F238E27FC236}">
                <a16:creationId xmlns:a16="http://schemas.microsoft.com/office/drawing/2014/main" id="{003730FA-768B-EEF1-140E-652763A425F6}"/>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E6599C86-1185-D8E2-D174-132173B76168}"/>
              </a:ext>
            </a:extLst>
          </p:cNvPr>
          <p:cNvSpPr>
            <a:spLocks noGrp="1"/>
          </p:cNvSpPr>
          <p:nvPr>
            <p:ph type="sldNum" sz="quarter" idx="18"/>
          </p:nvPr>
        </p:nvSpPr>
        <p:spPr/>
        <p:txBody>
          <a:bodyPr/>
          <a:lstStyle/>
          <a:p>
            <a:fld id="{2CCE7A2F-ECC0-465E-AEEC-8B0EB9E19E0D}" type="slidenum">
              <a:rPr lang="en-AU" smtClean="0"/>
              <a:t>11</a:t>
            </a:fld>
            <a:endParaRPr lang="en-AU"/>
          </a:p>
        </p:txBody>
      </p:sp>
      <p:grpSp>
        <p:nvGrpSpPr>
          <p:cNvPr id="23" name="Group 22">
            <a:extLst>
              <a:ext uri="{FF2B5EF4-FFF2-40B4-BE49-F238E27FC236}">
                <a16:creationId xmlns:a16="http://schemas.microsoft.com/office/drawing/2014/main" id="{BDF1DCB9-8005-B7B7-4750-51E36D11A32E}"/>
              </a:ext>
            </a:extLst>
          </p:cNvPr>
          <p:cNvGrpSpPr/>
          <p:nvPr/>
        </p:nvGrpSpPr>
        <p:grpSpPr>
          <a:xfrm>
            <a:off x="695326" y="1507648"/>
            <a:ext cx="10462442" cy="3550908"/>
            <a:chOff x="2643143" y="3250149"/>
            <a:chExt cx="10462442" cy="3550908"/>
          </a:xfrm>
        </p:grpSpPr>
        <p:sp>
          <p:nvSpPr>
            <p:cNvPr id="15" name="Freeform 14">
              <a:extLst>
                <a:ext uri="{FF2B5EF4-FFF2-40B4-BE49-F238E27FC236}">
                  <a16:creationId xmlns:a16="http://schemas.microsoft.com/office/drawing/2014/main" id="{663567C8-074B-AEAB-1C5D-357F5458A0C4}"/>
                </a:ext>
              </a:extLst>
            </p:cNvPr>
            <p:cNvSpPr/>
            <p:nvPr/>
          </p:nvSpPr>
          <p:spPr>
            <a:xfrm>
              <a:off x="2676320" y="4114378"/>
              <a:ext cx="5817978" cy="1828275"/>
            </a:xfrm>
            <a:custGeom>
              <a:avLst/>
              <a:gdLst>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3200401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4794423"/>
                <a:gd name="connsiteY0" fmla="*/ 543697 h 1977083"/>
                <a:gd name="connsiteX1" fmla="*/ 2137719 w 4794423"/>
                <a:gd name="connsiteY1" fmla="*/ 543697 h 1977083"/>
                <a:gd name="connsiteX2" fmla="*/ 2508422 w 4794423"/>
                <a:gd name="connsiteY2" fmla="*/ 1977081 h 1977083"/>
                <a:gd name="connsiteX3" fmla="*/ 3027406 w 4794423"/>
                <a:gd name="connsiteY3" fmla="*/ 556054 h 1977083"/>
                <a:gd name="connsiteX4" fmla="*/ 4794423 w 4794423"/>
                <a:gd name="connsiteY4" fmla="*/ 0 h 1977083"/>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5" fmla="*/ 0 w 4893277"/>
                <a:gd name="connsiteY5" fmla="*/ 108031 h 1541417"/>
                <a:gd name="connsiteX0" fmla="*/ 4893277 w 4984717"/>
                <a:gd name="connsiteY0" fmla="*/ 157459 h 1541417"/>
                <a:gd name="connsiteX1" fmla="*/ 0 w 4984717"/>
                <a:gd name="connsiteY1" fmla="*/ 108031 h 1541417"/>
                <a:gd name="connsiteX2" fmla="*/ 2137719 w 4984717"/>
                <a:gd name="connsiteY2" fmla="*/ 108031 h 1541417"/>
                <a:gd name="connsiteX3" fmla="*/ 2508422 w 4984717"/>
                <a:gd name="connsiteY3" fmla="*/ 1541415 h 1541417"/>
                <a:gd name="connsiteX4" fmla="*/ 3027406 w 4984717"/>
                <a:gd name="connsiteY4" fmla="*/ 120388 h 1541417"/>
                <a:gd name="connsiteX5" fmla="*/ 4984717 w 4984717"/>
                <a:gd name="connsiteY5" fmla="*/ 248899 h 1541417"/>
                <a:gd name="connsiteX0" fmla="*/ 5078628 w 5078628"/>
                <a:gd name="connsiteY0" fmla="*/ 0 h 1631093"/>
                <a:gd name="connsiteX1" fmla="*/ 0 w 5078628"/>
                <a:gd name="connsiteY1" fmla="*/ 197707 h 1631093"/>
                <a:gd name="connsiteX2" fmla="*/ 2137719 w 5078628"/>
                <a:gd name="connsiteY2" fmla="*/ 197707 h 1631093"/>
                <a:gd name="connsiteX3" fmla="*/ 2508422 w 5078628"/>
                <a:gd name="connsiteY3" fmla="*/ 1631091 h 1631093"/>
                <a:gd name="connsiteX4" fmla="*/ 3027406 w 5078628"/>
                <a:gd name="connsiteY4" fmla="*/ 210064 h 1631093"/>
                <a:gd name="connsiteX5" fmla="*/ 4984717 w 5078628"/>
                <a:gd name="connsiteY5" fmla="*/ 338575 h 1631093"/>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2047"/>
                <a:gd name="connsiteX1" fmla="*/ 2137719 w 4984717"/>
                <a:gd name="connsiteY1" fmla="*/ 108031 h 1542047"/>
                <a:gd name="connsiteX2" fmla="*/ 2508422 w 4984717"/>
                <a:gd name="connsiteY2" fmla="*/ 1541415 h 1542047"/>
                <a:gd name="connsiteX3" fmla="*/ 2891482 w 4984717"/>
                <a:gd name="connsiteY3" fmla="*/ 293382 h 1542047"/>
                <a:gd name="connsiteX4" fmla="*/ 4984717 w 4984717"/>
                <a:gd name="connsiteY4" fmla="*/ 248899 h 1542047"/>
                <a:gd name="connsiteX0" fmla="*/ 0 w 4984717"/>
                <a:gd name="connsiteY0" fmla="*/ 15841 h 1449236"/>
                <a:gd name="connsiteX1" fmla="*/ 2113005 w 4984717"/>
                <a:gd name="connsiteY1" fmla="*/ 176479 h 1449236"/>
                <a:gd name="connsiteX2" fmla="*/ 2508422 w 4984717"/>
                <a:gd name="connsiteY2" fmla="*/ 1449225 h 1449236"/>
                <a:gd name="connsiteX3" fmla="*/ 2891482 w 4984717"/>
                <a:gd name="connsiteY3" fmla="*/ 201192 h 1449236"/>
                <a:gd name="connsiteX4" fmla="*/ 4984717 w 4984717"/>
                <a:gd name="connsiteY4" fmla="*/ 156709 h 1449236"/>
                <a:gd name="connsiteX0" fmla="*/ 0 w 4984717"/>
                <a:gd name="connsiteY0" fmla="*/ 3009 h 1436422"/>
                <a:gd name="connsiteX1" fmla="*/ 2125362 w 4984717"/>
                <a:gd name="connsiteY1" fmla="*/ 225431 h 1436422"/>
                <a:gd name="connsiteX2" fmla="*/ 2508422 w 4984717"/>
                <a:gd name="connsiteY2" fmla="*/ 1436393 h 1436422"/>
                <a:gd name="connsiteX3" fmla="*/ 2891482 w 4984717"/>
                <a:gd name="connsiteY3" fmla="*/ 188360 h 1436422"/>
                <a:gd name="connsiteX4" fmla="*/ 4984717 w 4984717"/>
                <a:gd name="connsiteY4" fmla="*/ 143877 h 1436422"/>
                <a:gd name="connsiteX0" fmla="*/ 0 w 4984717"/>
                <a:gd name="connsiteY0" fmla="*/ 3009 h 1436419"/>
                <a:gd name="connsiteX1" fmla="*/ 2125362 w 4984717"/>
                <a:gd name="connsiteY1" fmla="*/ 225431 h 1436419"/>
                <a:gd name="connsiteX2" fmla="*/ 2508422 w 4984717"/>
                <a:gd name="connsiteY2" fmla="*/ 1436393 h 1436419"/>
                <a:gd name="connsiteX3" fmla="*/ 2891482 w 4984717"/>
                <a:gd name="connsiteY3" fmla="*/ 188360 h 1436419"/>
                <a:gd name="connsiteX4" fmla="*/ 4984717 w 4984717"/>
                <a:gd name="connsiteY4" fmla="*/ 143877 h 1436419"/>
                <a:gd name="connsiteX0" fmla="*/ 0 w 4984717"/>
                <a:gd name="connsiteY0" fmla="*/ 15840 h 1449235"/>
                <a:gd name="connsiteX1" fmla="*/ 2088292 w 4984717"/>
                <a:gd name="connsiteY1" fmla="*/ 176478 h 1449235"/>
                <a:gd name="connsiteX2" fmla="*/ 2508422 w 4984717"/>
                <a:gd name="connsiteY2" fmla="*/ 1449224 h 1449235"/>
                <a:gd name="connsiteX3" fmla="*/ 2891482 w 4984717"/>
                <a:gd name="connsiteY3" fmla="*/ 201191 h 1449235"/>
                <a:gd name="connsiteX4" fmla="*/ 4984717 w 4984717"/>
                <a:gd name="connsiteY4" fmla="*/ 156708 h 1449235"/>
                <a:gd name="connsiteX0" fmla="*/ 0 w 4984717"/>
                <a:gd name="connsiteY0" fmla="*/ 5160 h 1438555"/>
                <a:gd name="connsiteX1" fmla="*/ 2088292 w 4984717"/>
                <a:gd name="connsiteY1" fmla="*/ 165798 h 1438555"/>
                <a:gd name="connsiteX2" fmla="*/ 2508422 w 4984717"/>
                <a:gd name="connsiteY2" fmla="*/ 1438544 h 1438555"/>
                <a:gd name="connsiteX3" fmla="*/ 2891482 w 4984717"/>
                <a:gd name="connsiteY3" fmla="*/ 190511 h 1438555"/>
                <a:gd name="connsiteX4" fmla="*/ 4984717 w 4984717"/>
                <a:gd name="connsiteY4" fmla="*/ 146028 h 1438555"/>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0 h 1433503"/>
                <a:gd name="connsiteX1" fmla="*/ 2014152 w 5021787"/>
                <a:gd name="connsiteY1" fmla="*/ 259492 h 1433503"/>
                <a:gd name="connsiteX2" fmla="*/ 2508422 w 5021787"/>
                <a:gd name="connsiteY2" fmla="*/ 1433384 h 1433503"/>
                <a:gd name="connsiteX3" fmla="*/ 2891482 w 5021787"/>
                <a:gd name="connsiteY3" fmla="*/ 185351 h 1433503"/>
                <a:gd name="connsiteX4" fmla="*/ 5021787 w 5021787"/>
                <a:gd name="connsiteY4" fmla="*/ 103798 h 1433503"/>
                <a:gd name="connsiteX0" fmla="*/ 0 w 5021787"/>
                <a:gd name="connsiteY0" fmla="*/ 0 h 1433397"/>
                <a:gd name="connsiteX1" fmla="*/ 2014152 w 5021787"/>
                <a:gd name="connsiteY1" fmla="*/ 259492 h 1433397"/>
                <a:gd name="connsiteX2" fmla="*/ 2508422 w 5021787"/>
                <a:gd name="connsiteY2" fmla="*/ 1433384 h 1433397"/>
                <a:gd name="connsiteX3" fmla="*/ 2990336 w 5021787"/>
                <a:gd name="connsiteY3" fmla="*/ 284205 h 1433397"/>
                <a:gd name="connsiteX4" fmla="*/ 5021787 w 5021787"/>
                <a:gd name="connsiteY4" fmla="*/ 103798 h 1433397"/>
                <a:gd name="connsiteX0" fmla="*/ 0 w 5021787"/>
                <a:gd name="connsiteY0" fmla="*/ 0 h 1692887"/>
                <a:gd name="connsiteX1" fmla="*/ 2014152 w 5021787"/>
                <a:gd name="connsiteY1" fmla="*/ 259492 h 1692887"/>
                <a:gd name="connsiteX2" fmla="*/ 2520779 w 5021787"/>
                <a:gd name="connsiteY2" fmla="*/ 1692876 h 1692887"/>
                <a:gd name="connsiteX3" fmla="*/ 2990336 w 5021787"/>
                <a:gd name="connsiteY3" fmla="*/ 284205 h 1692887"/>
                <a:gd name="connsiteX4" fmla="*/ 5021787 w 5021787"/>
                <a:gd name="connsiteY4" fmla="*/ 103798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6500" h="1692887">
                  <a:moveTo>
                    <a:pt x="0" y="0"/>
                  </a:moveTo>
                  <a:cubicBezTo>
                    <a:pt x="1317024" y="16476"/>
                    <a:pt x="1594022" y="-22654"/>
                    <a:pt x="2014152" y="259492"/>
                  </a:cubicBezTo>
                  <a:cubicBezTo>
                    <a:pt x="2434282" y="541638"/>
                    <a:pt x="2358082" y="1688757"/>
                    <a:pt x="2520779" y="1692876"/>
                  </a:cubicBezTo>
                  <a:cubicBezTo>
                    <a:pt x="2683476" y="1696995"/>
                    <a:pt x="2569383" y="557289"/>
                    <a:pt x="2990336" y="284205"/>
                  </a:cubicBezTo>
                  <a:cubicBezTo>
                    <a:pt x="3411289" y="11121"/>
                    <a:pt x="3707027" y="61785"/>
                    <a:pt x="5046500" y="54371"/>
                  </a:cubicBezTo>
                </a:path>
              </a:pathLst>
            </a:cu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Arrow Connector 15">
              <a:extLst>
                <a:ext uri="{FF2B5EF4-FFF2-40B4-BE49-F238E27FC236}">
                  <a16:creationId xmlns:a16="http://schemas.microsoft.com/office/drawing/2014/main" id="{6FED7EF3-EA68-BBEA-045E-7CAC7FDB8C69}"/>
                </a:ext>
              </a:extLst>
            </p:cNvPr>
            <p:cNvCxnSpPr>
              <a:cxnSpLocks/>
            </p:cNvCxnSpPr>
            <p:nvPr/>
          </p:nvCxnSpPr>
          <p:spPr>
            <a:xfrm flipV="1">
              <a:off x="2643143" y="6122674"/>
              <a:ext cx="10201274" cy="247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E48273C-8E65-D0FF-32C5-1F3C5F44A539}"/>
                </a:ext>
              </a:extLst>
            </p:cNvPr>
            <p:cNvCxnSpPr>
              <a:cxnSpLocks/>
            </p:cNvCxnSpPr>
            <p:nvPr/>
          </p:nvCxnSpPr>
          <p:spPr>
            <a:xfrm flipV="1">
              <a:off x="2643143" y="3250149"/>
              <a:ext cx="0" cy="289557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14C2419-385F-C13C-D363-443C480175F6}"/>
                </a:ext>
              </a:extLst>
            </p:cNvPr>
            <p:cNvSpPr txBox="1"/>
            <p:nvPr/>
          </p:nvSpPr>
          <p:spPr>
            <a:xfrm>
              <a:off x="11369833" y="6213641"/>
              <a:ext cx="1735752" cy="587416"/>
            </a:xfrm>
            <a:prstGeom prst="rect">
              <a:avLst/>
            </a:prstGeom>
            <a:noFill/>
          </p:spPr>
          <p:txBody>
            <a:bodyPr wrap="none" rtlCol="0">
              <a:spAutoFit/>
            </a:bodyPr>
            <a:lstStyle/>
            <a:p>
              <a:r>
                <a:rPr lang="en-US" dirty="0"/>
                <a:t>wavelength</a:t>
              </a:r>
            </a:p>
          </p:txBody>
        </p:sp>
      </p:grpSp>
      <p:sp>
        <p:nvSpPr>
          <p:cNvPr id="14" name="TextBox 13">
            <a:extLst>
              <a:ext uri="{FF2B5EF4-FFF2-40B4-BE49-F238E27FC236}">
                <a16:creationId xmlns:a16="http://schemas.microsoft.com/office/drawing/2014/main" id="{7D865C4E-820D-F9D2-0848-E9A834AF8D07}"/>
              </a:ext>
            </a:extLst>
          </p:cNvPr>
          <p:cNvSpPr txBox="1"/>
          <p:nvPr/>
        </p:nvSpPr>
        <p:spPr>
          <a:xfrm rot="16200000">
            <a:off x="-318153" y="2331941"/>
            <a:ext cx="1479892" cy="369331"/>
          </a:xfrm>
          <a:prstGeom prst="rect">
            <a:avLst/>
          </a:prstGeom>
          <a:noFill/>
        </p:spPr>
        <p:txBody>
          <a:bodyPr wrap="none" rtlCol="0">
            <a:spAutoFit/>
          </a:bodyPr>
          <a:lstStyle/>
          <a:p>
            <a:r>
              <a:rPr lang="en-US" dirty="0"/>
              <a:t>transmission</a:t>
            </a:r>
          </a:p>
        </p:txBody>
      </p:sp>
      <p:sp>
        <p:nvSpPr>
          <p:cNvPr id="18" name="Freeform 17">
            <a:extLst>
              <a:ext uri="{FF2B5EF4-FFF2-40B4-BE49-F238E27FC236}">
                <a16:creationId xmlns:a16="http://schemas.microsoft.com/office/drawing/2014/main" id="{47562FF1-6917-2582-5939-48075D304795}"/>
              </a:ext>
            </a:extLst>
          </p:cNvPr>
          <p:cNvSpPr/>
          <p:nvPr/>
        </p:nvSpPr>
        <p:spPr>
          <a:xfrm>
            <a:off x="6546481" y="2414606"/>
            <a:ext cx="2759280" cy="1833188"/>
          </a:xfrm>
          <a:custGeom>
            <a:avLst/>
            <a:gdLst>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3200401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4794423"/>
              <a:gd name="connsiteY0" fmla="*/ 543697 h 1977083"/>
              <a:gd name="connsiteX1" fmla="*/ 2137719 w 4794423"/>
              <a:gd name="connsiteY1" fmla="*/ 543697 h 1977083"/>
              <a:gd name="connsiteX2" fmla="*/ 2508422 w 4794423"/>
              <a:gd name="connsiteY2" fmla="*/ 1977081 h 1977083"/>
              <a:gd name="connsiteX3" fmla="*/ 3027406 w 4794423"/>
              <a:gd name="connsiteY3" fmla="*/ 556054 h 1977083"/>
              <a:gd name="connsiteX4" fmla="*/ 4794423 w 4794423"/>
              <a:gd name="connsiteY4" fmla="*/ 0 h 1977083"/>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5" fmla="*/ 0 w 4893277"/>
              <a:gd name="connsiteY5" fmla="*/ 108031 h 1541417"/>
              <a:gd name="connsiteX0" fmla="*/ 4893277 w 4984717"/>
              <a:gd name="connsiteY0" fmla="*/ 157459 h 1541417"/>
              <a:gd name="connsiteX1" fmla="*/ 0 w 4984717"/>
              <a:gd name="connsiteY1" fmla="*/ 108031 h 1541417"/>
              <a:gd name="connsiteX2" fmla="*/ 2137719 w 4984717"/>
              <a:gd name="connsiteY2" fmla="*/ 108031 h 1541417"/>
              <a:gd name="connsiteX3" fmla="*/ 2508422 w 4984717"/>
              <a:gd name="connsiteY3" fmla="*/ 1541415 h 1541417"/>
              <a:gd name="connsiteX4" fmla="*/ 3027406 w 4984717"/>
              <a:gd name="connsiteY4" fmla="*/ 120388 h 1541417"/>
              <a:gd name="connsiteX5" fmla="*/ 4984717 w 4984717"/>
              <a:gd name="connsiteY5" fmla="*/ 248899 h 1541417"/>
              <a:gd name="connsiteX0" fmla="*/ 5078628 w 5078628"/>
              <a:gd name="connsiteY0" fmla="*/ 0 h 1631093"/>
              <a:gd name="connsiteX1" fmla="*/ 0 w 5078628"/>
              <a:gd name="connsiteY1" fmla="*/ 197707 h 1631093"/>
              <a:gd name="connsiteX2" fmla="*/ 2137719 w 5078628"/>
              <a:gd name="connsiteY2" fmla="*/ 197707 h 1631093"/>
              <a:gd name="connsiteX3" fmla="*/ 2508422 w 5078628"/>
              <a:gd name="connsiteY3" fmla="*/ 1631091 h 1631093"/>
              <a:gd name="connsiteX4" fmla="*/ 3027406 w 5078628"/>
              <a:gd name="connsiteY4" fmla="*/ 210064 h 1631093"/>
              <a:gd name="connsiteX5" fmla="*/ 4984717 w 5078628"/>
              <a:gd name="connsiteY5" fmla="*/ 338575 h 1631093"/>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2047"/>
              <a:gd name="connsiteX1" fmla="*/ 2137719 w 4984717"/>
              <a:gd name="connsiteY1" fmla="*/ 108031 h 1542047"/>
              <a:gd name="connsiteX2" fmla="*/ 2508422 w 4984717"/>
              <a:gd name="connsiteY2" fmla="*/ 1541415 h 1542047"/>
              <a:gd name="connsiteX3" fmla="*/ 2891482 w 4984717"/>
              <a:gd name="connsiteY3" fmla="*/ 293382 h 1542047"/>
              <a:gd name="connsiteX4" fmla="*/ 4984717 w 4984717"/>
              <a:gd name="connsiteY4" fmla="*/ 248899 h 1542047"/>
              <a:gd name="connsiteX0" fmla="*/ 0 w 4984717"/>
              <a:gd name="connsiteY0" fmla="*/ 15841 h 1449236"/>
              <a:gd name="connsiteX1" fmla="*/ 2113005 w 4984717"/>
              <a:gd name="connsiteY1" fmla="*/ 176479 h 1449236"/>
              <a:gd name="connsiteX2" fmla="*/ 2508422 w 4984717"/>
              <a:gd name="connsiteY2" fmla="*/ 1449225 h 1449236"/>
              <a:gd name="connsiteX3" fmla="*/ 2891482 w 4984717"/>
              <a:gd name="connsiteY3" fmla="*/ 201192 h 1449236"/>
              <a:gd name="connsiteX4" fmla="*/ 4984717 w 4984717"/>
              <a:gd name="connsiteY4" fmla="*/ 156709 h 1449236"/>
              <a:gd name="connsiteX0" fmla="*/ 0 w 4984717"/>
              <a:gd name="connsiteY0" fmla="*/ 3009 h 1436422"/>
              <a:gd name="connsiteX1" fmla="*/ 2125362 w 4984717"/>
              <a:gd name="connsiteY1" fmla="*/ 225431 h 1436422"/>
              <a:gd name="connsiteX2" fmla="*/ 2508422 w 4984717"/>
              <a:gd name="connsiteY2" fmla="*/ 1436393 h 1436422"/>
              <a:gd name="connsiteX3" fmla="*/ 2891482 w 4984717"/>
              <a:gd name="connsiteY3" fmla="*/ 188360 h 1436422"/>
              <a:gd name="connsiteX4" fmla="*/ 4984717 w 4984717"/>
              <a:gd name="connsiteY4" fmla="*/ 143877 h 1436422"/>
              <a:gd name="connsiteX0" fmla="*/ 0 w 4984717"/>
              <a:gd name="connsiteY0" fmla="*/ 3009 h 1436419"/>
              <a:gd name="connsiteX1" fmla="*/ 2125362 w 4984717"/>
              <a:gd name="connsiteY1" fmla="*/ 225431 h 1436419"/>
              <a:gd name="connsiteX2" fmla="*/ 2508422 w 4984717"/>
              <a:gd name="connsiteY2" fmla="*/ 1436393 h 1436419"/>
              <a:gd name="connsiteX3" fmla="*/ 2891482 w 4984717"/>
              <a:gd name="connsiteY3" fmla="*/ 188360 h 1436419"/>
              <a:gd name="connsiteX4" fmla="*/ 4984717 w 4984717"/>
              <a:gd name="connsiteY4" fmla="*/ 143877 h 1436419"/>
              <a:gd name="connsiteX0" fmla="*/ 0 w 4984717"/>
              <a:gd name="connsiteY0" fmla="*/ 15840 h 1449235"/>
              <a:gd name="connsiteX1" fmla="*/ 2088292 w 4984717"/>
              <a:gd name="connsiteY1" fmla="*/ 176478 h 1449235"/>
              <a:gd name="connsiteX2" fmla="*/ 2508422 w 4984717"/>
              <a:gd name="connsiteY2" fmla="*/ 1449224 h 1449235"/>
              <a:gd name="connsiteX3" fmla="*/ 2891482 w 4984717"/>
              <a:gd name="connsiteY3" fmla="*/ 201191 h 1449235"/>
              <a:gd name="connsiteX4" fmla="*/ 4984717 w 4984717"/>
              <a:gd name="connsiteY4" fmla="*/ 156708 h 1449235"/>
              <a:gd name="connsiteX0" fmla="*/ 0 w 4984717"/>
              <a:gd name="connsiteY0" fmla="*/ 5160 h 1438555"/>
              <a:gd name="connsiteX1" fmla="*/ 2088292 w 4984717"/>
              <a:gd name="connsiteY1" fmla="*/ 165798 h 1438555"/>
              <a:gd name="connsiteX2" fmla="*/ 2508422 w 4984717"/>
              <a:gd name="connsiteY2" fmla="*/ 1438544 h 1438555"/>
              <a:gd name="connsiteX3" fmla="*/ 2891482 w 4984717"/>
              <a:gd name="connsiteY3" fmla="*/ 190511 h 1438555"/>
              <a:gd name="connsiteX4" fmla="*/ 4984717 w 4984717"/>
              <a:gd name="connsiteY4" fmla="*/ 146028 h 1438555"/>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0 h 1433503"/>
              <a:gd name="connsiteX1" fmla="*/ 2014152 w 5021787"/>
              <a:gd name="connsiteY1" fmla="*/ 259492 h 1433503"/>
              <a:gd name="connsiteX2" fmla="*/ 2508422 w 5021787"/>
              <a:gd name="connsiteY2" fmla="*/ 1433384 h 1433503"/>
              <a:gd name="connsiteX3" fmla="*/ 2891482 w 5021787"/>
              <a:gd name="connsiteY3" fmla="*/ 185351 h 1433503"/>
              <a:gd name="connsiteX4" fmla="*/ 5021787 w 5021787"/>
              <a:gd name="connsiteY4" fmla="*/ 103798 h 1433503"/>
              <a:gd name="connsiteX0" fmla="*/ 0 w 5021787"/>
              <a:gd name="connsiteY0" fmla="*/ 0 h 1433397"/>
              <a:gd name="connsiteX1" fmla="*/ 2014152 w 5021787"/>
              <a:gd name="connsiteY1" fmla="*/ 259492 h 1433397"/>
              <a:gd name="connsiteX2" fmla="*/ 2508422 w 5021787"/>
              <a:gd name="connsiteY2" fmla="*/ 1433384 h 1433397"/>
              <a:gd name="connsiteX3" fmla="*/ 2990336 w 5021787"/>
              <a:gd name="connsiteY3" fmla="*/ 284205 h 1433397"/>
              <a:gd name="connsiteX4" fmla="*/ 5021787 w 5021787"/>
              <a:gd name="connsiteY4" fmla="*/ 103798 h 1433397"/>
              <a:gd name="connsiteX0" fmla="*/ 0 w 5021787"/>
              <a:gd name="connsiteY0" fmla="*/ 0 h 1692887"/>
              <a:gd name="connsiteX1" fmla="*/ 2014152 w 5021787"/>
              <a:gd name="connsiteY1" fmla="*/ 259492 h 1692887"/>
              <a:gd name="connsiteX2" fmla="*/ 2520779 w 5021787"/>
              <a:gd name="connsiteY2" fmla="*/ 1692876 h 1692887"/>
              <a:gd name="connsiteX3" fmla="*/ 2990336 w 5021787"/>
              <a:gd name="connsiteY3" fmla="*/ 284205 h 1692887"/>
              <a:gd name="connsiteX4" fmla="*/ 5021787 w 5021787"/>
              <a:gd name="connsiteY4" fmla="*/ 103798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 name="connsiteX0" fmla="*/ 0 w 21559207"/>
              <a:gd name="connsiteY0" fmla="*/ 4427 h 1697314"/>
              <a:gd name="connsiteX1" fmla="*/ 2014152 w 21559207"/>
              <a:gd name="connsiteY1" fmla="*/ 263919 h 1697314"/>
              <a:gd name="connsiteX2" fmla="*/ 2520779 w 21559207"/>
              <a:gd name="connsiteY2" fmla="*/ 1697303 h 1697314"/>
              <a:gd name="connsiteX3" fmla="*/ 2990336 w 21559207"/>
              <a:gd name="connsiteY3" fmla="*/ 288632 h 1697314"/>
              <a:gd name="connsiteX4" fmla="*/ 21559207 w 21559207"/>
              <a:gd name="connsiteY4" fmla="*/ 0 h 1697314"/>
              <a:gd name="connsiteX0" fmla="*/ 0 w 21559207"/>
              <a:gd name="connsiteY0" fmla="*/ 4905 h 1697792"/>
              <a:gd name="connsiteX1" fmla="*/ 2014152 w 21559207"/>
              <a:gd name="connsiteY1" fmla="*/ 264397 h 1697792"/>
              <a:gd name="connsiteX2" fmla="*/ 2520779 w 21559207"/>
              <a:gd name="connsiteY2" fmla="*/ 1697781 h 1697792"/>
              <a:gd name="connsiteX3" fmla="*/ 2990336 w 21559207"/>
              <a:gd name="connsiteY3" fmla="*/ 289110 h 1697792"/>
              <a:gd name="connsiteX4" fmla="*/ 21559207 w 21559207"/>
              <a:gd name="connsiteY4" fmla="*/ 478 h 1697792"/>
              <a:gd name="connsiteX0" fmla="*/ 0 w 28839003"/>
              <a:gd name="connsiteY0" fmla="*/ 16664 h 1697792"/>
              <a:gd name="connsiteX1" fmla="*/ 9293948 w 28839003"/>
              <a:gd name="connsiteY1" fmla="*/ 264397 h 1697792"/>
              <a:gd name="connsiteX2" fmla="*/ 9800575 w 28839003"/>
              <a:gd name="connsiteY2" fmla="*/ 1697781 h 1697792"/>
              <a:gd name="connsiteX3" fmla="*/ 10270132 w 28839003"/>
              <a:gd name="connsiteY3" fmla="*/ 289110 h 1697792"/>
              <a:gd name="connsiteX4" fmla="*/ 28839003 w 28839003"/>
              <a:gd name="connsiteY4" fmla="*/ 478 h 1697792"/>
              <a:gd name="connsiteX0" fmla="*/ 0 w 28839003"/>
              <a:gd name="connsiteY0" fmla="*/ 16664 h 1697792"/>
              <a:gd name="connsiteX1" fmla="*/ 9293948 w 28839003"/>
              <a:gd name="connsiteY1" fmla="*/ 264397 h 1697792"/>
              <a:gd name="connsiteX2" fmla="*/ 9800575 w 28839003"/>
              <a:gd name="connsiteY2" fmla="*/ 1697781 h 1697792"/>
              <a:gd name="connsiteX3" fmla="*/ 10270132 w 28839003"/>
              <a:gd name="connsiteY3" fmla="*/ 289110 h 1697792"/>
              <a:gd name="connsiteX4" fmla="*/ 28839003 w 28839003"/>
              <a:gd name="connsiteY4" fmla="*/ 478 h 1697792"/>
              <a:gd name="connsiteX0" fmla="*/ 0 w 28839003"/>
              <a:gd name="connsiteY0" fmla="*/ 16468 h 1697628"/>
              <a:gd name="connsiteX1" fmla="*/ 9293948 w 28839003"/>
              <a:gd name="connsiteY1" fmla="*/ 264201 h 1697628"/>
              <a:gd name="connsiteX2" fmla="*/ 9800575 w 28839003"/>
              <a:gd name="connsiteY2" fmla="*/ 1697585 h 1697628"/>
              <a:gd name="connsiteX3" fmla="*/ 10980356 w 28839003"/>
              <a:gd name="connsiteY3" fmla="*/ 312433 h 1697628"/>
              <a:gd name="connsiteX4" fmla="*/ 28839003 w 28839003"/>
              <a:gd name="connsiteY4" fmla="*/ 282 h 1697628"/>
              <a:gd name="connsiteX0" fmla="*/ 0 w 28839003"/>
              <a:gd name="connsiteY0" fmla="*/ 16468 h 1697628"/>
              <a:gd name="connsiteX1" fmla="*/ 8524538 w 28839003"/>
              <a:gd name="connsiteY1" fmla="*/ 264201 h 1697628"/>
              <a:gd name="connsiteX2" fmla="*/ 9800575 w 28839003"/>
              <a:gd name="connsiteY2" fmla="*/ 1697585 h 1697628"/>
              <a:gd name="connsiteX3" fmla="*/ 10980356 w 28839003"/>
              <a:gd name="connsiteY3" fmla="*/ 312433 h 1697628"/>
              <a:gd name="connsiteX4" fmla="*/ 28839003 w 28839003"/>
              <a:gd name="connsiteY4" fmla="*/ 282 h 1697628"/>
              <a:gd name="connsiteX0" fmla="*/ 0 w 28839003"/>
              <a:gd name="connsiteY0" fmla="*/ 16468 h 1697628"/>
              <a:gd name="connsiteX1" fmla="*/ 8524538 w 28839003"/>
              <a:gd name="connsiteY1" fmla="*/ 264201 h 1697628"/>
              <a:gd name="connsiteX2" fmla="*/ 10155685 w 28839003"/>
              <a:gd name="connsiteY2" fmla="*/ 1697585 h 1697628"/>
              <a:gd name="connsiteX3" fmla="*/ 10980356 w 28839003"/>
              <a:gd name="connsiteY3" fmla="*/ 312433 h 1697628"/>
              <a:gd name="connsiteX4" fmla="*/ 28839003 w 28839003"/>
              <a:gd name="connsiteY4" fmla="*/ 282 h 1697628"/>
              <a:gd name="connsiteX0" fmla="*/ 0 w 28839003"/>
              <a:gd name="connsiteY0" fmla="*/ 16468 h 1697593"/>
              <a:gd name="connsiteX1" fmla="*/ 8524538 w 28839003"/>
              <a:gd name="connsiteY1" fmla="*/ 264201 h 1697593"/>
              <a:gd name="connsiteX2" fmla="*/ 10155685 w 28839003"/>
              <a:gd name="connsiteY2" fmla="*/ 1697585 h 1697593"/>
              <a:gd name="connsiteX3" fmla="*/ 10980356 w 28839003"/>
              <a:gd name="connsiteY3" fmla="*/ 312433 h 1697593"/>
              <a:gd name="connsiteX4" fmla="*/ 28839003 w 28839003"/>
              <a:gd name="connsiteY4" fmla="*/ 282 h 1697593"/>
              <a:gd name="connsiteX0" fmla="*/ 0 w 28839003"/>
              <a:gd name="connsiteY0" fmla="*/ 16296 h 1697421"/>
              <a:gd name="connsiteX1" fmla="*/ 8524538 w 28839003"/>
              <a:gd name="connsiteY1" fmla="*/ 264029 h 1697421"/>
              <a:gd name="connsiteX2" fmla="*/ 10155685 w 28839003"/>
              <a:gd name="connsiteY2" fmla="*/ 1697413 h 1697421"/>
              <a:gd name="connsiteX3" fmla="*/ 10980356 w 28839003"/>
              <a:gd name="connsiteY3" fmla="*/ 312261 h 1697421"/>
              <a:gd name="connsiteX4" fmla="*/ 28839003 w 28839003"/>
              <a:gd name="connsiteY4" fmla="*/ 110 h 1697421"/>
              <a:gd name="connsiteX0" fmla="*/ 0 w 28839003"/>
              <a:gd name="connsiteY0" fmla="*/ 16296 h 1697421"/>
              <a:gd name="connsiteX1" fmla="*/ 8524538 w 28839003"/>
              <a:gd name="connsiteY1" fmla="*/ 264029 h 1697421"/>
              <a:gd name="connsiteX2" fmla="*/ 10155685 w 28839003"/>
              <a:gd name="connsiteY2" fmla="*/ 1697413 h 1697421"/>
              <a:gd name="connsiteX3" fmla="*/ 10980356 w 28839003"/>
              <a:gd name="connsiteY3" fmla="*/ 312261 h 1697421"/>
              <a:gd name="connsiteX4" fmla="*/ 28839003 w 28839003"/>
              <a:gd name="connsiteY4" fmla="*/ 110 h 1697421"/>
              <a:gd name="connsiteX0" fmla="*/ 0 w 28839003"/>
              <a:gd name="connsiteY0" fmla="*/ 16296 h 1697421"/>
              <a:gd name="connsiteX1" fmla="*/ 8524538 w 28839003"/>
              <a:gd name="connsiteY1" fmla="*/ 264029 h 1697421"/>
              <a:gd name="connsiteX2" fmla="*/ 10155685 w 28839003"/>
              <a:gd name="connsiteY2" fmla="*/ 1697413 h 1697421"/>
              <a:gd name="connsiteX3" fmla="*/ 10980356 w 28839003"/>
              <a:gd name="connsiteY3" fmla="*/ 312261 h 1697421"/>
              <a:gd name="connsiteX4" fmla="*/ 28839003 w 28839003"/>
              <a:gd name="connsiteY4" fmla="*/ 110 h 1697421"/>
              <a:gd name="connsiteX0" fmla="*/ 0 w 28839003"/>
              <a:gd name="connsiteY0" fmla="*/ 16273 h 1697398"/>
              <a:gd name="connsiteX1" fmla="*/ 8524538 w 28839003"/>
              <a:gd name="connsiteY1" fmla="*/ 264006 h 1697398"/>
              <a:gd name="connsiteX2" fmla="*/ 10155685 w 28839003"/>
              <a:gd name="connsiteY2" fmla="*/ 1697390 h 1697398"/>
              <a:gd name="connsiteX3" fmla="*/ 10980356 w 28839003"/>
              <a:gd name="connsiteY3" fmla="*/ 312238 h 1697398"/>
              <a:gd name="connsiteX4" fmla="*/ 28839003 w 28839003"/>
              <a:gd name="connsiteY4" fmla="*/ 87 h 1697398"/>
              <a:gd name="connsiteX0" fmla="*/ 0 w 28839003"/>
              <a:gd name="connsiteY0" fmla="*/ 16273 h 1697398"/>
              <a:gd name="connsiteX1" fmla="*/ 8524538 w 28839003"/>
              <a:gd name="connsiteY1" fmla="*/ 264006 h 1697398"/>
              <a:gd name="connsiteX2" fmla="*/ 10155685 w 28839003"/>
              <a:gd name="connsiteY2" fmla="*/ 1697390 h 1697398"/>
              <a:gd name="connsiteX3" fmla="*/ 10980356 w 28839003"/>
              <a:gd name="connsiteY3" fmla="*/ 312238 h 1697398"/>
              <a:gd name="connsiteX4" fmla="*/ 28839003 w 28839003"/>
              <a:gd name="connsiteY4" fmla="*/ 87 h 1697398"/>
              <a:gd name="connsiteX0" fmla="*/ 0 w 28839003"/>
              <a:gd name="connsiteY0" fmla="*/ 16319 h 1697437"/>
              <a:gd name="connsiteX1" fmla="*/ 8524538 w 28839003"/>
              <a:gd name="connsiteY1" fmla="*/ 264052 h 1697437"/>
              <a:gd name="connsiteX2" fmla="*/ 10155685 w 28839003"/>
              <a:gd name="connsiteY2" fmla="*/ 1697436 h 1697437"/>
              <a:gd name="connsiteX3" fmla="*/ 11098727 w 28839003"/>
              <a:gd name="connsiteY3" fmla="*/ 253486 h 1697437"/>
              <a:gd name="connsiteX4" fmla="*/ 28839003 w 28839003"/>
              <a:gd name="connsiteY4" fmla="*/ 133 h 1697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9003" h="1697437">
                <a:moveTo>
                  <a:pt x="0" y="16319"/>
                </a:moveTo>
                <a:cubicBezTo>
                  <a:pt x="7235556" y="9276"/>
                  <a:pt x="7542146" y="66183"/>
                  <a:pt x="8524538" y="264052"/>
                </a:cubicBezTo>
                <a:cubicBezTo>
                  <a:pt x="9506930" y="461921"/>
                  <a:pt x="9726654" y="1699197"/>
                  <a:pt x="10155685" y="1697436"/>
                </a:cubicBezTo>
                <a:cubicBezTo>
                  <a:pt x="10584716" y="1695675"/>
                  <a:pt x="10441034" y="444254"/>
                  <a:pt x="11098727" y="253486"/>
                </a:cubicBezTo>
                <a:cubicBezTo>
                  <a:pt x="11815606" y="97997"/>
                  <a:pt x="11756234" y="-4212"/>
                  <a:pt x="28839003" y="133"/>
                </a:cubicBezTo>
              </a:path>
            </a:pathLst>
          </a:cu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1">
            <a:extLst>
              <a:ext uri="{FF2B5EF4-FFF2-40B4-BE49-F238E27FC236}">
                <a16:creationId xmlns:a16="http://schemas.microsoft.com/office/drawing/2014/main" id="{19F4CCCC-FC26-762C-62C3-61C62A4C24B7}"/>
              </a:ext>
            </a:extLst>
          </p:cNvPr>
          <p:cNvSpPr/>
          <p:nvPr/>
        </p:nvSpPr>
        <p:spPr>
          <a:xfrm>
            <a:off x="6352984" y="2416942"/>
            <a:ext cx="2724049" cy="1833188"/>
          </a:xfrm>
          <a:custGeom>
            <a:avLst/>
            <a:gdLst>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3200401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4794423"/>
              <a:gd name="connsiteY0" fmla="*/ 543697 h 1977083"/>
              <a:gd name="connsiteX1" fmla="*/ 2137719 w 4794423"/>
              <a:gd name="connsiteY1" fmla="*/ 543697 h 1977083"/>
              <a:gd name="connsiteX2" fmla="*/ 2508422 w 4794423"/>
              <a:gd name="connsiteY2" fmla="*/ 1977081 h 1977083"/>
              <a:gd name="connsiteX3" fmla="*/ 3027406 w 4794423"/>
              <a:gd name="connsiteY3" fmla="*/ 556054 h 1977083"/>
              <a:gd name="connsiteX4" fmla="*/ 4794423 w 4794423"/>
              <a:gd name="connsiteY4" fmla="*/ 0 h 1977083"/>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5" fmla="*/ 0 w 4893277"/>
              <a:gd name="connsiteY5" fmla="*/ 108031 h 1541417"/>
              <a:gd name="connsiteX0" fmla="*/ 4893277 w 4984717"/>
              <a:gd name="connsiteY0" fmla="*/ 157459 h 1541417"/>
              <a:gd name="connsiteX1" fmla="*/ 0 w 4984717"/>
              <a:gd name="connsiteY1" fmla="*/ 108031 h 1541417"/>
              <a:gd name="connsiteX2" fmla="*/ 2137719 w 4984717"/>
              <a:gd name="connsiteY2" fmla="*/ 108031 h 1541417"/>
              <a:gd name="connsiteX3" fmla="*/ 2508422 w 4984717"/>
              <a:gd name="connsiteY3" fmla="*/ 1541415 h 1541417"/>
              <a:gd name="connsiteX4" fmla="*/ 3027406 w 4984717"/>
              <a:gd name="connsiteY4" fmla="*/ 120388 h 1541417"/>
              <a:gd name="connsiteX5" fmla="*/ 4984717 w 4984717"/>
              <a:gd name="connsiteY5" fmla="*/ 248899 h 1541417"/>
              <a:gd name="connsiteX0" fmla="*/ 5078628 w 5078628"/>
              <a:gd name="connsiteY0" fmla="*/ 0 h 1631093"/>
              <a:gd name="connsiteX1" fmla="*/ 0 w 5078628"/>
              <a:gd name="connsiteY1" fmla="*/ 197707 h 1631093"/>
              <a:gd name="connsiteX2" fmla="*/ 2137719 w 5078628"/>
              <a:gd name="connsiteY2" fmla="*/ 197707 h 1631093"/>
              <a:gd name="connsiteX3" fmla="*/ 2508422 w 5078628"/>
              <a:gd name="connsiteY3" fmla="*/ 1631091 h 1631093"/>
              <a:gd name="connsiteX4" fmla="*/ 3027406 w 5078628"/>
              <a:gd name="connsiteY4" fmla="*/ 210064 h 1631093"/>
              <a:gd name="connsiteX5" fmla="*/ 4984717 w 5078628"/>
              <a:gd name="connsiteY5" fmla="*/ 338575 h 1631093"/>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2047"/>
              <a:gd name="connsiteX1" fmla="*/ 2137719 w 4984717"/>
              <a:gd name="connsiteY1" fmla="*/ 108031 h 1542047"/>
              <a:gd name="connsiteX2" fmla="*/ 2508422 w 4984717"/>
              <a:gd name="connsiteY2" fmla="*/ 1541415 h 1542047"/>
              <a:gd name="connsiteX3" fmla="*/ 2891482 w 4984717"/>
              <a:gd name="connsiteY3" fmla="*/ 293382 h 1542047"/>
              <a:gd name="connsiteX4" fmla="*/ 4984717 w 4984717"/>
              <a:gd name="connsiteY4" fmla="*/ 248899 h 1542047"/>
              <a:gd name="connsiteX0" fmla="*/ 0 w 4984717"/>
              <a:gd name="connsiteY0" fmla="*/ 15841 h 1449236"/>
              <a:gd name="connsiteX1" fmla="*/ 2113005 w 4984717"/>
              <a:gd name="connsiteY1" fmla="*/ 176479 h 1449236"/>
              <a:gd name="connsiteX2" fmla="*/ 2508422 w 4984717"/>
              <a:gd name="connsiteY2" fmla="*/ 1449225 h 1449236"/>
              <a:gd name="connsiteX3" fmla="*/ 2891482 w 4984717"/>
              <a:gd name="connsiteY3" fmla="*/ 201192 h 1449236"/>
              <a:gd name="connsiteX4" fmla="*/ 4984717 w 4984717"/>
              <a:gd name="connsiteY4" fmla="*/ 156709 h 1449236"/>
              <a:gd name="connsiteX0" fmla="*/ 0 w 4984717"/>
              <a:gd name="connsiteY0" fmla="*/ 3009 h 1436422"/>
              <a:gd name="connsiteX1" fmla="*/ 2125362 w 4984717"/>
              <a:gd name="connsiteY1" fmla="*/ 225431 h 1436422"/>
              <a:gd name="connsiteX2" fmla="*/ 2508422 w 4984717"/>
              <a:gd name="connsiteY2" fmla="*/ 1436393 h 1436422"/>
              <a:gd name="connsiteX3" fmla="*/ 2891482 w 4984717"/>
              <a:gd name="connsiteY3" fmla="*/ 188360 h 1436422"/>
              <a:gd name="connsiteX4" fmla="*/ 4984717 w 4984717"/>
              <a:gd name="connsiteY4" fmla="*/ 143877 h 1436422"/>
              <a:gd name="connsiteX0" fmla="*/ 0 w 4984717"/>
              <a:gd name="connsiteY0" fmla="*/ 3009 h 1436419"/>
              <a:gd name="connsiteX1" fmla="*/ 2125362 w 4984717"/>
              <a:gd name="connsiteY1" fmla="*/ 225431 h 1436419"/>
              <a:gd name="connsiteX2" fmla="*/ 2508422 w 4984717"/>
              <a:gd name="connsiteY2" fmla="*/ 1436393 h 1436419"/>
              <a:gd name="connsiteX3" fmla="*/ 2891482 w 4984717"/>
              <a:gd name="connsiteY3" fmla="*/ 188360 h 1436419"/>
              <a:gd name="connsiteX4" fmla="*/ 4984717 w 4984717"/>
              <a:gd name="connsiteY4" fmla="*/ 143877 h 1436419"/>
              <a:gd name="connsiteX0" fmla="*/ 0 w 4984717"/>
              <a:gd name="connsiteY0" fmla="*/ 15840 h 1449235"/>
              <a:gd name="connsiteX1" fmla="*/ 2088292 w 4984717"/>
              <a:gd name="connsiteY1" fmla="*/ 176478 h 1449235"/>
              <a:gd name="connsiteX2" fmla="*/ 2508422 w 4984717"/>
              <a:gd name="connsiteY2" fmla="*/ 1449224 h 1449235"/>
              <a:gd name="connsiteX3" fmla="*/ 2891482 w 4984717"/>
              <a:gd name="connsiteY3" fmla="*/ 201191 h 1449235"/>
              <a:gd name="connsiteX4" fmla="*/ 4984717 w 4984717"/>
              <a:gd name="connsiteY4" fmla="*/ 156708 h 1449235"/>
              <a:gd name="connsiteX0" fmla="*/ 0 w 4984717"/>
              <a:gd name="connsiteY0" fmla="*/ 5160 h 1438555"/>
              <a:gd name="connsiteX1" fmla="*/ 2088292 w 4984717"/>
              <a:gd name="connsiteY1" fmla="*/ 165798 h 1438555"/>
              <a:gd name="connsiteX2" fmla="*/ 2508422 w 4984717"/>
              <a:gd name="connsiteY2" fmla="*/ 1438544 h 1438555"/>
              <a:gd name="connsiteX3" fmla="*/ 2891482 w 4984717"/>
              <a:gd name="connsiteY3" fmla="*/ 190511 h 1438555"/>
              <a:gd name="connsiteX4" fmla="*/ 4984717 w 4984717"/>
              <a:gd name="connsiteY4" fmla="*/ 146028 h 1438555"/>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0 h 1433503"/>
              <a:gd name="connsiteX1" fmla="*/ 2014152 w 5021787"/>
              <a:gd name="connsiteY1" fmla="*/ 259492 h 1433503"/>
              <a:gd name="connsiteX2" fmla="*/ 2508422 w 5021787"/>
              <a:gd name="connsiteY2" fmla="*/ 1433384 h 1433503"/>
              <a:gd name="connsiteX3" fmla="*/ 2891482 w 5021787"/>
              <a:gd name="connsiteY3" fmla="*/ 185351 h 1433503"/>
              <a:gd name="connsiteX4" fmla="*/ 5021787 w 5021787"/>
              <a:gd name="connsiteY4" fmla="*/ 103798 h 1433503"/>
              <a:gd name="connsiteX0" fmla="*/ 0 w 5021787"/>
              <a:gd name="connsiteY0" fmla="*/ 0 h 1433397"/>
              <a:gd name="connsiteX1" fmla="*/ 2014152 w 5021787"/>
              <a:gd name="connsiteY1" fmla="*/ 259492 h 1433397"/>
              <a:gd name="connsiteX2" fmla="*/ 2508422 w 5021787"/>
              <a:gd name="connsiteY2" fmla="*/ 1433384 h 1433397"/>
              <a:gd name="connsiteX3" fmla="*/ 2990336 w 5021787"/>
              <a:gd name="connsiteY3" fmla="*/ 284205 h 1433397"/>
              <a:gd name="connsiteX4" fmla="*/ 5021787 w 5021787"/>
              <a:gd name="connsiteY4" fmla="*/ 103798 h 1433397"/>
              <a:gd name="connsiteX0" fmla="*/ 0 w 5021787"/>
              <a:gd name="connsiteY0" fmla="*/ 0 h 1692887"/>
              <a:gd name="connsiteX1" fmla="*/ 2014152 w 5021787"/>
              <a:gd name="connsiteY1" fmla="*/ 259492 h 1692887"/>
              <a:gd name="connsiteX2" fmla="*/ 2520779 w 5021787"/>
              <a:gd name="connsiteY2" fmla="*/ 1692876 h 1692887"/>
              <a:gd name="connsiteX3" fmla="*/ 2990336 w 5021787"/>
              <a:gd name="connsiteY3" fmla="*/ 284205 h 1692887"/>
              <a:gd name="connsiteX4" fmla="*/ 5021787 w 5021787"/>
              <a:gd name="connsiteY4" fmla="*/ 103798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 name="connsiteX0" fmla="*/ 0 w 21559207"/>
              <a:gd name="connsiteY0" fmla="*/ 4427 h 1697314"/>
              <a:gd name="connsiteX1" fmla="*/ 2014152 w 21559207"/>
              <a:gd name="connsiteY1" fmla="*/ 263919 h 1697314"/>
              <a:gd name="connsiteX2" fmla="*/ 2520779 w 21559207"/>
              <a:gd name="connsiteY2" fmla="*/ 1697303 h 1697314"/>
              <a:gd name="connsiteX3" fmla="*/ 2990336 w 21559207"/>
              <a:gd name="connsiteY3" fmla="*/ 288632 h 1697314"/>
              <a:gd name="connsiteX4" fmla="*/ 21559207 w 21559207"/>
              <a:gd name="connsiteY4" fmla="*/ 0 h 1697314"/>
              <a:gd name="connsiteX0" fmla="*/ 0 w 21559207"/>
              <a:gd name="connsiteY0" fmla="*/ 4905 h 1697792"/>
              <a:gd name="connsiteX1" fmla="*/ 2014152 w 21559207"/>
              <a:gd name="connsiteY1" fmla="*/ 264397 h 1697792"/>
              <a:gd name="connsiteX2" fmla="*/ 2520779 w 21559207"/>
              <a:gd name="connsiteY2" fmla="*/ 1697781 h 1697792"/>
              <a:gd name="connsiteX3" fmla="*/ 2990336 w 21559207"/>
              <a:gd name="connsiteY3" fmla="*/ 289110 h 1697792"/>
              <a:gd name="connsiteX4" fmla="*/ 21559207 w 21559207"/>
              <a:gd name="connsiteY4" fmla="*/ 478 h 1697792"/>
              <a:gd name="connsiteX0" fmla="*/ 0 w 28839003"/>
              <a:gd name="connsiteY0" fmla="*/ 16664 h 1697792"/>
              <a:gd name="connsiteX1" fmla="*/ 9293948 w 28839003"/>
              <a:gd name="connsiteY1" fmla="*/ 264397 h 1697792"/>
              <a:gd name="connsiteX2" fmla="*/ 9800575 w 28839003"/>
              <a:gd name="connsiteY2" fmla="*/ 1697781 h 1697792"/>
              <a:gd name="connsiteX3" fmla="*/ 10270132 w 28839003"/>
              <a:gd name="connsiteY3" fmla="*/ 289110 h 1697792"/>
              <a:gd name="connsiteX4" fmla="*/ 28839003 w 28839003"/>
              <a:gd name="connsiteY4" fmla="*/ 478 h 1697792"/>
              <a:gd name="connsiteX0" fmla="*/ 0 w 28839003"/>
              <a:gd name="connsiteY0" fmla="*/ 16664 h 1697792"/>
              <a:gd name="connsiteX1" fmla="*/ 9293948 w 28839003"/>
              <a:gd name="connsiteY1" fmla="*/ 264397 h 1697792"/>
              <a:gd name="connsiteX2" fmla="*/ 9800575 w 28839003"/>
              <a:gd name="connsiteY2" fmla="*/ 1697781 h 1697792"/>
              <a:gd name="connsiteX3" fmla="*/ 10270132 w 28839003"/>
              <a:gd name="connsiteY3" fmla="*/ 289110 h 1697792"/>
              <a:gd name="connsiteX4" fmla="*/ 28839003 w 28839003"/>
              <a:gd name="connsiteY4" fmla="*/ 478 h 1697792"/>
              <a:gd name="connsiteX0" fmla="*/ 0 w 28839003"/>
              <a:gd name="connsiteY0" fmla="*/ 16468 h 1697628"/>
              <a:gd name="connsiteX1" fmla="*/ 9293948 w 28839003"/>
              <a:gd name="connsiteY1" fmla="*/ 264201 h 1697628"/>
              <a:gd name="connsiteX2" fmla="*/ 9800575 w 28839003"/>
              <a:gd name="connsiteY2" fmla="*/ 1697585 h 1697628"/>
              <a:gd name="connsiteX3" fmla="*/ 10980356 w 28839003"/>
              <a:gd name="connsiteY3" fmla="*/ 312433 h 1697628"/>
              <a:gd name="connsiteX4" fmla="*/ 28839003 w 28839003"/>
              <a:gd name="connsiteY4" fmla="*/ 282 h 1697628"/>
              <a:gd name="connsiteX0" fmla="*/ 0 w 28839003"/>
              <a:gd name="connsiteY0" fmla="*/ 16468 h 1697628"/>
              <a:gd name="connsiteX1" fmla="*/ 8524538 w 28839003"/>
              <a:gd name="connsiteY1" fmla="*/ 264201 h 1697628"/>
              <a:gd name="connsiteX2" fmla="*/ 9800575 w 28839003"/>
              <a:gd name="connsiteY2" fmla="*/ 1697585 h 1697628"/>
              <a:gd name="connsiteX3" fmla="*/ 10980356 w 28839003"/>
              <a:gd name="connsiteY3" fmla="*/ 312433 h 1697628"/>
              <a:gd name="connsiteX4" fmla="*/ 28839003 w 28839003"/>
              <a:gd name="connsiteY4" fmla="*/ 282 h 1697628"/>
              <a:gd name="connsiteX0" fmla="*/ 0 w 28839003"/>
              <a:gd name="connsiteY0" fmla="*/ 16468 h 1697628"/>
              <a:gd name="connsiteX1" fmla="*/ 8524538 w 28839003"/>
              <a:gd name="connsiteY1" fmla="*/ 264201 h 1697628"/>
              <a:gd name="connsiteX2" fmla="*/ 10155685 w 28839003"/>
              <a:gd name="connsiteY2" fmla="*/ 1697585 h 1697628"/>
              <a:gd name="connsiteX3" fmla="*/ 10980356 w 28839003"/>
              <a:gd name="connsiteY3" fmla="*/ 312433 h 1697628"/>
              <a:gd name="connsiteX4" fmla="*/ 28839003 w 28839003"/>
              <a:gd name="connsiteY4" fmla="*/ 282 h 1697628"/>
              <a:gd name="connsiteX0" fmla="*/ 0 w 28839003"/>
              <a:gd name="connsiteY0" fmla="*/ 16468 h 1697593"/>
              <a:gd name="connsiteX1" fmla="*/ 8524538 w 28839003"/>
              <a:gd name="connsiteY1" fmla="*/ 264201 h 1697593"/>
              <a:gd name="connsiteX2" fmla="*/ 10155685 w 28839003"/>
              <a:gd name="connsiteY2" fmla="*/ 1697585 h 1697593"/>
              <a:gd name="connsiteX3" fmla="*/ 10980356 w 28839003"/>
              <a:gd name="connsiteY3" fmla="*/ 312433 h 1697593"/>
              <a:gd name="connsiteX4" fmla="*/ 28839003 w 28839003"/>
              <a:gd name="connsiteY4" fmla="*/ 282 h 1697593"/>
              <a:gd name="connsiteX0" fmla="*/ 0 w 28839003"/>
              <a:gd name="connsiteY0" fmla="*/ 16296 h 1697421"/>
              <a:gd name="connsiteX1" fmla="*/ 8524538 w 28839003"/>
              <a:gd name="connsiteY1" fmla="*/ 264029 h 1697421"/>
              <a:gd name="connsiteX2" fmla="*/ 10155685 w 28839003"/>
              <a:gd name="connsiteY2" fmla="*/ 1697413 h 1697421"/>
              <a:gd name="connsiteX3" fmla="*/ 10980356 w 28839003"/>
              <a:gd name="connsiteY3" fmla="*/ 312261 h 1697421"/>
              <a:gd name="connsiteX4" fmla="*/ 28839003 w 28839003"/>
              <a:gd name="connsiteY4" fmla="*/ 110 h 1697421"/>
              <a:gd name="connsiteX0" fmla="*/ 0 w 28839003"/>
              <a:gd name="connsiteY0" fmla="*/ 16296 h 1697421"/>
              <a:gd name="connsiteX1" fmla="*/ 8524538 w 28839003"/>
              <a:gd name="connsiteY1" fmla="*/ 264029 h 1697421"/>
              <a:gd name="connsiteX2" fmla="*/ 10155685 w 28839003"/>
              <a:gd name="connsiteY2" fmla="*/ 1697413 h 1697421"/>
              <a:gd name="connsiteX3" fmla="*/ 10980356 w 28839003"/>
              <a:gd name="connsiteY3" fmla="*/ 312261 h 1697421"/>
              <a:gd name="connsiteX4" fmla="*/ 28839003 w 28839003"/>
              <a:gd name="connsiteY4" fmla="*/ 110 h 1697421"/>
              <a:gd name="connsiteX0" fmla="*/ 0 w 28839003"/>
              <a:gd name="connsiteY0" fmla="*/ 16296 h 1697421"/>
              <a:gd name="connsiteX1" fmla="*/ 8524538 w 28839003"/>
              <a:gd name="connsiteY1" fmla="*/ 264029 h 1697421"/>
              <a:gd name="connsiteX2" fmla="*/ 10155685 w 28839003"/>
              <a:gd name="connsiteY2" fmla="*/ 1697413 h 1697421"/>
              <a:gd name="connsiteX3" fmla="*/ 10980356 w 28839003"/>
              <a:gd name="connsiteY3" fmla="*/ 312261 h 1697421"/>
              <a:gd name="connsiteX4" fmla="*/ 28839003 w 28839003"/>
              <a:gd name="connsiteY4" fmla="*/ 110 h 1697421"/>
              <a:gd name="connsiteX0" fmla="*/ 0 w 28839003"/>
              <a:gd name="connsiteY0" fmla="*/ 16273 h 1697398"/>
              <a:gd name="connsiteX1" fmla="*/ 8524538 w 28839003"/>
              <a:gd name="connsiteY1" fmla="*/ 264006 h 1697398"/>
              <a:gd name="connsiteX2" fmla="*/ 10155685 w 28839003"/>
              <a:gd name="connsiteY2" fmla="*/ 1697390 h 1697398"/>
              <a:gd name="connsiteX3" fmla="*/ 10980356 w 28839003"/>
              <a:gd name="connsiteY3" fmla="*/ 312238 h 1697398"/>
              <a:gd name="connsiteX4" fmla="*/ 28839003 w 28839003"/>
              <a:gd name="connsiteY4" fmla="*/ 87 h 1697398"/>
              <a:gd name="connsiteX0" fmla="*/ 0 w 28839003"/>
              <a:gd name="connsiteY0" fmla="*/ 16273 h 1697398"/>
              <a:gd name="connsiteX1" fmla="*/ 8524538 w 28839003"/>
              <a:gd name="connsiteY1" fmla="*/ 264006 h 1697398"/>
              <a:gd name="connsiteX2" fmla="*/ 10155685 w 28839003"/>
              <a:gd name="connsiteY2" fmla="*/ 1697390 h 1697398"/>
              <a:gd name="connsiteX3" fmla="*/ 10980356 w 28839003"/>
              <a:gd name="connsiteY3" fmla="*/ 312238 h 1697398"/>
              <a:gd name="connsiteX4" fmla="*/ 28839003 w 28839003"/>
              <a:gd name="connsiteY4" fmla="*/ 87 h 1697398"/>
              <a:gd name="connsiteX0" fmla="*/ 0 w 28839003"/>
              <a:gd name="connsiteY0" fmla="*/ 16319 h 1697437"/>
              <a:gd name="connsiteX1" fmla="*/ 8524538 w 28839003"/>
              <a:gd name="connsiteY1" fmla="*/ 264052 h 1697437"/>
              <a:gd name="connsiteX2" fmla="*/ 10155685 w 28839003"/>
              <a:gd name="connsiteY2" fmla="*/ 1697436 h 1697437"/>
              <a:gd name="connsiteX3" fmla="*/ 11098727 w 28839003"/>
              <a:gd name="connsiteY3" fmla="*/ 253486 h 1697437"/>
              <a:gd name="connsiteX4" fmla="*/ 28839003 w 28839003"/>
              <a:gd name="connsiteY4" fmla="*/ 133 h 1697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9003" h="1697437">
                <a:moveTo>
                  <a:pt x="0" y="16319"/>
                </a:moveTo>
                <a:cubicBezTo>
                  <a:pt x="7235556" y="9276"/>
                  <a:pt x="7542146" y="66183"/>
                  <a:pt x="8524538" y="264052"/>
                </a:cubicBezTo>
                <a:cubicBezTo>
                  <a:pt x="9506930" y="461921"/>
                  <a:pt x="9726654" y="1699197"/>
                  <a:pt x="10155685" y="1697436"/>
                </a:cubicBezTo>
                <a:cubicBezTo>
                  <a:pt x="10584716" y="1695675"/>
                  <a:pt x="10441034" y="444254"/>
                  <a:pt x="11098727" y="253486"/>
                </a:cubicBezTo>
                <a:cubicBezTo>
                  <a:pt x="11815606" y="97997"/>
                  <a:pt x="11756234" y="-4212"/>
                  <a:pt x="28839003" y="133"/>
                </a:cubicBezTo>
              </a:path>
            </a:pathLst>
          </a:cu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9F5F2051-8DA5-ACCC-78F5-F7DD4E1A2FC3}"/>
                  </a:ext>
                </a:extLst>
              </p:cNvPr>
              <p:cNvSpPr txBox="1"/>
              <p:nvPr/>
            </p:nvSpPr>
            <p:spPr>
              <a:xfrm>
                <a:off x="2915013" y="2968046"/>
                <a:ext cx="41402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𝛿𝜆</m:t>
                      </m:r>
                    </m:oMath>
                  </m:oMathPara>
                </a14:m>
                <a:endParaRPr lang="en-US" sz="2400" dirty="0"/>
              </a:p>
            </p:txBody>
          </p:sp>
        </mc:Choice>
        <mc:Fallback xmlns="">
          <p:sp>
            <p:nvSpPr>
              <p:cNvPr id="22" name="TextBox 21">
                <a:extLst>
                  <a:ext uri="{FF2B5EF4-FFF2-40B4-BE49-F238E27FC236}">
                    <a16:creationId xmlns:a16="http://schemas.microsoft.com/office/drawing/2014/main" id="{9F5F2051-8DA5-ACCC-78F5-F7DD4E1A2FC3}"/>
                  </a:ext>
                </a:extLst>
              </p:cNvPr>
              <p:cNvSpPr txBox="1">
                <a:spLocks noRot="1" noChangeAspect="1" noMove="1" noResize="1" noEditPoints="1" noAdjustHandles="1" noChangeArrowheads="1" noChangeShapeType="1" noTextEdit="1"/>
              </p:cNvSpPr>
              <p:nvPr/>
            </p:nvSpPr>
            <p:spPr>
              <a:xfrm>
                <a:off x="2915013" y="2968046"/>
                <a:ext cx="414024" cy="369332"/>
              </a:xfrm>
              <a:prstGeom prst="rect">
                <a:avLst/>
              </a:prstGeom>
              <a:blipFill>
                <a:blip r:embed="rId2"/>
                <a:stretch>
                  <a:fillRect l="-14706" r="-11765"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834C8C0-D9BD-8D89-5F8E-01759FE8995A}"/>
                  </a:ext>
                </a:extLst>
              </p:cNvPr>
              <p:cNvSpPr txBox="1"/>
              <p:nvPr/>
            </p:nvSpPr>
            <p:spPr>
              <a:xfrm>
                <a:off x="2553696" y="5203407"/>
                <a:ext cx="1550681" cy="10520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sz="3600" b="0" i="1" smtClean="0">
                          <a:latin typeface="Cambria Math" panose="02040503050406030204" pitchFamily="18" charset="0"/>
                          <a:ea typeface="Cambria Math" panose="02040503050406030204" pitchFamily="18" charset="0"/>
                        </a:rPr>
                        <m:t>𝑄</m:t>
                      </m:r>
                      <m:r>
                        <a:rPr lang="en-AU" sz="3600" b="0" i="1" smtClean="0">
                          <a:latin typeface="Cambria Math" panose="02040503050406030204" pitchFamily="18" charset="0"/>
                          <a:ea typeface="Cambria Math" panose="02040503050406030204" pitchFamily="18" charset="0"/>
                        </a:rPr>
                        <m:t>=</m:t>
                      </m:r>
                      <m:f>
                        <m:fPr>
                          <m:ctrlPr>
                            <a:rPr lang="en-AU" sz="3600" b="0" i="1" smtClean="0">
                              <a:latin typeface="Cambria Math" panose="02040503050406030204" pitchFamily="18" charset="0"/>
                              <a:ea typeface="Cambria Math" panose="02040503050406030204" pitchFamily="18" charset="0"/>
                            </a:rPr>
                          </m:ctrlPr>
                        </m:fPr>
                        <m:num>
                          <m:sSub>
                            <m:sSubPr>
                              <m:ctrlPr>
                                <a:rPr lang="en-AU" sz="3600" i="1">
                                  <a:latin typeface="Cambria Math" panose="02040503050406030204" pitchFamily="18" charset="0"/>
                                  <a:ea typeface="Cambria Math" panose="02040503050406030204" pitchFamily="18" charset="0"/>
                                </a:rPr>
                              </m:ctrlPr>
                            </m:sSubPr>
                            <m:e>
                              <m:r>
                                <a:rPr lang="en-AU" sz="3600" i="1">
                                  <a:latin typeface="Cambria Math" panose="02040503050406030204" pitchFamily="18" charset="0"/>
                                  <a:ea typeface="Cambria Math" panose="02040503050406030204" pitchFamily="18" charset="0"/>
                                </a:rPr>
                                <m:t>𝜆</m:t>
                              </m:r>
                            </m:e>
                            <m:sub>
                              <m:r>
                                <a:rPr lang="en-AU" sz="3600" i="1">
                                  <a:latin typeface="Cambria Math" panose="02040503050406030204" pitchFamily="18" charset="0"/>
                                  <a:ea typeface="Cambria Math" panose="02040503050406030204" pitchFamily="18" charset="0"/>
                                </a:rPr>
                                <m:t>0</m:t>
                              </m:r>
                            </m:sub>
                          </m:sSub>
                        </m:num>
                        <m:den>
                          <m:r>
                            <a:rPr lang="en-US" sz="3600" i="1">
                              <a:latin typeface="Cambria Math" panose="02040503050406030204" pitchFamily="18" charset="0"/>
                              <a:ea typeface="Cambria Math" panose="02040503050406030204" pitchFamily="18" charset="0"/>
                            </a:rPr>
                            <m:t>𝛿𝜆</m:t>
                          </m:r>
                        </m:den>
                      </m:f>
                    </m:oMath>
                  </m:oMathPara>
                </a14:m>
                <a:endParaRPr lang="en-US" sz="3600" dirty="0"/>
              </a:p>
            </p:txBody>
          </p:sp>
        </mc:Choice>
        <mc:Fallback xmlns="">
          <p:sp>
            <p:nvSpPr>
              <p:cNvPr id="24" name="TextBox 23">
                <a:extLst>
                  <a:ext uri="{FF2B5EF4-FFF2-40B4-BE49-F238E27FC236}">
                    <a16:creationId xmlns:a16="http://schemas.microsoft.com/office/drawing/2014/main" id="{3834C8C0-D9BD-8D89-5F8E-01759FE8995A}"/>
                  </a:ext>
                </a:extLst>
              </p:cNvPr>
              <p:cNvSpPr txBox="1">
                <a:spLocks noRot="1" noChangeAspect="1" noMove="1" noResize="1" noEditPoints="1" noAdjustHandles="1" noChangeArrowheads="1" noChangeShapeType="1" noTextEdit="1"/>
              </p:cNvSpPr>
              <p:nvPr/>
            </p:nvSpPr>
            <p:spPr>
              <a:xfrm>
                <a:off x="2553696" y="5203407"/>
                <a:ext cx="1550681" cy="1052083"/>
              </a:xfrm>
              <a:prstGeom prst="rect">
                <a:avLst/>
              </a:prstGeom>
              <a:blipFill>
                <a:blip r:embed="rId3"/>
                <a:stretch>
                  <a:fillRect l="-8130" t="-1190" r="-4878" b="-14286"/>
                </a:stretch>
              </a:blipFill>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3FA7919F-59C3-EFB8-06BC-48AC8FFDEC92}"/>
              </a:ext>
            </a:extLst>
          </p:cNvPr>
          <p:cNvCxnSpPr/>
          <p:nvPr/>
        </p:nvCxnSpPr>
        <p:spPr>
          <a:xfrm>
            <a:off x="3389900" y="3286014"/>
            <a:ext cx="495183" cy="0"/>
          </a:xfrm>
          <a:prstGeom prst="straightConnector1">
            <a:avLst/>
          </a:prstGeom>
          <a:ln w="28575">
            <a:headEnd type="triangle"/>
            <a:tailEnd type="triangle"/>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54B52CB-1CC0-6664-497C-DFE697117F54}"/>
                  </a:ext>
                </a:extLst>
              </p:cNvPr>
              <p:cNvSpPr txBox="1"/>
              <p:nvPr/>
            </p:nvSpPr>
            <p:spPr>
              <a:xfrm>
                <a:off x="3225879" y="4437219"/>
                <a:ext cx="894233"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AU" sz="2400" b="0" i="1" smtClean="0">
                              <a:latin typeface="Cambria Math" panose="02040503050406030204" pitchFamily="18" charset="0"/>
                              <a:ea typeface="Cambria Math" panose="02040503050406030204" pitchFamily="18" charset="0"/>
                            </a:rPr>
                          </m:ctrlPr>
                        </m:sSubPr>
                        <m:e>
                          <m:r>
                            <a:rPr lang="en-AU" sz="2400" i="1">
                              <a:latin typeface="Cambria Math" panose="02040503050406030204" pitchFamily="18" charset="0"/>
                              <a:ea typeface="Cambria Math" panose="02040503050406030204" pitchFamily="18" charset="0"/>
                            </a:rPr>
                            <m:t>𝜆</m:t>
                          </m:r>
                        </m:e>
                        <m:sub>
                          <m:r>
                            <a:rPr lang="en-AU" sz="2400" b="0" i="1" smtClean="0">
                              <a:latin typeface="Cambria Math" panose="02040503050406030204" pitchFamily="18" charset="0"/>
                              <a:ea typeface="Cambria Math" panose="02040503050406030204" pitchFamily="18" charset="0"/>
                            </a:rPr>
                            <m:t>0</m:t>
                          </m:r>
                        </m:sub>
                      </m:sSub>
                    </m:oMath>
                  </m:oMathPara>
                </a14:m>
                <a:endParaRPr lang="en-US" dirty="0"/>
              </a:p>
            </p:txBody>
          </p:sp>
        </mc:Choice>
        <mc:Fallback xmlns="">
          <p:sp>
            <p:nvSpPr>
              <p:cNvPr id="28" name="TextBox 27">
                <a:extLst>
                  <a:ext uri="{FF2B5EF4-FFF2-40B4-BE49-F238E27FC236}">
                    <a16:creationId xmlns:a16="http://schemas.microsoft.com/office/drawing/2014/main" id="{254B52CB-1CC0-6664-497C-DFE697117F54}"/>
                  </a:ext>
                </a:extLst>
              </p:cNvPr>
              <p:cNvSpPr txBox="1">
                <a:spLocks noRot="1" noChangeAspect="1" noMove="1" noResize="1" noEditPoints="1" noAdjustHandles="1" noChangeArrowheads="1" noChangeShapeType="1" noTextEdit="1"/>
              </p:cNvSpPr>
              <p:nvPr/>
            </p:nvSpPr>
            <p:spPr>
              <a:xfrm>
                <a:off x="3225879" y="4437219"/>
                <a:ext cx="894233" cy="461665"/>
              </a:xfrm>
              <a:prstGeom prst="rect">
                <a:avLst/>
              </a:prstGeom>
              <a:blipFill>
                <a:blip r:embed="rId4"/>
                <a:stretch>
                  <a:fillRect b="-2703"/>
                </a:stretch>
              </a:blipFill>
            </p:spPr>
            <p:txBody>
              <a:bodyPr/>
              <a:lstStyle/>
              <a:p>
                <a:r>
                  <a:rPr lang="en-US">
                    <a:noFill/>
                  </a:rPr>
                  <a:t> </a:t>
                </a:r>
              </a:p>
            </p:txBody>
          </p:sp>
        </mc:Fallback>
      </mc:AlternateContent>
      <p:cxnSp>
        <p:nvCxnSpPr>
          <p:cNvPr id="29" name="Straight Arrow Connector 28">
            <a:extLst>
              <a:ext uri="{FF2B5EF4-FFF2-40B4-BE49-F238E27FC236}">
                <a16:creationId xmlns:a16="http://schemas.microsoft.com/office/drawing/2014/main" id="{B65AC323-CFCF-7776-3BC3-613704B67052}"/>
              </a:ext>
            </a:extLst>
          </p:cNvPr>
          <p:cNvCxnSpPr>
            <a:cxnSpLocks/>
          </p:cNvCxnSpPr>
          <p:nvPr/>
        </p:nvCxnSpPr>
        <p:spPr>
          <a:xfrm flipH="1" flipV="1">
            <a:off x="3634643" y="4327140"/>
            <a:ext cx="2848" cy="14400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Freeform 30">
            <a:extLst>
              <a:ext uri="{FF2B5EF4-FFF2-40B4-BE49-F238E27FC236}">
                <a16:creationId xmlns:a16="http://schemas.microsoft.com/office/drawing/2014/main" id="{4FD6001A-7388-60A8-5B7A-854FBFACA8D4}"/>
              </a:ext>
            </a:extLst>
          </p:cNvPr>
          <p:cNvSpPr/>
          <p:nvPr/>
        </p:nvSpPr>
        <p:spPr>
          <a:xfrm>
            <a:off x="803358" y="2371877"/>
            <a:ext cx="5817978" cy="1828275"/>
          </a:xfrm>
          <a:custGeom>
            <a:avLst/>
            <a:gdLst>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5004487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5" fmla="*/ 3200401 w 5004487"/>
              <a:gd name="connsiteY5"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37927 h 1571313"/>
              <a:gd name="connsiteX1" fmla="*/ 2137719 w 5004487"/>
              <a:gd name="connsiteY1" fmla="*/ 137927 h 1571313"/>
              <a:gd name="connsiteX2" fmla="*/ 2508422 w 5004487"/>
              <a:gd name="connsiteY2" fmla="*/ 1571311 h 1571313"/>
              <a:gd name="connsiteX3" fmla="*/ 3027406 w 5004487"/>
              <a:gd name="connsiteY3" fmla="*/ 150284 h 1571313"/>
              <a:gd name="connsiteX4" fmla="*/ 5004487 w 5004487"/>
              <a:gd name="connsiteY4" fmla="*/ 150284 h 1571313"/>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5004487"/>
              <a:gd name="connsiteY0" fmla="*/ 108031 h 1541417"/>
              <a:gd name="connsiteX1" fmla="*/ 2137719 w 5004487"/>
              <a:gd name="connsiteY1" fmla="*/ 108031 h 1541417"/>
              <a:gd name="connsiteX2" fmla="*/ 2508422 w 5004487"/>
              <a:gd name="connsiteY2" fmla="*/ 1541415 h 1541417"/>
              <a:gd name="connsiteX3" fmla="*/ 3027406 w 5004487"/>
              <a:gd name="connsiteY3" fmla="*/ 120388 h 1541417"/>
              <a:gd name="connsiteX4" fmla="*/ 5004487 w 5004487"/>
              <a:gd name="connsiteY4" fmla="*/ 120388 h 1541417"/>
              <a:gd name="connsiteX0" fmla="*/ 0 w 4794423"/>
              <a:gd name="connsiteY0" fmla="*/ 543697 h 1977083"/>
              <a:gd name="connsiteX1" fmla="*/ 2137719 w 4794423"/>
              <a:gd name="connsiteY1" fmla="*/ 543697 h 1977083"/>
              <a:gd name="connsiteX2" fmla="*/ 2508422 w 4794423"/>
              <a:gd name="connsiteY2" fmla="*/ 1977081 h 1977083"/>
              <a:gd name="connsiteX3" fmla="*/ 3027406 w 4794423"/>
              <a:gd name="connsiteY3" fmla="*/ 556054 h 1977083"/>
              <a:gd name="connsiteX4" fmla="*/ 4794423 w 4794423"/>
              <a:gd name="connsiteY4" fmla="*/ 0 h 1977083"/>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0" fmla="*/ 0 w 4893277"/>
              <a:gd name="connsiteY0" fmla="*/ 108031 h 1541417"/>
              <a:gd name="connsiteX1" fmla="*/ 2137719 w 4893277"/>
              <a:gd name="connsiteY1" fmla="*/ 108031 h 1541417"/>
              <a:gd name="connsiteX2" fmla="*/ 2508422 w 4893277"/>
              <a:gd name="connsiteY2" fmla="*/ 1541415 h 1541417"/>
              <a:gd name="connsiteX3" fmla="*/ 3027406 w 4893277"/>
              <a:gd name="connsiteY3" fmla="*/ 120388 h 1541417"/>
              <a:gd name="connsiteX4" fmla="*/ 4893277 w 4893277"/>
              <a:gd name="connsiteY4" fmla="*/ 157459 h 1541417"/>
              <a:gd name="connsiteX5" fmla="*/ 0 w 4893277"/>
              <a:gd name="connsiteY5" fmla="*/ 108031 h 1541417"/>
              <a:gd name="connsiteX0" fmla="*/ 4893277 w 4984717"/>
              <a:gd name="connsiteY0" fmla="*/ 157459 h 1541417"/>
              <a:gd name="connsiteX1" fmla="*/ 0 w 4984717"/>
              <a:gd name="connsiteY1" fmla="*/ 108031 h 1541417"/>
              <a:gd name="connsiteX2" fmla="*/ 2137719 w 4984717"/>
              <a:gd name="connsiteY2" fmla="*/ 108031 h 1541417"/>
              <a:gd name="connsiteX3" fmla="*/ 2508422 w 4984717"/>
              <a:gd name="connsiteY3" fmla="*/ 1541415 h 1541417"/>
              <a:gd name="connsiteX4" fmla="*/ 3027406 w 4984717"/>
              <a:gd name="connsiteY4" fmla="*/ 120388 h 1541417"/>
              <a:gd name="connsiteX5" fmla="*/ 4984717 w 4984717"/>
              <a:gd name="connsiteY5" fmla="*/ 248899 h 1541417"/>
              <a:gd name="connsiteX0" fmla="*/ 5078628 w 5078628"/>
              <a:gd name="connsiteY0" fmla="*/ 0 h 1631093"/>
              <a:gd name="connsiteX1" fmla="*/ 0 w 5078628"/>
              <a:gd name="connsiteY1" fmla="*/ 197707 h 1631093"/>
              <a:gd name="connsiteX2" fmla="*/ 2137719 w 5078628"/>
              <a:gd name="connsiteY2" fmla="*/ 197707 h 1631093"/>
              <a:gd name="connsiteX3" fmla="*/ 2508422 w 5078628"/>
              <a:gd name="connsiteY3" fmla="*/ 1631091 h 1631093"/>
              <a:gd name="connsiteX4" fmla="*/ 3027406 w 5078628"/>
              <a:gd name="connsiteY4" fmla="*/ 210064 h 1631093"/>
              <a:gd name="connsiteX5" fmla="*/ 4984717 w 5078628"/>
              <a:gd name="connsiteY5" fmla="*/ 338575 h 1631093"/>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1417"/>
              <a:gd name="connsiteX1" fmla="*/ 2137719 w 4984717"/>
              <a:gd name="connsiteY1" fmla="*/ 108031 h 1541417"/>
              <a:gd name="connsiteX2" fmla="*/ 2508422 w 4984717"/>
              <a:gd name="connsiteY2" fmla="*/ 1541415 h 1541417"/>
              <a:gd name="connsiteX3" fmla="*/ 3027406 w 4984717"/>
              <a:gd name="connsiteY3" fmla="*/ 120388 h 1541417"/>
              <a:gd name="connsiteX4" fmla="*/ 4984717 w 4984717"/>
              <a:gd name="connsiteY4" fmla="*/ 248899 h 1541417"/>
              <a:gd name="connsiteX0" fmla="*/ 0 w 4984717"/>
              <a:gd name="connsiteY0" fmla="*/ 108031 h 1542047"/>
              <a:gd name="connsiteX1" fmla="*/ 2137719 w 4984717"/>
              <a:gd name="connsiteY1" fmla="*/ 108031 h 1542047"/>
              <a:gd name="connsiteX2" fmla="*/ 2508422 w 4984717"/>
              <a:gd name="connsiteY2" fmla="*/ 1541415 h 1542047"/>
              <a:gd name="connsiteX3" fmla="*/ 2891482 w 4984717"/>
              <a:gd name="connsiteY3" fmla="*/ 293382 h 1542047"/>
              <a:gd name="connsiteX4" fmla="*/ 4984717 w 4984717"/>
              <a:gd name="connsiteY4" fmla="*/ 248899 h 1542047"/>
              <a:gd name="connsiteX0" fmla="*/ 0 w 4984717"/>
              <a:gd name="connsiteY0" fmla="*/ 15841 h 1449236"/>
              <a:gd name="connsiteX1" fmla="*/ 2113005 w 4984717"/>
              <a:gd name="connsiteY1" fmla="*/ 176479 h 1449236"/>
              <a:gd name="connsiteX2" fmla="*/ 2508422 w 4984717"/>
              <a:gd name="connsiteY2" fmla="*/ 1449225 h 1449236"/>
              <a:gd name="connsiteX3" fmla="*/ 2891482 w 4984717"/>
              <a:gd name="connsiteY3" fmla="*/ 201192 h 1449236"/>
              <a:gd name="connsiteX4" fmla="*/ 4984717 w 4984717"/>
              <a:gd name="connsiteY4" fmla="*/ 156709 h 1449236"/>
              <a:gd name="connsiteX0" fmla="*/ 0 w 4984717"/>
              <a:gd name="connsiteY0" fmla="*/ 3009 h 1436422"/>
              <a:gd name="connsiteX1" fmla="*/ 2125362 w 4984717"/>
              <a:gd name="connsiteY1" fmla="*/ 225431 h 1436422"/>
              <a:gd name="connsiteX2" fmla="*/ 2508422 w 4984717"/>
              <a:gd name="connsiteY2" fmla="*/ 1436393 h 1436422"/>
              <a:gd name="connsiteX3" fmla="*/ 2891482 w 4984717"/>
              <a:gd name="connsiteY3" fmla="*/ 188360 h 1436422"/>
              <a:gd name="connsiteX4" fmla="*/ 4984717 w 4984717"/>
              <a:gd name="connsiteY4" fmla="*/ 143877 h 1436422"/>
              <a:gd name="connsiteX0" fmla="*/ 0 w 4984717"/>
              <a:gd name="connsiteY0" fmla="*/ 3009 h 1436419"/>
              <a:gd name="connsiteX1" fmla="*/ 2125362 w 4984717"/>
              <a:gd name="connsiteY1" fmla="*/ 225431 h 1436419"/>
              <a:gd name="connsiteX2" fmla="*/ 2508422 w 4984717"/>
              <a:gd name="connsiteY2" fmla="*/ 1436393 h 1436419"/>
              <a:gd name="connsiteX3" fmla="*/ 2891482 w 4984717"/>
              <a:gd name="connsiteY3" fmla="*/ 188360 h 1436419"/>
              <a:gd name="connsiteX4" fmla="*/ 4984717 w 4984717"/>
              <a:gd name="connsiteY4" fmla="*/ 143877 h 1436419"/>
              <a:gd name="connsiteX0" fmla="*/ 0 w 4984717"/>
              <a:gd name="connsiteY0" fmla="*/ 15840 h 1449235"/>
              <a:gd name="connsiteX1" fmla="*/ 2088292 w 4984717"/>
              <a:gd name="connsiteY1" fmla="*/ 176478 h 1449235"/>
              <a:gd name="connsiteX2" fmla="*/ 2508422 w 4984717"/>
              <a:gd name="connsiteY2" fmla="*/ 1449224 h 1449235"/>
              <a:gd name="connsiteX3" fmla="*/ 2891482 w 4984717"/>
              <a:gd name="connsiteY3" fmla="*/ 201191 h 1449235"/>
              <a:gd name="connsiteX4" fmla="*/ 4984717 w 4984717"/>
              <a:gd name="connsiteY4" fmla="*/ 156708 h 1449235"/>
              <a:gd name="connsiteX0" fmla="*/ 0 w 4984717"/>
              <a:gd name="connsiteY0" fmla="*/ 5160 h 1438555"/>
              <a:gd name="connsiteX1" fmla="*/ 2088292 w 4984717"/>
              <a:gd name="connsiteY1" fmla="*/ 165798 h 1438555"/>
              <a:gd name="connsiteX2" fmla="*/ 2508422 w 4984717"/>
              <a:gd name="connsiteY2" fmla="*/ 1438544 h 1438555"/>
              <a:gd name="connsiteX3" fmla="*/ 2891482 w 4984717"/>
              <a:gd name="connsiteY3" fmla="*/ 190511 h 1438555"/>
              <a:gd name="connsiteX4" fmla="*/ 4984717 w 4984717"/>
              <a:gd name="connsiteY4" fmla="*/ 146028 h 1438555"/>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5160 h 1438556"/>
              <a:gd name="connsiteX1" fmla="*/ 2088292 w 5021787"/>
              <a:gd name="connsiteY1" fmla="*/ 165798 h 1438556"/>
              <a:gd name="connsiteX2" fmla="*/ 2508422 w 5021787"/>
              <a:gd name="connsiteY2" fmla="*/ 1438544 h 1438556"/>
              <a:gd name="connsiteX3" fmla="*/ 2891482 w 5021787"/>
              <a:gd name="connsiteY3" fmla="*/ 190511 h 1438556"/>
              <a:gd name="connsiteX4" fmla="*/ 5021787 w 5021787"/>
              <a:gd name="connsiteY4" fmla="*/ 108958 h 1438556"/>
              <a:gd name="connsiteX0" fmla="*/ 0 w 5021787"/>
              <a:gd name="connsiteY0" fmla="*/ 0 h 1433503"/>
              <a:gd name="connsiteX1" fmla="*/ 2014152 w 5021787"/>
              <a:gd name="connsiteY1" fmla="*/ 259492 h 1433503"/>
              <a:gd name="connsiteX2" fmla="*/ 2508422 w 5021787"/>
              <a:gd name="connsiteY2" fmla="*/ 1433384 h 1433503"/>
              <a:gd name="connsiteX3" fmla="*/ 2891482 w 5021787"/>
              <a:gd name="connsiteY3" fmla="*/ 185351 h 1433503"/>
              <a:gd name="connsiteX4" fmla="*/ 5021787 w 5021787"/>
              <a:gd name="connsiteY4" fmla="*/ 103798 h 1433503"/>
              <a:gd name="connsiteX0" fmla="*/ 0 w 5021787"/>
              <a:gd name="connsiteY0" fmla="*/ 0 h 1433397"/>
              <a:gd name="connsiteX1" fmla="*/ 2014152 w 5021787"/>
              <a:gd name="connsiteY1" fmla="*/ 259492 h 1433397"/>
              <a:gd name="connsiteX2" fmla="*/ 2508422 w 5021787"/>
              <a:gd name="connsiteY2" fmla="*/ 1433384 h 1433397"/>
              <a:gd name="connsiteX3" fmla="*/ 2990336 w 5021787"/>
              <a:gd name="connsiteY3" fmla="*/ 284205 h 1433397"/>
              <a:gd name="connsiteX4" fmla="*/ 5021787 w 5021787"/>
              <a:gd name="connsiteY4" fmla="*/ 103798 h 1433397"/>
              <a:gd name="connsiteX0" fmla="*/ 0 w 5021787"/>
              <a:gd name="connsiteY0" fmla="*/ 0 h 1692887"/>
              <a:gd name="connsiteX1" fmla="*/ 2014152 w 5021787"/>
              <a:gd name="connsiteY1" fmla="*/ 259492 h 1692887"/>
              <a:gd name="connsiteX2" fmla="*/ 2520779 w 5021787"/>
              <a:gd name="connsiteY2" fmla="*/ 1692876 h 1692887"/>
              <a:gd name="connsiteX3" fmla="*/ 2990336 w 5021787"/>
              <a:gd name="connsiteY3" fmla="*/ 284205 h 1692887"/>
              <a:gd name="connsiteX4" fmla="*/ 5021787 w 5021787"/>
              <a:gd name="connsiteY4" fmla="*/ 103798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 name="connsiteX0" fmla="*/ 0 w 5046500"/>
              <a:gd name="connsiteY0" fmla="*/ 0 h 1692887"/>
              <a:gd name="connsiteX1" fmla="*/ 2014152 w 5046500"/>
              <a:gd name="connsiteY1" fmla="*/ 259492 h 1692887"/>
              <a:gd name="connsiteX2" fmla="*/ 2520779 w 5046500"/>
              <a:gd name="connsiteY2" fmla="*/ 1692876 h 1692887"/>
              <a:gd name="connsiteX3" fmla="*/ 2990336 w 5046500"/>
              <a:gd name="connsiteY3" fmla="*/ 284205 h 1692887"/>
              <a:gd name="connsiteX4" fmla="*/ 5046500 w 5046500"/>
              <a:gd name="connsiteY4" fmla="*/ 54371 h 1692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6500" h="1692887">
                <a:moveTo>
                  <a:pt x="0" y="0"/>
                </a:moveTo>
                <a:cubicBezTo>
                  <a:pt x="1317024" y="16476"/>
                  <a:pt x="1594022" y="-22654"/>
                  <a:pt x="2014152" y="259492"/>
                </a:cubicBezTo>
                <a:cubicBezTo>
                  <a:pt x="2434282" y="541638"/>
                  <a:pt x="2358082" y="1688757"/>
                  <a:pt x="2520779" y="1692876"/>
                </a:cubicBezTo>
                <a:cubicBezTo>
                  <a:pt x="2683476" y="1696995"/>
                  <a:pt x="2569383" y="557289"/>
                  <a:pt x="2990336" y="284205"/>
                </a:cubicBezTo>
                <a:cubicBezTo>
                  <a:pt x="3411289" y="11121"/>
                  <a:pt x="3707027" y="61785"/>
                  <a:pt x="5046500" y="54371"/>
                </a:cubicBezTo>
              </a:path>
            </a:pathLst>
          </a:cu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C27E83C8-FC14-1B6C-766B-A39F3BD2ACD7}"/>
              </a:ext>
            </a:extLst>
          </p:cNvPr>
          <p:cNvSpPr txBox="1"/>
          <p:nvPr/>
        </p:nvSpPr>
        <p:spPr>
          <a:xfrm>
            <a:off x="6476632" y="5544782"/>
            <a:ext cx="5083443" cy="369332"/>
          </a:xfrm>
          <a:prstGeom prst="rect">
            <a:avLst/>
          </a:prstGeom>
          <a:noFill/>
        </p:spPr>
        <p:txBody>
          <a:bodyPr wrap="none" rtlCol="0">
            <a:spAutoFit/>
          </a:bodyPr>
          <a:lstStyle/>
          <a:p>
            <a:r>
              <a:rPr lang="en-US" dirty="0"/>
              <a:t>→ Higher optical Q leads to improved sensitivity</a:t>
            </a:r>
          </a:p>
        </p:txBody>
      </p:sp>
    </p:spTree>
    <p:extLst>
      <p:ext uri="{BB962C8B-B14F-4D97-AF65-F5344CB8AC3E}">
        <p14:creationId xmlns:p14="http://schemas.microsoft.com/office/powerpoint/2010/main" val="3048765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9" presetClass="emph" presetSubtype="0" grpId="0" nodeType="withEffect">
                                  <p:stCondLst>
                                    <p:cond delay="0"/>
                                  </p:stCondLst>
                                  <p:childTnLst>
                                    <p:set>
                                      <p:cBhvr>
                                        <p:cTn id="10" dur="indefinite"/>
                                        <p:tgtEl>
                                          <p:spTgt spid="2"/>
                                        </p:tgtEl>
                                        <p:attrNameLst>
                                          <p:attrName>style.opacity</p:attrName>
                                        </p:attrNameLst>
                                      </p:cBhvr>
                                      <p:to>
                                        <p:strVal val="0.5"/>
                                      </p:to>
                                    </p:set>
                                    <p:animEffect filter="image" prLst="opacity: 0.5">
                                      <p:cBhvr rctx="IE">
                                        <p:cTn id="11" dur="indefinite"/>
                                        <p:tgtEl>
                                          <p:spTgt spid="2"/>
                                        </p:tgtEl>
                                      </p:cBhvr>
                                    </p:animEffect>
                                  </p:childTnLst>
                                </p:cTn>
                              </p:par>
                              <p:par>
                                <p:cTn id="12" presetID="9" presetClass="emph" presetSubtype="0" nodeType="withEffect">
                                  <p:stCondLst>
                                    <p:cond delay="0"/>
                                  </p:stCondLst>
                                  <p:childTnLst>
                                    <p:set>
                                      <p:cBhvr>
                                        <p:cTn id="13" dur="indefinite"/>
                                        <p:tgtEl>
                                          <p:spTgt spid="23"/>
                                        </p:tgtEl>
                                        <p:attrNameLst>
                                          <p:attrName>style.opacity</p:attrName>
                                        </p:attrNameLst>
                                      </p:cBhvr>
                                      <p:to>
                                        <p:strVal val="0.5"/>
                                      </p:to>
                                    </p:set>
                                    <p:animEffect filter="image" prLst="opacity: 0.5">
                                      <p:cBhvr rctx="IE">
                                        <p:cTn id="14" dur="indefinite"/>
                                        <p:tgtEl>
                                          <p:spTgt spid="23"/>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31" grpId="0" animBg="1"/>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CFFCF0-9554-26BC-01E3-84A44DA282F1}"/>
              </a:ext>
            </a:extLst>
          </p:cNvPr>
          <p:cNvSpPr>
            <a:spLocks noGrp="1"/>
          </p:cNvSpPr>
          <p:nvPr>
            <p:ph sz="quarter" idx="10"/>
          </p:nvPr>
        </p:nvSpPr>
        <p:spPr>
          <a:xfrm>
            <a:off x="557374" y="1783043"/>
            <a:ext cx="10801350" cy="1589087"/>
          </a:xfrm>
        </p:spPr>
        <p:txBody>
          <a:bodyPr/>
          <a:lstStyle/>
          <a:p>
            <a:pPr marL="285750" indent="-285750">
              <a:buFont typeface="Arial" panose="020B0604020202020204" pitchFamily="34" charset="0"/>
              <a:buChar char="•"/>
            </a:pPr>
            <a:r>
              <a:rPr lang="en-US" dirty="0"/>
              <a:t>Material absorption  </a:t>
            </a:r>
            <a:r>
              <a:rPr lang="en-US" dirty="0">
                <a:solidFill>
                  <a:schemeClr val="accent6"/>
                </a:solidFill>
              </a:rPr>
              <a:t>Choose low loss material</a:t>
            </a:r>
          </a:p>
          <a:p>
            <a:pPr marL="285750" indent="-285750">
              <a:buFont typeface="Arial" panose="020B0604020202020204" pitchFamily="34" charset="0"/>
              <a:buChar char="•"/>
            </a:pPr>
            <a:r>
              <a:rPr lang="en-US" dirty="0"/>
              <a:t>Bending losses </a:t>
            </a:r>
            <a:r>
              <a:rPr lang="en-US" dirty="0">
                <a:solidFill>
                  <a:schemeClr val="accent6"/>
                </a:solidFill>
              </a:rPr>
              <a:t>Use larger bend radius/ use higher refractive index material</a:t>
            </a:r>
          </a:p>
          <a:p>
            <a:pPr marL="285750" indent="-285750">
              <a:buFont typeface="Arial" panose="020B0604020202020204" pitchFamily="34" charset="0"/>
              <a:buChar char="•"/>
            </a:pPr>
            <a:r>
              <a:rPr lang="en-US" dirty="0"/>
              <a:t>Surface losses </a:t>
            </a:r>
            <a:r>
              <a:rPr lang="en-US" dirty="0">
                <a:solidFill>
                  <a:schemeClr val="accent6"/>
                </a:solidFill>
              </a:rPr>
              <a:t>Control surface state (piranha, HF treatments, ALD…)</a:t>
            </a:r>
          </a:p>
          <a:p>
            <a:pPr marL="285750" indent="-285750">
              <a:buFont typeface="Arial" panose="020B0604020202020204" pitchFamily="34" charset="0"/>
              <a:buChar char="•"/>
            </a:pPr>
            <a:r>
              <a:rPr lang="en-US" dirty="0"/>
              <a:t>Sidewall roughness </a:t>
            </a:r>
            <a:r>
              <a:rPr lang="en-US" dirty="0" err="1">
                <a:solidFill>
                  <a:schemeClr val="accent6"/>
                </a:solidFill>
              </a:rPr>
              <a:t>Multipass</a:t>
            </a:r>
            <a:r>
              <a:rPr lang="en-US" dirty="0">
                <a:solidFill>
                  <a:schemeClr val="accent6"/>
                </a:solidFill>
              </a:rPr>
              <a:t> exposure, resist reflow…</a:t>
            </a:r>
          </a:p>
          <a:p>
            <a:pPr marL="285750" indent="-285750">
              <a:buFont typeface="Arial" panose="020B0604020202020204" pitchFamily="34" charset="0"/>
              <a:buChar char="•"/>
            </a:pPr>
            <a:endParaRPr lang="en-US" dirty="0"/>
          </a:p>
        </p:txBody>
      </p:sp>
      <p:sp>
        <p:nvSpPr>
          <p:cNvPr id="3" name="Title 2">
            <a:extLst>
              <a:ext uri="{FF2B5EF4-FFF2-40B4-BE49-F238E27FC236}">
                <a16:creationId xmlns:a16="http://schemas.microsoft.com/office/drawing/2014/main" id="{51BFBEA7-844B-A102-EF3A-3B0BD3D1A682}"/>
              </a:ext>
            </a:extLst>
          </p:cNvPr>
          <p:cNvSpPr>
            <a:spLocks noGrp="1"/>
          </p:cNvSpPr>
          <p:nvPr>
            <p:ph type="title"/>
          </p:nvPr>
        </p:nvSpPr>
        <p:spPr/>
        <p:txBody>
          <a:bodyPr/>
          <a:lstStyle/>
          <a:p>
            <a:r>
              <a:rPr lang="en-US" dirty="0"/>
              <a:t>Optical quality factor</a:t>
            </a:r>
          </a:p>
        </p:txBody>
      </p:sp>
      <p:sp>
        <p:nvSpPr>
          <p:cNvPr id="4" name="Text Placeholder 3">
            <a:extLst>
              <a:ext uri="{FF2B5EF4-FFF2-40B4-BE49-F238E27FC236}">
                <a16:creationId xmlns:a16="http://schemas.microsoft.com/office/drawing/2014/main" id="{269702D1-5B70-E14C-72C5-D84CB7BEFD02}"/>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A831EA54-32EB-25F1-7594-284E92D22A81}"/>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B28AE0D4-9C7E-22BD-D7BB-90FB13B3584A}"/>
              </a:ext>
            </a:extLst>
          </p:cNvPr>
          <p:cNvSpPr>
            <a:spLocks noGrp="1"/>
          </p:cNvSpPr>
          <p:nvPr>
            <p:ph type="sldNum" sz="quarter" idx="18"/>
          </p:nvPr>
        </p:nvSpPr>
        <p:spPr/>
        <p:txBody>
          <a:bodyPr/>
          <a:lstStyle/>
          <a:p>
            <a:fld id="{2CCE7A2F-ECC0-465E-AEEC-8B0EB9E19E0D}" type="slidenum">
              <a:rPr lang="en-AU" smtClean="0"/>
              <a:t>12</a:t>
            </a:fld>
            <a:endParaRPr lang="en-AU"/>
          </a:p>
        </p:txBody>
      </p:sp>
      <p:pic>
        <p:nvPicPr>
          <p:cNvPr id="7" name="Picture 6">
            <a:extLst>
              <a:ext uri="{FF2B5EF4-FFF2-40B4-BE49-F238E27FC236}">
                <a16:creationId xmlns:a16="http://schemas.microsoft.com/office/drawing/2014/main" id="{BE174E0B-9E56-381D-5365-2777E684063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409700" y="3633381"/>
            <a:ext cx="9096698" cy="2236563"/>
          </a:xfrm>
          <a:prstGeom prst="rect">
            <a:avLst/>
          </a:prstGeom>
        </p:spPr>
      </p:pic>
    </p:spTree>
    <p:extLst>
      <p:ext uri="{BB962C8B-B14F-4D97-AF65-F5344CB8AC3E}">
        <p14:creationId xmlns:p14="http://schemas.microsoft.com/office/powerpoint/2010/main" val="132182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D251FD-BE9B-77E6-C344-E5EEE7814E93}"/>
              </a:ext>
            </a:extLst>
          </p:cNvPr>
          <p:cNvSpPr>
            <a:spLocks noGrp="1"/>
          </p:cNvSpPr>
          <p:nvPr>
            <p:ph type="title"/>
          </p:nvPr>
        </p:nvSpPr>
        <p:spPr>
          <a:xfrm>
            <a:off x="270731" y="831213"/>
            <a:ext cx="10801350" cy="469056"/>
          </a:xfrm>
        </p:spPr>
        <p:txBody>
          <a:bodyPr/>
          <a:lstStyle/>
          <a:p>
            <a:r>
              <a:rPr lang="en-US" dirty="0"/>
              <a:t>Material reflow</a:t>
            </a:r>
          </a:p>
        </p:txBody>
      </p:sp>
      <p:sp>
        <p:nvSpPr>
          <p:cNvPr id="4" name="Text Placeholder 3">
            <a:extLst>
              <a:ext uri="{FF2B5EF4-FFF2-40B4-BE49-F238E27FC236}">
                <a16:creationId xmlns:a16="http://schemas.microsoft.com/office/drawing/2014/main" id="{1052EA56-04EC-600F-4D78-33D774FA3CA7}"/>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AEBAFC5D-49C4-9723-E438-DD2B1D0AB215}"/>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627508FB-D438-6298-39E6-3F12648A22ED}"/>
              </a:ext>
            </a:extLst>
          </p:cNvPr>
          <p:cNvSpPr>
            <a:spLocks noGrp="1"/>
          </p:cNvSpPr>
          <p:nvPr>
            <p:ph type="sldNum" sz="quarter" idx="18"/>
          </p:nvPr>
        </p:nvSpPr>
        <p:spPr/>
        <p:txBody>
          <a:bodyPr/>
          <a:lstStyle/>
          <a:p>
            <a:fld id="{2CCE7A2F-ECC0-465E-AEEC-8B0EB9E19E0D}" type="slidenum">
              <a:rPr lang="en-AU" smtClean="0"/>
              <a:t>13</a:t>
            </a:fld>
            <a:endParaRPr lang="en-AU"/>
          </a:p>
        </p:txBody>
      </p:sp>
      <p:grpSp>
        <p:nvGrpSpPr>
          <p:cNvPr id="7" name="Group 6">
            <a:extLst>
              <a:ext uri="{FF2B5EF4-FFF2-40B4-BE49-F238E27FC236}">
                <a16:creationId xmlns:a16="http://schemas.microsoft.com/office/drawing/2014/main" id="{81ABD581-39D1-69EF-7D8D-9FB2C33F793D}"/>
              </a:ext>
            </a:extLst>
          </p:cNvPr>
          <p:cNvGrpSpPr/>
          <p:nvPr/>
        </p:nvGrpSpPr>
        <p:grpSpPr>
          <a:xfrm>
            <a:off x="6916437" y="1144658"/>
            <a:ext cx="5243813" cy="4719094"/>
            <a:chOff x="5589478" y="1498459"/>
            <a:chExt cx="5754535" cy="5178711"/>
          </a:xfrm>
        </p:grpSpPr>
        <p:pic>
          <p:nvPicPr>
            <p:cNvPr id="8" name="Content Placeholder 4">
              <a:extLst>
                <a:ext uri="{FF2B5EF4-FFF2-40B4-BE49-F238E27FC236}">
                  <a16:creationId xmlns:a16="http://schemas.microsoft.com/office/drawing/2014/main" id="{DFF8E924-2D9D-5F5B-83DA-D4D08C4605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7968" y="1498459"/>
              <a:ext cx="3176045" cy="2520000"/>
            </a:xfrm>
            <a:prstGeom prst="rect">
              <a:avLst/>
            </a:prstGeom>
          </p:spPr>
        </p:pic>
        <p:pic>
          <p:nvPicPr>
            <p:cNvPr id="9" name="Image 3">
              <a:extLst>
                <a:ext uri="{FF2B5EF4-FFF2-40B4-BE49-F238E27FC236}">
                  <a16:creationId xmlns:a16="http://schemas.microsoft.com/office/drawing/2014/main" id="{1AAE1411-32F5-1756-5007-8EB829CF83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9478" y="4157170"/>
              <a:ext cx="3731303" cy="2520000"/>
            </a:xfrm>
            <a:prstGeom prst="rect">
              <a:avLst/>
            </a:prstGeom>
          </p:spPr>
        </p:pic>
        <p:pic>
          <p:nvPicPr>
            <p:cNvPr id="10" name="Picture 9">
              <a:extLst>
                <a:ext uri="{FF2B5EF4-FFF2-40B4-BE49-F238E27FC236}">
                  <a16:creationId xmlns:a16="http://schemas.microsoft.com/office/drawing/2014/main" id="{A679BF66-3803-C303-EE97-33CB1194D573}"/>
                </a:ext>
              </a:extLst>
            </p:cNvPr>
            <p:cNvPicPr>
              <a:picLocks noChangeAspect="1"/>
            </p:cNvPicPr>
            <p:nvPr/>
          </p:nvPicPr>
          <p:blipFill rotWithShape="1">
            <a:blip r:embed="rId4">
              <a:extLst>
                <a:ext uri="{28A0092B-C50C-407E-A947-70E740481C1C}">
                  <a14:useLocalDpi xmlns:a14="http://schemas.microsoft.com/office/drawing/2010/main" val="0"/>
                </a:ext>
              </a:extLst>
            </a:blip>
            <a:srcRect r="5060"/>
            <a:stretch/>
          </p:blipFill>
          <p:spPr>
            <a:xfrm>
              <a:off x="5589478" y="1498459"/>
              <a:ext cx="2392472" cy="2520000"/>
            </a:xfrm>
            <a:prstGeom prst="rect">
              <a:avLst/>
            </a:prstGeom>
          </p:spPr>
        </p:pic>
        <p:pic>
          <p:nvPicPr>
            <p:cNvPr id="11" name="Picture 10">
              <a:extLst>
                <a:ext uri="{FF2B5EF4-FFF2-40B4-BE49-F238E27FC236}">
                  <a16:creationId xmlns:a16="http://schemas.microsoft.com/office/drawing/2014/main" id="{0E274F57-CCCE-7448-DDCB-F16C1099A0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00671" y="4157170"/>
              <a:ext cx="1782036" cy="2520000"/>
            </a:xfrm>
            <a:prstGeom prst="rect">
              <a:avLst/>
            </a:prstGeom>
          </p:spPr>
        </p:pic>
        <p:sp>
          <p:nvSpPr>
            <p:cNvPr id="12" name="TextBox 11">
              <a:extLst>
                <a:ext uri="{FF2B5EF4-FFF2-40B4-BE49-F238E27FC236}">
                  <a16:creationId xmlns:a16="http://schemas.microsoft.com/office/drawing/2014/main" id="{F69F91D0-14E8-EE15-3189-BD7F3FDA3C61}"/>
                </a:ext>
              </a:extLst>
            </p:cNvPr>
            <p:cNvSpPr txBox="1"/>
            <p:nvPr/>
          </p:nvSpPr>
          <p:spPr>
            <a:xfrm>
              <a:off x="5589478" y="1498459"/>
              <a:ext cx="1781321" cy="369332"/>
            </a:xfrm>
            <a:prstGeom prst="rect">
              <a:avLst/>
            </a:prstGeom>
            <a:noFill/>
          </p:spPr>
          <p:txBody>
            <a:bodyPr wrap="none" rtlCol="0">
              <a:spAutoFit/>
            </a:bodyPr>
            <a:lstStyle/>
            <a:p>
              <a:r>
                <a:rPr lang="en-AU" b="1" dirty="0">
                  <a:solidFill>
                    <a:schemeClr val="bg1"/>
                  </a:solidFill>
                  <a:latin typeface="Gill Sans Light"/>
                </a:rPr>
                <a:t>Silica microsphere</a:t>
              </a:r>
            </a:p>
          </p:txBody>
        </p:sp>
        <p:sp>
          <p:nvSpPr>
            <p:cNvPr id="13" name="TextBox 12">
              <a:extLst>
                <a:ext uri="{FF2B5EF4-FFF2-40B4-BE49-F238E27FC236}">
                  <a16:creationId xmlns:a16="http://schemas.microsoft.com/office/drawing/2014/main" id="{0E40694C-6789-E40E-AB8A-335520FD58CF}"/>
                </a:ext>
              </a:extLst>
            </p:cNvPr>
            <p:cNvSpPr txBox="1"/>
            <p:nvPr/>
          </p:nvSpPr>
          <p:spPr>
            <a:xfrm>
              <a:off x="8161840" y="3625139"/>
              <a:ext cx="1728615" cy="646331"/>
            </a:xfrm>
            <a:prstGeom prst="rect">
              <a:avLst/>
            </a:prstGeom>
            <a:noFill/>
          </p:spPr>
          <p:txBody>
            <a:bodyPr wrap="none" rtlCol="0">
              <a:spAutoFit/>
            </a:bodyPr>
            <a:lstStyle/>
            <a:p>
              <a:r>
                <a:rPr lang="en-AU" b="1" dirty="0">
                  <a:solidFill>
                    <a:schemeClr val="bg1"/>
                  </a:solidFill>
                  <a:latin typeface="Gill Sans Light"/>
                </a:rPr>
                <a:t>Silica microtoroid</a:t>
              </a:r>
            </a:p>
            <a:p>
              <a:endParaRPr lang="en-AU" dirty="0">
                <a:latin typeface="Gill Sans Light"/>
              </a:endParaRPr>
            </a:p>
          </p:txBody>
        </p:sp>
        <p:sp>
          <p:nvSpPr>
            <p:cNvPr id="14" name="TextBox 13">
              <a:extLst>
                <a:ext uri="{FF2B5EF4-FFF2-40B4-BE49-F238E27FC236}">
                  <a16:creationId xmlns:a16="http://schemas.microsoft.com/office/drawing/2014/main" id="{E9D0F67B-8D77-77B8-0DB8-4CC7DA425440}"/>
                </a:ext>
              </a:extLst>
            </p:cNvPr>
            <p:cNvSpPr txBox="1"/>
            <p:nvPr/>
          </p:nvSpPr>
          <p:spPr>
            <a:xfrm>
              <a:off x="7536866" y="4151692"/>
              <a:ext cx="1588127" cy="646331"/>
            </a:xfrm>
            <a:prstGeom prst="rect">
              <a:avLst/>
            </a:prstGeom>
            <a:noFill/>
          </p:spPr>
          <p:txBody>
            <a:bodyPr wrap="none" rtlCol="0">
              <a:spAutoFit/>
            </a:bodyPr>
            <a:lstStyle/>
            <a:p>
              <a:r>
                <a:rPr lang="en-AU" b="1" dirty="0">
                  <a:latin typeface="Gill Sans Light"/>
                </a:rPr>
                <a:t>GaAs </a:t>
              </a:r>
              <a:r>
                <a:rPr lang="en-AU" b="1" dirty="0" err="1">
                  <a:latin typeface="Gill Sans Light"/>
                </a:rPr>
                <a:t>microdisk</a:t>
              </a:r>
              <a:endParaRPr lang="en-AU" b="1" dirty="0">
                <a:latin typeface="Gill Sans Light"/>
              </a:endParaRPr>
            </a:p>
            <a:p>
              <a:endParaRPr lang="en-AU" dirty="0">
                <a:latin typeface="Gill Sans Light"/>
              </a:endParaRPr>
            </a:p>
          </p:txBody>
        </p:sp>
        <p:sp>
          <p:nvSpPr>
            <p:cNvPr id="15" name="TextBox 14">
              <a:extLst>
                <a:ext uri="{FF2B5EF4-FFF2-40B4-BE49-F238E27FC236}">
                  <a16:creationId xmlns:a16="http://schemas.microsoft.com/office/drawing/2014/main" id="{BF63A1D7-A01C-A310-8C82-F74F6ED1F3B2}"/>
                </a:ext>
              </a:extLst>
            </p:cNvPr>
            <p:cNvSpPr txBox="1"/>
            <p:nvPr/>
          </p:nvSpPr>
          <p:spPr>
            <a:xfrm>
              <a:off x="9564303" y="4151692"/>
              <a:ext cx="1623650" cy="646331"/>
            </a:xfrm>
            <a:prstGeom prst="rect">
              <a:avLst/>
            </a:prstGeom>
            <a:noFill/>
          </p:spPr>
          <p:txBody>
            <a:bodyPr wrap="none" rtlCol="0">
              <a:spAutoFit/>
            </a:bodyPr>
            <a:lstStyle/>
            <a:p>
              <a:r>
                <a:rPr lang="en-AU" b="1" dirty="0">
                  <a:solidFill>
                    <a:schemeClr val="bg1"/>
                  </a:solidFill>
                  <a:latin typeface="Gill Sans Light"/>
                </a:rPr>
                <a:t>CaF2 resonator</a:t>
              </a:r>
            </a:p>
            <a:p>
              <a:endParaRPr lang="en-AU" dirty="0">
                <a:latin typeface="Gill Sans Light"/>
              </a:endParaRPr>
            </a:p>
          </p:txBody>
        </p:sp>
      </p:grpSp>
      <p:sp>
        <p:nvSpPr>
          <p:cNvPr id="17" name="TextBox 16">
            <a:extLst>
              <a:ext uri="{FF2B5EF4-FFF2-40B4-BE49-F238E27FC236}">
                <a16:creationId xmlns:a16="http://schemas.microsoft.com/office/drawing/2014/main" id="{BCF2A207-ED4E-87FE-9A26-F49CE36AC249}"/>
              </a:ext>
            </a:extLst>
          </p:cNvPr>
          <p:cNvSpPr txBox="1"/>
          <p:nvPr/>
        </p:nvSpPr>
        <p:spPr>
          <a:xfrm>
            <a:off x="368509" y="4632373"/>
            <a:ext cx="6096000" cy="523220"/>
          </a:xfrm>
          <a:prstGeom prst="rect">
            <a:avLst/>
          </a:prstGeom>
          <a:noFill/>
        </p:spPr>
        <p:txBody>
          <a:bodyPr wrap="square">
            <a:spAutoFit/>
          </a:bodyPr>
          <a:lstStyle/>
          <a:p>
            <a:pPr>
              <a:spcBef>
                <a:spcPts val="0"/>
              </a:spcBef>
              <a:spcAft>
                <a:spcPts val="0"/>
              </a:spcAft>
            </a:pPr>
            <a:r>
              <a:rPr lang="en-AU" sz="1400" dirty="0">
                <a:effectLst/>
              </a:rPr>
              <a:t>Armani, D. K., </a:t>
            </a:r>
            <a:r>
              <a:rPr lang="en-AU" sz="1400" dirty="0" err="1">
                <a:effectLst/>
              </a:rPr>
              <a:t>Kippenberg</a:t>
            </a:r>
            <a:r>
              <a:rPr lang="en-AU" sz="1400" dirty="0">
                <a:effectLst/>
              </a:rPr>
              <a:t>, T. J., Spillane, S. M. &amp; </a:t>
            </a:r>
            <a:r>
              <a:rPr lang="en-AU" sz="1400" dirty="0" err="1">
                <a:effectLst/>
              </a:rPr>
              <a:t>Vahala</a:t>
            </a:r>
            <a:r>
              <a:rPr lang="en-AU" sz="1400" dirty="0">
                <a:effectLst/>
              </a:rPr>
              <a:t>, K. J. Ultra-high- Q toroid microcavity on a chip. </a:t>
            </a:r>
            <a:r>
              <a:rPr lang="en-AU" sz="1400" i="1" dirty="0">
                <a:effectLst/>
              </a:rPr>
              <a:t>Nature</a:t>
            </a:r>
            <a:r>
              <a:rPr lang="en-AU" sz="1400" dirty="0">
                <a:effectLst/>
              </a:rPr>
              <a:t> </a:t>
            </a:r>
            <a:r>
              <a:rPr lang="en-AU" sz="1400" b="1" dirty="0">
                <a:effectLst/>
              </a:rPr>
              <a:t>421</a:t>
            </a:r>
            <a:r>
              <a:rPr lang="en-AU" sz="1400" dirty="0">
                <a:effectLst/>
              </a:rPr>
              <a:t>, 925 (2003).</a:t>
            </a:r>
          </a:p>
        </p:txBody>
      </p:sp>
      <p:pic>
        <p:nvPicPr>
          <p:cNvPr id="18" name="Picture 17">
            <a:extLst>
              <a:ext uri="{FF2B5EF4-FFF2-40B4-BE49-F238E27FC236}">
                <a16:creationId xmlns:a16="http://schemas.microsoft.com/office/drawing/2014/main" id="{37A9345F-E003-80BF-73FE-686C4BE2C1F1}"/>
              </a:ext>
            </a:extLst>
          </p:cNvPr>
          <p:cNvPicPr>
            <a:picLocks noChangeAspect="1"/>
          </p:cNvPicPr>
          <p:nvPr/>
        </p:nvPicPr>
        <p:blipFill>
          <a:blip r:embed="rId6"/>
          <a:stretch>
            <a:fillRect/>
          </a:stretch>
        </p:blipFill>
        <p:spPr>
          <a:xfrm>
            <a:off x="31750" y="1927105"/>
            <a:ext cx="6432759" cy="2393584"/>
          </a:xfrm>
          <a:prstGeom prst="rect">
            <a:avLst/>
          </a:prstGeom>
        </p:spPr>
      </p:pic>
      <p:sp>
        <p:nvSpPr>
          <p:cNvPr id="19" name="TextBox 18">
            <a:extLst>
              <a:ext uri="{FF2B5EF4-FFF2-40B4-BE49-F238E27FC236}">
                <a16:creationId xmlns:a16="http://schemas.microsoft.com/office/drawing/2014/main" id="{A13C23FE-7164-A69F-0112-FFF9ADEE7AA6}"/>
              </a:ext>
            </a:extLst>
          </p:cNvPr>
          <p:cNvSpPr txBox="1"/>
          <p:nvPr/>
        </p:nvSpPr>
        <p:spPr>
          <a:xfrm>
            <a:off x="1028700" y="-18161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14638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E36381D-826E-A6BF-E922-661C4957ED4D}"/>
              </a:ext>
            </a:extLst>
          </p:cNvPr>
          <p:cNvSpPr>
            <a:spLocks noGrp="1"/>
          </p:cNvSpPr>
          <p:nvPr>
            <p:ph type="pic" sz="quarter" idx="14"/>
          </p:nvPr>
        </p:nvSpPr>
        <p:spPr/>
        <p:txBody>
          <a:bodyPr/>
          <a:lstStyle/>
          <a:p>
            <a:endParaRPr lang="en-AU" dirty="0"/>
          </a:p>
        </p:txBody>
      </p:sp>
      <p:sp>
        <p:nvSpPr>
          <p:cNvPr id="3" name="Text Placeholder 2">
            <a:extLst>
              <a:ext uri="{FF2B5EF4-FFF2-40B4-BE49-F238E27FC236}">
                <a16:creationId xmlns:a16="http://schemas.microsoft.com/office/drawing/2014/main" id="{E32D34FA-37FA-2688-4B9D-21ECB0ACEBE8}"/>
              </a:ext>
            </a:extLst>
          </p:cNvPr>
          <p:cNvSpPr>
            <a:spLocks noGrp="1"/>
          </p:cNvSpPr>
          <p:nvPr>
            <p:ph type="body" sz="quarter" idx="19"/>
          </p:nvPr>
        </p:nvSpPr>
        <p:spPr/>
        <p:txBody>
          <a:bodyPr>
            <a:normAutofit lnSpcReduction="10000"/>
          </a:bodyPr>
          <a:lstStyle/>
          <a:p>
            <a:r>
              <a:rPr lang="en-AU" dirty="0"/>
              <a:t>Magnetic fields</a:t>
            </a:r>
          </a:p>
        </p:txBody>
      </p:sp>
      <p:sp>
        <p:nvSpPr>
          <p:cNvPr id="6" name="Picture Placeholder 5">
            <a:extLst>
              <a:ext uri="{FF2B5EF4-FFF2-40B4-BE49-F238E27FC236}">
                <a16:creationId xmlns:a16="http://schemas.microsoft.com/office/drawing/2014/main" id="{0FCC3361-F8AA-5A3C-8C75-FA73724C79AE}"/>
              </a:ext>
            </a:extLst>
          </p:cNvPr>
          <p:cNvSpPr>
            <a:spLocks noGrp="1"/>
          </p:cNvSpPr>
          <p:nvPr>
            <p:ph type="pic" sz="quarter" idx="23"/>
          </p:nvPr>
        </p:nvSpPr>
        <p:spPr/>
        <p:txBody>
          <a:bodyPr/>
          <a:lstStyle/>
          <a:p>
            <a:endParaRPr lang="en-AU"/>
          </a:p>
        </p:txBody>
      </p:sp>
      <p:sp>
        <p:nvSpPr>
          <p:cNvPr id="7" name="Text Placeholder 6">
            <a:extLst>
              <a:ext uri="{FF2B5EF4-FFF2-40B4-BE49-F238E27FC236}">
                <a16:creationId xmlns:a16="http://schemas.microsoft.com/office/drawing/2014/main" id="{B9C8A9EC-893F-ACE6-2B62-165E7DCA8693}"/>
              </a:ext>
            </a:extLst>
          </p:cNvPr>
          <p:cNvSpPr>
            <a:spLocks noGrp="1"/>
          </p:cNvSpPr>
          <p:nvPr>
            <p:ph type="body" sz="quarter" idx="24"/>
          </p:nvPr>
        </p:nvSpPr>
        <p:spPr/>
        <p:txBody>
          <a:bodyPr>
            <a:normAutofit lnSpcReduction="10000"/>
          </a:bodyPr>
          <a:lstStyle/>
          <a:p>
            <a:r>
              <a:rPr lang="en-AU" dirty="0"/>
              <a:t>ultrasounds</a:t>
            </a:r>
          </a:p>
        </p:txBody>
      </p:sp>
      <p:sp>
        <p:nvSpPr>
          <p:cNvPr id="9" name="Picture Placeholder 8">
            <a:extLst>
              <a:ext uri="{FF2B5EF4-FFF2-40B4-BE49-F238E27FC236}">
                <a16:creationId xmlns:a16="http://schemas.microsoft.com/office/drawing/2014/main" id="{67915F4F-9B6C-986A-DF28-AD3C398E8916}"/>
              </a:ext>
            </a:extLst>
          </p:cNvPr>
          <p:cNvSpPr>
            <a:spLocks noGrp="1"/>
          </p:cNvSpPr>
          <p:nvPr>
            <p:ph type="pic" sz="quarter" idx="26"/>
          </p:nvPr>
        </p:nvSpPr>
        <p:spPr/>
        <p:txBody>
          <a:bodyPr/>
          <a:lstStyle/>
          <a:p>
            <a:endParaRPr lang="en-AU"/>
          </a:p>
        </p:txBody>
      </p:sp>
      <p:sp>
        <p:nvSpPr>
          <p:cNvPr id="10" name="Text Placeholder 9">
            <a:extLst>
              <a:ext uri="{FF2B5EF4-FFF2-40B4-BE49-F238E27FC236}">
                <a16:creationId xmlns:a16="http://schemas.microsoft.com/office/drawing/2014/main" id="{DE50E70B-A534-E1C6-A031-D7A1436425C0}"/>
              </a:ext>
            </a:extLst>
          </p:cNvPr>
          <p:cNvSpPr>
            <a:spLocks noGrp="1"/>
          </p:cNvSpPr>
          <p:nvPr>
            <p:ph type="body" sz="quarter" idx="27"/>
          </p:nvPr>
        </p:nvSpPr>
        <p:spPr/>
        <p:txBody>
          <a:bodyPr>
            <a:normAutofit lnSpcReduction="10000"/>
          </a:bodyPr>
          <a:lstStyle/>
          <a:p>
            <a:r>
              <a:rPr lang="en-AU" dirty="0"/>
              <a:t>Gravitational waves</a:t>
            </a:r>
          </a:p>
        </p:txBody>
      </p:sp>
      <p:sp>
        <p:nvSpPr>
          <p:cNvPr id="12" name="Picture Placeholder 11">
            <a:extLst>
              <a:ext uri="{FF2B5EF4-FFF2-40B4-BE49-F238E27FC236}">
                <a16:creationId xmlns:a16="http://schemas.microsoft.com/office/drawing/2014/main" id="{438C24D3-526C-3EE0-24CC-1D366B02BA43}"/>
              </a:ext>
            </a:extLst>
          </p:cNvPr>
          <p:cNvSpPr>
            <a:spLocks noGrp="1"/>
          </p:cNvSpPr>
          <p:nvPr>
            <p:ph type="pic" sz="quarter" idx="29"/>
          </p:nvPr>
        </p:nvSpPr>
        <p:spPr/>
        <p:txBody>
          <a:bodyPr/>
          <a:lstStyle/>
          <a:p>
            <a:endParaRPr lang="en-AU"/>
          </a:p>
        </p:txBody>
      </p:sp>
      <p:sp>
        <p:nvSpPr>
          <p:cNvPr id="13" name="Text Placeholder 12">
            <a:extLst>
              <a:ext uri="{FF2B5EF4-FFF2-40B4-BE49-F238E27FC236}">
                <a16:creationId xmlns:a16="http://schemas.microsoft.com/office/drawing/2014/main" id="{ADE1F890-8B52-FA12-475D-F8DECB380B38}"/>
              </a:ext>
            </a:extLst>
          </p:cNvPr>
          <p:cNvSpPr>
            <a:spLocks noGrp="1"/>
          </p:cNvSpPr>
          <p:nvPr>
            <p:ph type="body" sz="quarter" idx="30"/>
          </p:nvPr>
        </p:nvSpPr>
        <p:spPr/>
        <p:txBody>
          <a:bodyPr>
            <a:normAutofit lnSpcReduction="10000"/>
          </a:bodyPr>
          <a:lstStyle/>
          <a:p>
            <a:r>
              <a:rPr lang="en-AU" dirty="0"/>
              <a:t>acceleration</a:t>
            </a:r>
          </a:p>
        </p:txBody>
      </p:sp>
      <p:sp>
        <p:nvSpPr>
          <p:cNvPr id="15" name="Picture Placeholder 14">
            <a:extLst>
              <a:ext uri="{FF2B5EF4-FFF2-40B4-BE49-F238E27FC236}">
                <a16:creationId xmlns:a16="http://schemas.microsoft.com/office/drawing/2014/main" id="{D41EB162-E295-7A5D-23F6-A29E0630F6AE}"/>
              </a:ext>
            </a:extLst>
          </p:cNvPr>
          <p:cNvSpPr>
            <a:spLocks noGrp="1"/>
          </p:cNvSpPr>
          <p:nvPr>
            <p:ph type="pic" sz="quarter" idx="32"/>
          </p:nvPr>
        </p:nvSpPr>
        <p:spPr/>
        <p:txBody>
          <a:bodyPr/>
          <a:lstStyle/>
          <a:p>
            <a:endParaRPr lang="en-AU"/>
          </a:p>
        </p:txBody>
      </p:sp>
      <p:sp>
        <p:nvSpPr>
          <p:cNvPr id="16" name="Text Placeholder 15">
            <a:extLst>
              <a:ext uri="{FF2B5EF4-FFF2-40B4-BE49-F238E27FC236}">
                <a16:creationId xmlns:a16="http://schemas.microsoft.com/office/drawing/2014/main" id="{FB620641-8C2F-E1BD-2CEB-662FDFE9074F}"/>
              </a:ext>
            </a:extLst>
          </p:cNvPr>
          <p:cNvSpPr>
            <a:spLocks noGrp="1"/>
          </p:cNvSpPr>
          <p:nvPr>
            <p:ph type="body" sz="quarter" idx="33"/>
          </p:nvPr>
        </p:nvSpPr>
        <p:spPr/>
        <p:txBody>
          <a:bodyPr>
            <a:normAutofit lnSpcReduction="10000"/>
          </a:bodyPr>
          <a:lstStyle/>
          <a:p>
            <a:r>
              <a:rPr lang="en-AU" dirty="0"/>
              <a:t>biosensors</a:t>
            </a:r>
          </a:p>
        </p:txBody>
      </p:sp>
      <p:pic>
        <p:nvPicPr>
          <p:cNvPr id="24" name="Picture Placeholder 23" descr="A close up of a spinning top&#10;&#10;Description automatically generated">
            <a:extLst>
              <a:ext uri="{FF2B5EF4-FFF2-40B4-BE49-F238E27FC236}">
                <a16:creationId xmlns:a16="http://schemas.microsoft.com/office/drawing/2014/main" id="{9787B294-3D9E-BB60-EBFB-FDBBE8E057B0}"/>
              </a:ext>
            </a:extLst>
          </p:cNvPr>
          <p:cNvPicPr>
            <a:picLocks noGrp="1" noChangeAspect="1"/>
          </p:cNvPicPr>
          <p:nvPr>
            <p:ph type="pic" sz="quarter" idx="35"/>
          </p:nvPr>
        </p:nvPicPr>
        <p:blipFill>
          <a:blip r:embed="rId2">
            <a:extLst>
              <a:ext uri="{28A0092B-C50C-407E-A947-70E740481C1C}">
                <a14:useLocalDpi xmlns:a14="http://schemas.microsoft.com/office/drawing/2010/main" val="0"/>
              </a:ext>
            </a:extLst>
          </a:blip>
          <a:srcRect t="325" b="325"/>
          <a:stretch>
            <a:fillRect/>
          </a:stretch>
        </p:blipFill>
        <p:spPr/>
      </p:pic>
      <p:sp>
        <p:nvSpPr>
          <p:cNvPr id="19" name="Text Placeholder 18">
            <a:extLst>
              <a:ext uri="{FF2B5EF4-FFF2-40B4-BE49-F238E27FC236}">
                <a16:creationId xmlns:a16="http://schemas.microsoft.com/office/drawing/2014/main" id="{B835C72E-B4A6-650B-479E-8A43CBADA977}"/>
              </a:ext>
            </a:extLst>
          </p:cNvPr>
          <p:cNvSpPr>
            <a:spLocks noGrp="1"/>
          </p:cNvSpPr>
          <p:nvPr>
            <p:ph type="body" sz="quarter" idx="36"/>
          </p:nvPr>
        </p:nvSpPr>
        <p:spPr/>
        <p:txBody>
          <a:bodyPr>
            <a:normAutofit lnSpcReduction="10000"/>
          </a:bodyPr>
          <a:lstStyle/>
          <a:p>
            <a:r>
              <a:rPr lang="en-AU" dirty="0"/>
              <a:t>Superfluid waves</a:t>
            </a:r>
          </a:p>
        </p:txBody>
      </p:sp>
      <p:sp>
        <p:nvSpPr>
          <p:cNvPr id="21" name="Title 20">
            <a:extLst>
              <a:ext uri="{FF2B5EF4-FFF2-40B4-BE49-F238E27FC236}">
                <a16:creationId xmlns:a16="http://schemas.microsoft.com/office/drawing/2014/main" id="{F6518E4B-DD6B-0714-0513-4B7071D9B425}"/>
              </a:ext>
            </a:extLst>
          </p:cNvPr>
          <p:cNvSpPr>
            <a:spLocks noGrp="1"/>
          </p:cNvSpPr>
          <p:nvPr>
            <p:ph type="title"/>
          </p:nvPr>
        </p:nvSpPr>
        <p:spPr/>
        <p:txBody>
          <a:bodyPr/>
          <a:lstStyle/>
          <a:p>
            <a:r>
              <a:rPr lang="en-AU" dirty="0"/>
              <a:t>Sensors</a:t>
            </a:r>
          </a:p>
        </p:txBody>
      </p:sp>
      <p:sp>
        <p:nvSpPr>
          <p:cNvPr id="22" name="Footer Placeholder 21">
            <a:extLst>
              <a:ext uri="{FF2B5EF4-FFF2-40B4-BE49-F238E27FC236}">
                <a16:creationId xmlns:a16="http://schemas.microsoft.com/office/drawing/2014/main" id="{16BC3086-F87F-565A-C3B9-CE61232F2681}"/>
              </a:ext>
            </a:extLst>
          </p:cNvPr>
          <p:cNvSpPr>
            <a:spLocks noGrp="1"/>
          </p:cNvSpPr>
          <p:nvPr>
            <p:ph type="ftr" sz="quarter" idx="39"/>
          </p:nvPr>
        </p:nvSpPr>
        <p:spPr/>
        <p:txBody>
          <a:bodyPr/>
          <a:lstStyle/>
          <a:p>
            <a:r>
              <a:rPr lang="en-AU"/>
              <a:t>EQUS Autumn School, Noosa, May 9th 2024.</a:t>
            </a:r>
          </a:p>
        </p:txBody>
      </p:sp>
      <p:sp>
        <p:nvSpPr>
          <p:cNvPr id="23" name="Slide Number Placeholder 22">
            <a:extLst>
              <a:ext uri="{FF2B5EF4-FFF2-40B4-BE49-F238E27FC236}">
                <a16:creationId xmlns:a16="http://schemas.microsoft.com/office/drawing/2014/main" id="{27437498-8DBE-D047-A839-95198AC38A8A}"/>
              </a:ext>
            </a:extLst>
          </p:cNvPr>
          <p:cNvSpPr>
            <a:spLocks noGrp="1"/>
          </p:cNvSpPr>
          <p:nvPr>
            <p:ph type="sldNum" sz="quarter" idx="40"/>
          </p:nvPr>
        </p:nvSpPr>
        <p:spPr/>
        <p:txBody>
          <a:bodyPr/>
          <a:lstStyle/>
          <a:p>
            <a:fld id="{2CCE7A2F-ECC0-465E-AEEC-8B0EB9E19E0D}" type="slidenum">
              <a:rPr lang="en-AU" smtClean="0"/>
              <a:t>14</a:t>
            </a:fld>
            <a:endParaRPr lang="en-AU"/>
          </a:p>
        </p:txBody>
      </p:sp>
      <p:pic>
        <p:nvPicPr>
          <p:cNvPr id="5" name="Picture 4">
            <a:extLst>
              <a:ext uri="{FF2B5EF4-FFF2-40B4-BE49-F238E27FC236}">
                <a16:creationId xmlns:a16="http://schemas.microsoft.com/office/drawing/2014/main" id="{ED7B85E0-BA36-4C60-7C3C-CE80DA35A3EC}"/>
              </a:ext>
            </a:extLst>
          </p:cNvPr>
          <p:cNvPicPr>
            <a:picLocks noChangeAspect="1"/>
          </p:cNvPicPr>
          <p:nvPr/>
        </p:nvPicPr>
        <p:blipFill rotWithShape="1">
          <a:blip r:embed="rId3"/>
          <a:srcRect l="18915" t="46074" r="38079" b="8359"/>
          <a:stretch/>
        </p:blipFill>
        <p:spPr>
          <a:xfrm>
            <a:off x="1688946" y="1702342"/>
            <a:ext cx="1580418" cy="1198044"/>
          </a:xfrm>
          <a:prstGeom prst="rect">
            <a:avLst/>
          </a:prstGeom>
        </p:spPr>
      </p:pic>
      <p:pic>
        <p:nvPicPr>
          <p:cNvPr id="18" name="Picture 17">
            <a:extLst>
              <a:ext uri="{FF2B5EF4-FFF2-40B4-BE49-F238E27FC236}">
                <a16:creationId xmlns:a16="http://schemas.microsoft.com/office/drawing/2014/main" id="{D74F5632-9194-F960-0744-8C8C47DBA706}"/>
              </a:ext>
            </a:extLst>
          </p:cNvPr>
          <p:cNvPicPr>
            <a:picLocks noChangeAspect="1"/>
          </p:cNvPicPr>
          <p:nvPr/>
        </p:nvPicPr>
        <p:blipFill rotWithShape="1">
          <a:blip r:embed="rId4"/>
          <a:srcRect l="79399" t="27561" r="4566" b="28148"/>
          <a:stretch/>
        </p:blipFill>
        <p:spPr>
          <a:xfrm>
            <a:off x="1748525" y="3888028"/>
            <a:ext cx="1380316" cy="1428406"/>
          </a:xfrm>
          <a:prstGeom prst="rect">
            <a:avLst/>
          </a:prstGeom>
        </p:spPr>
      </p:pic>
      <p:pic>
        <p:nvPicPr>
          <p:cNvPr id="25" name="Picture 24">
            <a:extLst>
              <a:ext uri="{FF2B5EF4-FFF2-40B4-BE49-F238E27FC236}">
                <a16:creationId xmlns:a16="http://schemas.microsoft.com/office/drawing/2014/main" id="{057A3C6C-C0AE-01D3-37CD-B63360BCD076}"/>
              </a:ext>
            </a:extLst>
          </p:cNvPr>
          <p:cNvPicPr>
            <a:picLocks noChangeAspect="1"/>
          </p:cNvPicPr>
          <p:nvPr/>
        </p:nvPicPr>
        <p:blipFill>
          <a:blip r:embed="rId5"/>
          <a:stretch>
            <a:fillRect/>
          </a:stretch>
        </p:blipFill>
        <p:spPr>
          <a:xfrm>
            <a:off x="8884693" y="1702341"/>
            <a:ext cx="1796826" cy="1198045"/>
          </a:xfrm>
          <a:prstGeom prst="rect">
            <a:avLst/>
          </a:prstGeom>
        </p:spPr>
      </p:pic>
      <p:pic>
        <p:nvPicPr>
          <p:cNvPr id="26" name="Picture 25">
            <a:extLst>
              <a:ext uri="{FF2B5EF4-FFF2-40B4-BE49-F238E27FC236}">
                <a16:creationId xmlns:a16="http://schemas.microsoft.com/office/drawing/2014/main" id="{16B7B3E2-7236-1195-3B1E-B5F74425590B}"/>
              </a:ext>
            </a:extLst>
          </p:cNvPr>
          <p:cNvPicPr>
            <a:picLocks noChangeAspect="1"/>
          </p:cNvPicPr>
          <p:nvPr/>
        </p:nvPicPr>
        <p:blipFill rotWithShape="1">
          <a:blip r:embed="rId6"/>
          <a:srcRect l="8208" t="5028" r="52806" b="56838"/>
          <a:stretch/>
        </p:blipFill>
        <p:spPr>
          <a:xfrm>
            <a:off x="4931962" y="1660054"/>
            <a:ext cx="2123731" cy="1253209"/>
          </a:xfrm>
          <a:prstGeom prst="rect">
            <a:avLst/>
          </a:prstGeom>
        </p:spPr>
      </p:pic>
      <p:pic>
        <p:nvPicPr>
          <p:cNvPr id="7170" name="Picture 2" descr="Concept of the WGM biosensor.(a) Resonance is identified at a specific... |  Download Scientific Diagram">
            <a:extLst>
              <a:ext uri="{FF2B5EF4-FFF2-40B4-BE49-F238E27FC236}">
                <a16:creationId xmlns:a16="http://schemas.microsoft.com/office/drawing/2014/main" id="{BD5B0E22-0FD5-5325-BD7E-ADB51DABEA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111" y="3862341"/>
            <a:ext cx="1923168" cy="1433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25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DE54789-1350-F9E9-6A66-95C8B5AD69B9}"/>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45B67EB9-84FE-0F7E-801A-3BDA83936A8E}"/>
              </a:ext>
            </a:extLst>
          </p:cNvPr>
          <p:cNvSpPr>
            <a:spLocks noGrp="1"/>
          </p:cNvSpPr>
          <p:nvPr>
            <p:ph type="sldNum" sz="quarter" idx="18"/>
          </p:nvPr>
        </p:nvSpPr>
        <p:spPr/>
        <p:txBody>
          <a:bodyPr/>
          <a:lstStyle/>
          <a:p>
            <a:fld id="{2CCE7A2F-ECC0-465E-AEEC-8B0EB9E19E0D}" type="slidenum">
              <a:rPr lang="en-AU" smtClean="0"/>
              <a:t>15</a:t>
            </a:fld>
            <a:endParaRPr lang="en-AU"/>
          </a:p>
        </p:txBody>
      </p:sp>
      <p:graphicFrame>
        <p:nvGraphicFramePr>
          <p:cNvPr id="9" name="Diagram 8">
            <a:extLst>
              <a:ext uri="{FF2B5EF4-FFF2-40B4-BE49-F238E27FC236}">
                <a16:creationId xmlns:a16="http://schemas.microsoft.com/office/drawing/2014/main" id="{6B656C0E-0FBD-09AE-AACE-31EA610399CC}"/>
              </a:ext>
            </a:extLst>
          </p:cNvPr>
          <p:cNvGraphicFramePr/>
          <p:nvPr>
            <p:extLst>
              <p:ext uri="{D42A27DB-BD31-4B8C-83A1-F6EECF244321}">
                <p14:modId xmlns:p14="http://schemas.microsoft.com/office/powerpoint/2010/main" val="2466204098"/>
              </p:ext>
            </p:extLst>
          </p:nvPr>
        </p:nvGraphicFramePr>
        <p:xfrm>
          <a:off x="1204259" y="599557"/>
          <a:ext cx="9783482" cy="6039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999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9BE3C6-608E-815B-0A62-703A9A6BFA30}"/>
              </a:ext>
            </a:extLst>
          </p:cNvPr>
          <p:cNvSpPr>
            <a:spLocks noGrp="1"/>
          </p:cNvSpPr>
          <p:nvPr>
            <p:ph type="title"/>
          </p:nvPr>
        </p:nvSpPr>
        <p:spPr/>
        <p:txBody>
          <a:bodyPr/>
          <a:lstStyle/>
          <a:p>
            <a:r>
              <a:rPr lang="en-US" dirty="0"/>
              <a:t>Why use a resonator?</a:t>
            </a:r>
          </a:p>
        </p:txBody>
      </p:sp>
      <p:sp>
        <p:nvSpPr>
          <p:cNvPr id="4" name="Text Placeholder 3">
            <a:extLst>
              <a:ext uri="{FF2B5EF4-FFF2-40B4-BE49-F238E27FC236}">
                <a16:creationId xmlns:a16="http://schemas.microsoft.com/office/drawing/2014/main" id="{AC1B3905-4BBE-284E-465E-F987DF7C31F2}"/>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7C197D06-C568-9282-B086-519C5A5EBDC5}"/>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BC4B5481-05D1-411C-5B65-04C73BEE15A6}"/>
              </a:ext>
            </a:extLst>
          </p:cNvPr>
          <p:cNvSpPr>
            <a:spLocks noGrp="1"/>
          </p:cNvSpPr>
          <p:nvPr>
            <p:ph type="sldNum" sz="quarter" idx="18"/>
          </p:nvPr>
        </p:nvSpPr>
        <p:spPr/>
        <p:txBody>
          <a:bodyPr/>
          <a:lstStyle/>
          <a:p>
            <a:fld id="{2CCE7A2F-ECC0-465E-AEEC-8B0EB9E19E0D}" type="slidenum">
              <a:rPr lang="en-AU" smtClean="0"/>
              <a:t>16</a:t>
            </a:fld>
            <a:endParaRPr lang="en-AU"/>
          </a:p>
        </p:txBody>
      </p:sp>
      <p:pic>
        <p:nvPicPr>
          <p:cNvPr id="4098" name="Picture 2">
            <a:extLst>
              <a:ext uri="{FF2B5EF4-FFF2-40B4-BE49-F238E27FC236}">
                <a16:creationId xmlns:a16="http://schemas.microsoft.com/office/drawing/2014/main" id="{3B54EB9D-E57C-A677-E628-33ECF6B4A9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91" y="1950054"/>
            <a:ext cx="6375400" cy="3855210"/>
          </a:xfrm>
          <a:prstGeom prst="rect">
            <a:avLst/>
          </a:prstGeom>
          <a:noFill/>
          <a:extLst>
            <a:ext uri="{909E8E84-426E-40DD-AFC4-6F175D3DCCD1}">
              <a14:hiddenFill xmlns:a14="http://schemas.microsoft.com/office/drawing/2010/main">
                <a:solidFill>
                  <a:srgbClr val="FFFFFF"/>
                </a:solidFill>
              </a14:hiddenFill>
            </a:ext>
          </a:extLst>
        </p:spPr>
      </p:pic>
      <p:sp>
        <p:nvSpPr>
          <p:cNvPr id="7" name="Arc 6">
            <a:extLst>
              <a:ext uri="{FF2B5EF4-FFF2-40B4-BE49-F238E27FC236}">
                <a16:creationId xmlns:a16="http://schemas.microsoft.com/office/drawing/2014/main" id="{FF6D250E-77C7-EDC6-310A-735EA4AE32BD}"/>
              </a:ext>
            </a:extLst>
          </p:cNvPr>
          <p:cNvSpPr/>
          <p:nvPr/>
        </p:nvSpPr>
        <p:spPr>
          <a:xfrm rot="13441771">
            <a:off x="3443142" y="2446048"/>
            <a:ext cx="1608098" cy="1608648"/>
          </a:xfrm>
          <a:prstGeom prst="arc">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7">
            <a:extLst>
              <a:ext uri="{FF2B5EF4-FFF2-40B4-BE49-F238E27FC236}">
                <a16:creationId xmlns:a16="http://schemas.microsoft.com/office/drawing/2014/main" id="{E33EF6DB-B4DE-3C0D-9CF6-A14762DC5D70}"/>
              </a:ext>
            </a:extLst>
          </p:cNvPr>
          <p:cNvSpPr/>
          <p:nvPr/>
        </p:nvSpPr>
        <p:spPr>
          <a:xfrm rot="2902146">
            <a:off x="3251385" y="2444230"/>
            <a:ext cx="1608098" cy="1608648"/>
          </a:xfrm>
          <a:prstGeom prst="arc">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1C7C561-06CE-C51D-FDCD-9A48FBD91446}"/>
                  </a:ext>
                </a:extLst>
              </p:cNvPr>
              <p:cNvSpPr txBox="1"/>
              <p:nvPr/>
            </p:nvSpPr>
            <p:spPr>
              <a:xfrm>
                <a:off x="8820636" y="3404928"/>
                <a:ext cx="2606932"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i="1" smtClean="0">
                          <a:latin typeface="Cambria Math" panose="02040503050406030204" pitchFamily="18" charset="0"/>
                          <a:ea typeface="Cambria Math" panose="02040503050406030204" pitchFamily="18" charset="0"/>
                        </a:rPr>
                        <m:t>∆</m:t>
                      </m:r>
                      <m:r>
                        <m:rPr>
                          <m:sty m:val="p"/>
                        </m:rPr>
                        <a:rPr lang="el-GR" sz="4000" i="1" smtClean="0">
                          <a:latin typeface="Cambria Math" panose="02040503050406030204" pitchFamily="18" charset="0"/>
                          <a:ea typeface="Cambria Math" panose="02040503050406030204" pitchFamily="18" charset="0"/>
                        </a:rPr>
                        <m:t>Φ</m:t>
                      </m:r>
                      <m:r>
                        <a:rPr lang="el-GR" sz="4000" i="1" smtClean="0">
                          <a:latin typeface="Cambria Math" panose="02040503050406030204" pitchFamily="18" charset="0"/>
                          <a:ea typeface="Cambria Math" panose="02040503050406030204" pitchFamily="18" charset="0"/>
                        </a:rPr>
                        <m:t>→</m:t>
                      </m:r>
                      <m:r>
                        <a:rPr lang="en-AU" sz="4000" b="0" i="1" smtClean="0">
                          <a:latin typeface="Cambria Math" panose="02040503050406030204" pitchFamily="18" charset="0"/>
                          <a:ea typeface="Cambria Math" panose="02040503050406030204" pitchFamily="18" charset="0"/>
                        </a:rPr>
                        <m:t>𝐹</m:t>
                      </m:r>
                      <m:r>
                        <a:rPr lang="en-US" sz="4000" i="1">
                          <a:latin typeface="Cambria Math" panose="02040503050406030204" pitchFamily="18" charset="0"/>
                          <a:ea typeface="Cambria Math" panose="02040503050406030204" pitchFamily="18" charset="0"/>
                        </a:rPr>
                        <m:t>∆</m:t>
                      </m:r>
                      <m:r>
                        <m:rPr>
                          <m:sty m:val="p"/>
                        </m:rPr>
                        <a:rPr lang="el-GR" sz="4000" i="1">
                          <a:latin typeface="Cambria Math" panose="02040503050406030204" pitchFamily="18" charset="0"/>
                          <a:ea typeface="Cambria Math" panose="02040503050406030204" pitchFamily="18" charset="0"/>
                        </a:rPr>
                        <m:t>Φ</m:t>
                      </m:r>
                    </m:oMath>
                  </m:oMathPara>
                </a14:m>
                <a:endParaRPr lang="en-US" sz="4000" dirty="0"/>
              </a:p>
            </p:txBody>
          </p:sp>
        </mc:Choice>
        <mc:Fallback xmlns="">
          <p:sp>
            <p:nvSpPr>
              <p:cNvPr id="9" name="TextBox 8">
                <a:extLst>
                  <a:ext uri="{FF2B5EF4-FFF2-40B4-BE49-F238E27FC236}">
                    <a16:creationId xmlns:a16="http://schemas.microsoft.com/office/drawing/2014/main" id="{41C7C561-06CE-C51D-FDCD-9A48FBD91446}"/>
                  </a:ext>
                </a:extLst>
              </p:cNvPr>
              <p:cNvSpPr txBox="1">
                <a:spLocks noRot="1" noChangeAspect="1" noMove="1" noResize="1" noEditPoints="1" noAdjustHandles="1" noChangeArrowheads="1" noChangeShapeType="1" noTextEdit="1"/>
              </p:cNvSpPr>
              <p:nvPr/>
            </p:nvSpPr>
            <p:spPr>
              <a:xfrm>
                <a:off x="8820636" y="3404928"/>
                <a:ext cx="2606932" cy="615553"/>
              </a:xfrm>
              <a:prstGeom prst="rect">
                <a:avLst/>
              </a:prstGeom>
              <a:blipFill>
                <a:blip r:embed="rId4"/>
                <a:stretch>
                  <a:fillRect l="-3382" r="-3382" b="-8163"/>
                </a:stretch>
              </a:blipFill>
            </p:spPr>
            <p:txBody>
              <a:bodyPr/>
              <a:lstStyle/>
              <a:p>
                <a:r>
                  <a:rPr lang="en-US">
                    <a:noFill/>
                  </a:rPr>
                  <a:t> </a:t>
                </a:r>
              </a:p>
            </p:txBody>
          </p:sp>
        </mc:Fallback>
      </mc:AlternateContent>
    </p:spTree>
    <p:extLst>
      <p:ext uri="{BB962C8B-B14F-4D97-AF65-F5344CB8AC3E}">
        <p14:creationId xmlns:p14="http://schemas.microsoft.com/office/powerpoint/2010/main" val="1012213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C8D6F1EC-662C-AD48-7945-84B342C391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7560" y="3074846"/>
            <a:ext cx="4923940" cy="3692955"/>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AFE33556-2C5C-D95E-E63F-5F7AEB77FFF1}"/>
              </a:ext>
            </a:extLst>
          </p:cNvPr>
          <p:cNvSpPr>
            <a:spLocks noGrp="1"/>
          </p:cNvSpPr>
          <p:nvPr>
            <p:ph type="body" sz="quarter" idx="15"/>
          </p:nvPr>
        </p:nvSpPr>
        <p:spPr/>
        <p:txBody>
          <a:bodyPr/>
          <a:lstStyle/>
          <a:p>
            <a:endParaRPr lang="en-AU"/>
          </a:p>
        </p:txBody>
      </p:sp>
      <p:sp>
        <p:nvSpPr>
          <p:cNvPr id="5" name="Footer Placeholder 4">
            <a:extLst>
              <a:ext uri="{FF2B5EF4-FFF2-40B4-BE49-F238E27FC236}">
                <a16:creationId xmlns:a16="http://schemas.microsoft.com/office/drawing/2014/main" id="{720C5B78-FE44-A4B0-49CF-C78E90C1D3A6}"/>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10238A33-0138-592B-8C4C-A55A2CDAE64F}"/>
              </a:ext>
            </a:extLst>
          </p:cNvPr>
          <p:cNvSpPr>
            <a:spLocks noGrp="1"/>
          </p:cNvSpPr>
          <p:nvPr>
            <p:ph type="sldNum" sz="quarter" idx="18"/>
          </p:nvPr>
        </p:nvSpPr>
        <p:spPr/>
        <p:txBody>
          <a:bodyPr/>
          <a:lstStyle/>
          <a:p>
            <a:fld id="{2CCE7A2F-ECC0-465E-AEEC-8B0EB9E19E0D}" type="slidenum">
              <a:rPr lang="en-AU" smtClean="0"/>
              <a:t>17</a:t>
            </a:fld>
            <a:endParaRPr lang="en-AU"/>
          </a:p>
        </p:txBody>
      </p:sp>
      <p:sp>
        <p:nvSpPr>
          <p:cNvPr id="8" name="Title 7">
            <a:extLst>
              <a:ext uri="{FF2B5EF4-FFF2-40B4-BE49-F238E27FC236}">
                <a16:creationId xmlns:a16="http://schemas.microsoft.com/office/drawing/2014/main" id="{6F47B4EA-E728-7095-63D6-29F1EE66D9AE}"/>
              </a:ext>
            </a:extLst>
          </p:cNvPr>
          <p:cNvSpPr>
            <a:spLocks noGrp="1"/>
          </p:cNvSpPr>
          <p:nvPr>
            <p:ph type="title"/>
          </p:nvPr>
        </p:nvSpPr>
        <p:spPr>
          <a:xfrm>
            <a:off x="692208" y="809152"/>
            <a:ext cx="10801350" cy="469056"/>
          </a:xfrm>
        </p:spPr>
        <p:txBody>
          <a:bodyPr/>
          <a:lstStyle/>
          <a:p>
            <a:r>
              <a:rPr lang="en-AU" dirty="0"/>
              <a:t>Gravitational waves</a:t>
            </a:r>
          </a:p>
        </p:txBody>
      </p:sp>
      <p:grpSp>
        <p:nvGrpSpPr>
          <p:cNvPr id="9" name="Group 8">
            <a:extLst>
              <a:ext uri="{FF2B5EF4-FFF2-40B4-BE49-F238E27FC236}">
                <a16:creationId xmlns:a16="http://schemas.microsoft.com/office/drawing/2014/main" id="{2B5AF873-4434-7C26-C215-358451B8ED1B}"/>
              </a:ext>
            </a:extLst>
          </p:cNvPr>
          <p:cNvGrpSpPr/>
          <p:nvPr/>
        </p:nvGrpSpPr>
        <p:grpSpPr>
          <a:xfrm>
            <a:off x="8442813" y="809152"/>
            <a:ext cx="3431687" cy="2027847"/>
            <a:chOff x="7553560" y="285209"/>
            <a:chExt cx="5450628" cy="4965014"/>
          </a:xfrm>
        </p:grpSpPr>
        <p:sp>
          <p:nvSpPr>
            <p:cNvPr id="10" name="Rectangle 9">
              <a:extLst>
                <a:ext uri="{FF2B5EF4-FFF2-40B4-BE49-F238E27FC236}">
                  <a16:creationId xmlns:a16="http://schemas.microsoft.com/office/drawing/2014/main" id="{289AECC3-D0DC-2592-B6F2-42B63F78B716}"/>
                </a:ext>
              </a:extLst>
            </p:cNvPr>
            <p:cNvSpPr/>
            <p:nvPr/>
          </p:nvSpPr>
          <p:spPr>
            <a:xfrm>
              <a:off x="7553560" y="3441666"/>
              <a:ext cx="5450628" cy="1808557"/>
            </a:xfrm>
            <a:prstGeom prst="rect">
              <a:avLst/>
            </a:prstGeom>
          </p:spPr>
          <p:txBody>
            <a:bodyPr wrap="square">
              <a:spAutoFit/>
            </a:bodyPr>
            <a:lstStyle/>
            <a:p>
              <a:pPr>
                <a:spcBef>
                  <a:spcPts val="0"/>
                </a:spcBef>
                <a:spcAft>
                  <a:spcPts val="0"/>
                </a:spcAft>
              </a:pPr>
              <a:r>
                <a:rPr lang="en-AU" sz="1050" dirty="0"/>
                <a:t>LIGO Scientific Collaboration and Virgo Collaboration </a:t>
              </a:r>
              <a:r>
                <a:rPr lang="en-AU" sz="1050" i="1" dirty="0"/>
                <a:t>et al.</a:t>
              </a:r>
              <a:r>
                <a:rPr lang="en-AU" sz="1050" dirty="0"/>
                <a:t>, “Observation of Gravitational Waves from a Binary Black Hole Merger,” </a:t>
              </a:r>
              <a:r>
                <a:rPr lang="en-AU" sz="1050" i="1" dirty="0"/>
                <a:t>Phys. Rev. Lett.</a:t>
              </a:r>
              <a:r>
                <a:rPr lang="en-AU" sz="1050" dirty="0"/>
                <a:t>, vol. 116, no. 6, p. 061102, Feb. 2016.</a:t>
              </a:r>
              <a:endParaRPr lang="en-AU" sz="1050" dirty="0">
                <a:effectLst/>
              </a:endParaRPr>
            </a:p>
          </p:txBody>
        </p:sp>
        <p:pic>
          <p:nvPicPr>
            <p:cNvPr id="11" name="Picture 10">
              <a:extLst>
                <a:ext uri="{FF2B5EF4-FFF2-40B4-BE49-F238E27FC236}">
                  <a16:creationId xmlns:a16="http://schemas.microsoft.com/office/drawing/2014/main" id="{F6F75E58-027F-3218-4971-C37EBE8BEE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6598" y="285209"/>
              <a:ext cx="4027589" cy="3016216"/>
            </a:xfrm>
            <a:prstGeom prst="rect">
              <a:avLst/>
            </a:prstGeom>
          </p:spPr>
        </p:pic>
      </p:grpSp>
      <p:pic>
        <p:nvPicPr>
          <p:cNvPr id="12" name="Picture 11">
            <a:extLst>
              <a:ext uri="{FF2B5EF4-FFF2-40B4-BE49-F238E27FC236}">
                <a16:creationId xmlns:a16="http://schemas.microsoft.com/office/drawing/2014/main" id="{AEE9C70A-51D7-5C4C-8673-06974C87F1DB}"/>
              </a:ext>
            </a:extLst>
          </p:cNvPr>
          <p:cNvPicPr>
            <a:picLocks noChangeAspect="1"/>
          </p:cNvPicPr>
          <p:nvPr/>
        </p:nvPicPr>
        <p:blipFill>
          <a:blip r:embed="rId5"/>
          <a:stretch>
            <a:fillRect/>
          </a:stretch>
        </p:blipFill>
        <p:spPr>
          <a:xfrm>
            <a:off x="0" y="1375440"/>
            <a:ext cx="7714558" cy="5143731"/>
          </a:xfrm>
          <a:prstGeom prst="rect">
            <a:avLst/>
          </a:prstGeom>
        </p:spPr>
      </p:pic>
    </p:spTree>
    <p:extLst>
      <p:ext uri="{BB962C8B-B14F-4D97-AF65-F5344CB8AC3E}">
        <p14:creationId xmlns:p14="http://schemas.microsoft.com/office/powerpoint/2010/main" val="1891201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46019AC-8CF1-1C1D-B953-71C65CAB1001}"/>
              </a:ext>
            </a:extLst>
          </p:cNvPr>
          <p:cNvPicPr>
            <a:picLocks noChangeAspect="1"/>
          </p:cNvPicPr>
          <p:nvPr/>
        </p:nvPicPr>
        <p:blipFill>
          <a:blip r:embed="rId2"/>
          <a:stretch>
            <a:fillRect/>
          </a:stretch>
        </p:blipFill>
        <p:spPr>
          <a:xfrm>
            <a:off x="1548739" y="946195"/>
            <a:ext cx="6695588" cy="4790489"/>
          </a:xfrm>
          <a:prstGeom prst="rect">
            <a:avLst/>
          </a:prstGeom>
        </p:spPr>
      </p:pic>
      <p:sp>
        <p:nvSpPr>
          <p:cNvPr id="3" name="Title 2">
            <a:extLst>
              <a:ext uri="{FF2B5EF4-FFF2-40B4-BE49-F238E27FC236}">
                <a16:creationId xmlns:a16="http://schemas.microsoft.com/office/drawing/2014/main" id="{3FD990CB-5CC9-4172-6F34-E9AAF017F56D}"/>
              </a:ext>
            </a:extLst>
          </p:cNvPr>
          <p:cNvSpPr>
            <a:spLocks noGrp="1"/>
          </p:cNvSpPr>
          <p:nvPr>
            <p:ph type="title"/>
          </p:nvPr>
        </p:nvSpPr>
        <p:spPr>
          <a:xfrm>
            <a:off x="110378" y="649324"/>
            <a:ext cx="10801350" cy="469056"/>
          </a:xfrm>
        </p:spPr>
        <p:txBody>
          <a:bodyPr/>
          <a:lstStyle/>
          <a:p>
            <a:r>
              <a:rPr lang="en-AU" dirty="0"/>
              <a:t>magnetometry</a:t>
            </a:r>
          </a:p>
        </p:txBody>
      </p:sp>
      <p:sp>
        <p:nvSpPr>
          <p:cNvPr id="4" name="Text Placeholder 3">
            <a:extLst>
              <a:ext uri="{FF2B5EF4-FFF2-40B4-BE49-F238E27FC236}">
                <a16:creationId xmlns:a16="http://schemas.microsoft.com/office/drawing/2014/main" id="{7BA2D2EA-C4DD-579B-3B45-109F6C9F123E}"/>
              </a:ext>
            </a:extLst>
          </p:cNvPr>
          <p:cNvSpPr>
            <a:spLocks noGrp="1"/>
          </p:cNvSpPr>
          <p:nvPr>
            <p:ph type="body" sz="quarter" idx="15"/>
          </p:nvPr>
        </p:nvSpPr>
        <p:spPr/>
        <p:txBody>
          <a:bodyPr/>
          <a:lstStyle/>
          <a:p>
            <a:endParaRPr lang="en-AU"/>
          </a:p>
        </p:txBody>
      </p:sp>
      <p:sp>
        <p:nvSpPr>
          <p:cNvPr id="5" name="Footer Placeholder 4">
            <a:extLst>
              <a:ext uri="{FF2B5EF4-FFF2-40B4-BE49-F238E27FC236}">
                <a16:creationId xmlns:a16="http://schemas.microsoft.com/office/drawing/2014/main" id="{460CF72C-075E-4A0D-79D0-B2E36FDBA9C8}"/>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B7B865B3-A38C-74E0-DD56-A43695F2A069}"/>
              </a:ext>
            </a:extLst>
          </p:cNvPr>
          <p:cNvSpPr>
            <a:spLocks noGrp="1"/>
          </p:cNvSpPr>
          <p:nvPr>
            <p:ph type="sldNum" sz="quarter" idx="18"/>
          </p:nvPr>
        </p:nvSpPr>
        <p:spPr/>
        <p:txBody>
          <a:bodyPr/>
          <a:lstStyle/>
          <a:p>
            <a:fld id="{2CCE7A2F-ECC0-465E-AEEC-8B0EB9E19E0D}" type="slidenum">
              <a:rPr lang="en-AU" smtClean="0"/>
              <a:t>18</a:t>
            </a:fld>
            <a:endParaRPr lang="en-AU"/>
          </a:p>
        </p:txBody>
      </p:sp>
      <p:sp>
        <p:nvSpPr>
          <p:cNvPr id="8" name="TextBox 7">
            <a:extLst>
              <a:ext uri="{FF2B5EF4-FFF2-40B4-BE49-F238E27FC236}">
                <a16:creationId xmlns:a16="http://schemas.microsoft.com/office/drawing/2014/main" id="{39416ECF-B3A2-BD92-9D60-430B764CBFEE}"/>
              </a:ext>
            </a:extLst>
          </p:cNvPr>
          <p:cNvSpPr txBox="1"/>
          <p:nvPr/>
        </p:nvSpPr>
        <p:spPr>
          <a:xfrm>
            <a:off x="63161" y="5823706"/>
            <a:ext cx="12580386" cy="507831"/>
          </a:xfrm>
          <a:prstGeom prst="rect">
            <a:avLst/>
          </a:prstGeom>
          <a:noFill/>
        </p:spPr>
        <p:txBody>
          <a:bodyPr wrap="square">
            <a:spAutoFit/>
          </a:bodyPr>
          <a:lstStyle/>
          <a:p>
            <a:pPr>
              <a:spcBef>
                <a:spcPts val="0"/>
              </a:spcBef>
              <a:spcAft>
                <a:spcPts val="0"/>
              </a:spcAft>
            </a:pPr>
            <a:r>
              <a:rPr lang="en-AU" sz="900" dirty="0">
                <a:effectLst/>
              </a:rPr>
              <a:t>B.-B. Li, J. </a:t>
            </a:r>
            <a:r>
              <a:rPr lang="en-AU" sz="900" dirty="0" err="1">
                <a:effectLst/>
              </a:rPr>
              <a:t>Bílek</a:t>
            </a:r>
            <a:r>
              <a:rPr lang="en-AU" sz="900" dirty="0">
                <a:effectLst/>
              </a:rPr>
              <a:t>, U. B. Hoff, L. S. Madsen, S. Forstner, V. Prakash, C. </a:t>
            </a:r>
            <a:r>
              <a:rPr lang="en-AU" sz="900" dirty="0" err="1">
                <a:effectLst/>
              </a:rPr>
              <a:t>Schäfermeier</a:t>
            </a:r>
            <a:r>
              <a:rPr lang="en-AU" sz="900" dirty="0">
                <a:effectLst/>
              </a:rPr>
              <a:t>, T. Gehring, W. P. Bowen, and U. L. Andersen, </a:t>
            </a:r>
            <a:r>
              <a:rPr lang="en-AU" sz="900" i="1" dirty="0">
                <a:effectLst/>
              </a:rPr>
              <a:t>Quantum Enhanced Optomechanical Magnetometry</a:t>
            </a:r>
            <a:r>
              <a:rPr lang="en-AU" sz="900" dirty="0">
                <a:effectLst/>
              </a:rPr>
              <a:t>, Optica, OPTICA </a:t>
            </a:r>
            <a:r>
              <a:rPr lang="en-AU" sz="900" b="1" dirty="0">
                <a:effectLst/>
              </a:rPr>
              <a:t>5</a:t>
            </a:r>
            <a:r>
              <a:rPr lang="en-AU" sz="900" dirty="0">
                <a:effectLst/>
              </a:rPr>
              <a:t>, 850 (2018).</a:t>
            </a:r>
          </a:p>
          <a:p>
            <a:pPr>
              <a:spcBef>
                <a:spcPts val="0"/>
              </a:spcBef>
              <a:spcAft>
                <a:spcPts val="0"/>
              </a:spcAft>
            </a:pPr>
            <a:r>
              <a:rPr lang="en-AU" sz="900" dirty="0">
                <a:effectLst/>
              </a:rPr>
              <a:t>S. Forstner, S. Prams, J. </a:t>
            </a:r>
            <a:r>
              <a:rPr lang="en-AU" sz="900" dirty="0" err="1">
                <a:effectLst/>
              </a:rPr>
              <a:t>Knittel</a:t>
            </a:r>
            <a:r>
              <a:rPr lang="en-AU" sz="900" dirty="0">
                <a:effectLst/>
              </a:rPr>
              <a:t>, E. D. van </a:t>
            </a:r>
            <a:r>
              <a:rPr lang="en-AU" sz="900" dirty="0" err="1">
                <a:effectLst/>
              </a:rPr>
              <a:t>Ooijen</a:t>
            </a:r>
            <a:r>
              <a:rPr lang="en-AU" sz="900" dirty="0">
                <a:effectLst/>
              </a:rPr>
              <a:t>, J. D. </a:t>
            </a:r>
            <a:r>
              <a:rPr lang="en-AU" sz="900" dirty="0" err="1">
                <a:effectLst/>
              </a:rPr>
              <a:t>Swaim</a:t>
            </a:r>
            <a:r>
              <a:rPr lang="en-AU" sz="900" dirty="0">
                <a:effectLst/>
              </a:rPr>
              <a:t>, G. I. Harris, A. </a:t>
            </a:r>
            <a:r>
              <a:rPr lang="en-AU" sz="900" dirty="0" err="1">
                <a:effectLst/>
              </a:rPr>
              <a:t>Szorkovszky</a:t>
            </a:r>
            <a:r>
              <a:rPr lang="en-AU" sz="900" dirty="0">
                <a:effectLst/>
              </a:rPr>
              <a:t>, W. P. Bowen, and H. Rubinsztein-Dunlop, </a:t>
            </a:r>
            <a:r>
              <a:rPr lang="en-AU" sz="900" i="1" dirty="0">
                <a:effectLst/>
              </a:rPr>
              <a:t>Cavity Optomechanical Magnetometer</a:t>
            </a:r>
            <a:r>
              <a:rPr lang="en-AU" sz="900" dirty="0">
                <a:effectLst/>
              </a:rPr>
              <a:t>, Phys. Rev. Lett. </a:t>
            </a:r>
            <a:r>
              <a:rPr lang="en-AU" sz="900" b="1" dirty="0">
                <a:effectLst/>
              </a:rPr>
              <a:t>108</a:t>
            </a:r>
            <a:r>
              <a:rPr lang="en-AU" sz="900" dirty="0">
                <a:effectLst/>
              </a:rPr>
              <a:t>, 120801 (2012).</a:t>
            </a:r>
          </a:p>
          <a:p>
            <a:pPr>
              <a:spcBef>
                <a:spcPts val="0"/>
              </a:spcBef>
              <a:spcAft>
                <a:spcPts val="0"/>
              </a:spcAft>
            </a:pPr>
            <a:r>
              <a:rPr lang="en-AU" sz="900" dirty="0">
                <a:effectLst/>
              </a:rPr>
              <a:t>S. Forstner, E. Sheridan, J. </a:t>
            </a:r>
            <a:r>
              <a:rPr lang="en-AU" sz="900" dirty="0" err="1">
                <a:effectLst/>
              </a:rPr>
              <a:t>Knittel</a:t>
            </a:r>
            <a:r>
              <a:rPr lang="en-AU" sz="900" dirty="0">
                <a:effectLst/>
              </a:rPr>
              <a:t>, C. L. Humphreys, G. A. Brawley, H. Rubinsztein-Dunlop, and W. P. Bowen, </a:t>
            </a:r>
            <a:r>
              <a:rPr lang="en-AU" sz="900" i="1" dirty="0">
                <a:effectLst/>
              </a:rPr>
              <a:t>Ultrasensitive Optomechanical Magnetometry</a:t>
            </a:r>
            <a:r>
              <a:rPr lang="en-AU" sz="900" dirty="0">
                <a:effectLst/>
              </a:rPr>
              <a:t>, Adv. Mater. </a:t>
            </a:r>
            <a:r>
              <a:rPr lang="en-AU" sz="900" b="1" dirty="0">
                <a:effectLst/>
              </a:rPr>
              <a:t>26</a:t>
            </a:r>
            <a:r>
              <a:rPr lang="en-AU" sz="900" dirty="0">
                <a:effectLst/>
              </a:rPr>
              <a:t>, 6348 (2014).</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8A105EB-7C0F-09EC-0222-52E58588467E}"/>
                  </a:ext>
                </a:extLst>
              </p:cNvPr>
              <p:cNvSpPr txBox="1"/>
              <p:nvPr/>
            </p:nvSpPr>
            <p:spPr>
              <a:xfrm>
                <a:off x="8615468" y="2432722"/>
                <a:ext cx="2497607" cy="5854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AU" i="1">
                              <a:latin typeface="Cambria Math" panose="02040503050406030204" pitchFamily="18" charset="0"/>
                            </a:rPr>
                          </m:ctrlPr>
                        </m:fPr>
                        <m:num>
                          <m:r>
                            <a:rPr lang="en-AU" i="1">
                              <a:latin typeface="Cambria Math" panose="02040503050406030204" pitchFamily="18" charset="0"/>
                              <a:ea typeface="Cambria Math" panose="02040503050406030204" pitchFamily="18" charset="0"/>
                            </a:rPr>
                            <m:t>∆</m:t>
                          </m:r>
                          <m:r>
                            <a:rPr lang="en-AU" i="1">
                              <a:latin typeface="Cambria Math" panose="02040503050406030204" pitchFamily="18" charset="0"/>
                              <a:ea typeface="Cambria Math" panose="02040503050406030204" pitchFamily="18" charset="0"/>
                            </a:rPr>
                            <m:t>𝑅</m:t>
                          </m:r>
                        </m:num>
                        <m:den>
                          <m:r>
                            <a:rPr lang="en-AU" i="1">
                              <a:latin typeface="Cambria Math" panose="02040503050406030204" pitchFamily="18" charset="0"/>
                            </a:rPr>
                            <m:t>𝑅</m:t>
                          </m:r>
                        </m:den>
                      </m:f>
                      <m:r>
                        <a:rPr lang="en-AU" i="1">
                          <a:latin typeface="Cambria Math" panose="02040503050406030204" pitchFamily="18" charset="0"/>
                          <a:ea typeface="Cambria Math" panose="02040503050406030204" pitchFamily="18" charset="0"/>
                        </a:rPr>
                        <m:t>=</m:t>
                      </m:r>
                      <m:f>
                        <m:fPr>
                          <m:ctrlPr>
                            <a:rPr lang="en-AU" i="1">
                              <a:latin typeface="Cambria Math" panose="02040503050406030204" pitchFamily="18" charset="0"/>
                              <a:ea typeface="Cambria Math" panose="02040503050406030204" pitchFamily="18" charset="0"/>
                            </a:rPr>
                          </m:ctrlPr>
                        </m:fPr>
                        <m:num>
                          <m:r>
                            <a:rPr lang="en-AU" i="1">
                              <a:latin typeface="Cambria Math" panose="02040503050406030204" pitchFamily="18" charset="0"/>
                              <a:ea typeface="Cambria Math" panose="02040503050406030204" pitchFamily="18" charset="0"/>
                            </a:rPr>
                            <m:t>∆</m:t>
                          </m:r>
                          <m:r>
                            <a:rPr lang="en-AU" i="1">
                              <a:latin typeface="Cambria Math" panose="02040503050406030204" pitchFamily="18" charset="0"/>
                              <a:ea typeface="Cambria Math" panose="02040503050406030204" pitchFamily="18" charset="0"/>
                            </a:rPr>
                            <m:t>𝜆</m:t>
                          </m:r>
                        </m:num>
                        <m:den>
                          <m:r>
                            <a:rPr lang="en-AU" i="1">
                              <a:latin typeface="Cambria Math" panose="02040503050406030204" pitchFamily="18" charset="0"/>
                              <a:ea typeface="Cambria Math" panose="02040503050406030204" pitchFamily="18" charset="0"/>
                            </a:rPr>
                            <m:t>𝜆</m:t>
                          </m:r>
                        </m:den>
                      </m:f>
                      <m:r>
                        <a:rPr lang="en-AU" i="1">
                          <a:latin typeface="Cambria Math" panose="02040503050406030204" pitchFamily="18" charset="0"/>
                          <a:ea typeface="Cambria Math" panose="02040503050406030204" pitchFamily="18" charset="0"/>
                        </a:rPr>
                        <m:t>=</m:t>
                      </m:r>
                      <m:f>
                        <m:fPr>
                          <m:ctrlPr>
                            <a:rPr lang="en-AU" i="1">
                              <a:latin typeface="Cambria Math" panose="02040503050406030204" pitchFamily="18" charset="0"/>
                              <a:ea typeface="Cambria Math" panose="02040503050406030204" pitchFamily="18" charset="0"/>
                            </a:rPr>
                          </m:ctrlPr>
                        </m:fPr>
                        <m:num>
                          <m:r>
                            <a:rPr lang="en-AU" i="1">
                              <a:latin typeface="Cambria Math" panose="02040503050406030204" pitchFamily="18" charset="0"/>
                              <a:ea typeface="Cambria Math" panose="02040503050406030204" pitchFamily="18" charset="0"/>
                            </a:rPr>
                            <m:t>1</m:t>
                          </m:r>
                        </m:num>
                        <m:den>
                          <m:r>
                            <a:rPr lang="en-AU" i="1">
                              <a:latin typeface="Cambria Math" panose="02040503050406030204" pitchFamily="18" charset="0"/>
                              <a:ea typeface="Cambria Math" panose="02040503050406030204" pitchFamily="18" charset="0"/>
                            </a:rPr>
                            <m:t>𝑄</m:t>
                          </m:r>
                        </m:den>
                      </m:f>
                      <m:r>
                        <a:rPr lang="en-AU" i="1">
                          <a:latin typeface="Cambria Math" panose="02040503050406030204" pitchFamily="18" charset="0"/>
                          <a:ea typeface="Cambria Math" panose="02040503050406030204" pitchFamily="18" charset="0"/>
                        </a:rPr>
                        <m:t>→∆</m:t>
                      </m:r>
                      <m:r>
                        <a:rPr lang="en-AU" i="1">
                          <a:latin typeface="Cambria Math" panose="02040503050406030204" pitchFamily="18" charset="0"/>
                          <a:ea typeface="Cambria Math" panose="02040503050406030204" pitchFamily="18" charset="0"/>
                        </a:rPr>
                        <m:t>𝑅</m:t>
                      </m:r>
                      <m:r>
                        <a:rPr lang="en-AU" dirty="0">
                          <a:latin typeface="Cambria Math" panose="02040503050406030204" pitchFamily="18" charset="0"/>
                        </a:rPr>
                        <m:t>=</m:t>
                      </m:r>
                      <m:f>
                        <m:fPr>
                          <m:ctrlPr>
                            <a:rPr lang="en-AU" i="1" dirty="0">
                              <a:latin typeface="Cambria Math" panose="02040503050406030204" pitchFamily="18" charset="0"/>
                            </a:rPr>
                          </m:ctrlPr>
                        </m:fPr>
                        <m:num>
                          <m:r>
                            <a:rPr lang="en-AU" i="1" dirty="0">
                              <a:latin typeface="Cambria Math" panose="02040503050406030204" pitchFamily="18" charset="0"/>
                              <a:ea typeface="Cambria Math" panose="02040503050406030204" pitchFamily="18" charset="0"/>
                            </a:rPr>
                            <m:t>𝑅</m:t>
                          </m:r>
                        </m:num>
                        <m:den>
                          <m:r>
                            <a:rPr lang="en-AU" i="1" dirty="0">
                              <a:latin typeface="Cambria Math" panose="02040503050406030204" pitchFamily="18" charset="0"/>
                            </a:rPr>
                            <m:t>𝑄</m:t>
                          </m:r>
                        </m:den>
                      </m:f>
                    </m:oMath>
                  </m:oMathPara>
                </a14:m>
                <a:endParaRPr lang="en-AU" dirty="0"/>
              </a:p>
            </p:txBody>
          </p:sp>
        </mc:Choice>
        <mc:Fallback xmlns="">
          <p:sp>
            <p:nvSpPr>
              <p:cNvPr id="2" name="TextBox 1">
                <a:extLst>
                  <a:ext uri="{FF2B5EF4-FFF2-40B4-BE49-F238E27FC236}">
                    <a16:creationId xmlns:a16="http://schemas.microsoft.com/office/drawing/2014/main" id="{18A105EB-7C0F-09EC-0222-52E58588467E}"/>
                  </a:ext>
                </a:extLst>
              </p:cNvPr>
              <p:cNvSpPr txBox="1">
                <a:spLocks noRot="1" noChangeAspect="1" noMove="1" noResize="1" noEditPoints="1" noAdjustHandles="1" noChangeArrowheads="1" noChangeShapeType="1" noTextEdit="1"/>
              </p:cNvSpPr>
              <p:nvPr/>
            </p:nvSpPr>
            <p:spPr>
              <a:xfrm>
                <a:off x="8615468" y="2432722"/>
                <a:ext cx="2497607" cy="585481"/>
              </a:xfrm>
              <a:prstGeom prst="rect">
                <a:avLst/>
              </a:prstGeom>
              <a:blipFill>
                <a:blip r:embed="rId3"/>
                <a:stretch>
                  <a:fillRect l="-1010" t="-2128" r="-1010" b="-127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05B5575-0DED-F376-E42B-C26648D22BF0}"/>
                  </a:ext>
                </a:extLst>
              </p:cNvPr>
              <p:cNvSpPr txBox="1"/>
              <p:nvPr/>
            </p:nvSpPr>
            <p:spPr>
              <a:xfrm>
                <a:off x="8244327" y="4332545"/>
                <a:ext cx="4062952" cy="646331"/>
              </a:xfrm>
              <a:prstGeom prst="rect">
                <a:avLst/>
              </a:prstGeom>
              <a:noFill/>
            </p:spPr>
            <p:txBody>
              <a:bodyPr wrap="square" rtlCol="0">
                <a:spAutoFit/>
              </a:bodyPr>
              <a:lstStyle/>
              <a:p>
                <a:r>
                  <a:rPr lang="en-AU" dirty="0">
                    <a:latin typeface="Arial" panose="020B0604020202020204" pitchFamily="34" charset="0"/>
                    <a:cs typeface="Arial" panose="020B0604020202020204" pitchFamily="34" charset="0"/>
                  </a:rPr>
                  <a:t>→ </a:t>
                </a:r>
                <a:r>
                  <a:rPr lang="en-AU" dirty="0"/>
                  <a:t>With R=30um and Q=3x10</a:t>
                </a:r>
                <a:r>
                  <a:rPr lang="en-AU" baseline="30000" dirty="0"/>
                  <a:t>7</a:t>
                </a:r>
                <a:r>
                  <a:rPr lang="en-AU" dirty="0"/>
                  <a:t> </a:t>
                </a:r>
              </a:p>
              <a:p>
                <a14:m>
                  <m:oMath xmlns:m="http://schemas.openxmlformats.org/officeDocument/2006/math">
                    <m:r>
                      <a:rPr lang="en-AU" i="1">
                        <a:latin typeface="Cambria Math" panose="02040503050406030204" pitchFamily="18" charset="0"/>
                        <a:ea typeface="Cambria Math" panose="02040503050406030204" pitchFamily="18" charset="0"/>
                      </a:rPr>
                      <m:t>∆</m:t>
                    </m:r>
                    <m:r>
                      <a:rPr lang="en-AU" i="1">
                        <a:latin typeface="Cambria Math" panose="02040503050406030204" pitchFamily="18" charset="0"/>
                        <a:ea typeface="Cambria Math" panose="02040503050406030204" pitchFamily="18" charset="0"/>
                      </a:rPr>
                      <m:t>𝑅</m:t>
                    </m:r>
                  </m:oMath>
                </a14:m>
                <a:r>
                  <a:rPr lang="en-AU" dirty="0"/>
                  <a:t>~0.01 Angstrom for linewidth shift</a:t>
                </a:r>
                <a:endParaRPr lang="en-AU" baseline="30000" dirty="0"/>
              </a:p>
            </p:txBody>
          </p:sp>
        </mc:Choice>
        <mc:Fallback xmlns="">
          <p:sp>
            <p:nvSpPr>
              <p:cNvPr id="9" name="TextBox 8">
                <a:extLst>
                  <a:ext uri="{FF2B5EF4-FFF2-40B4-BE49-F238E27FC236}">
                    <a16:creationId xmlns:a16="http://schemas.microsoft.com/office/drawing/2014/main" id="{605B5575-0DED-F376-E42B-C26648D22BF0}"/>
                  </a:ext>
                </a:extLst>
              </p:cNvPr>
              <p:cNvSpPr txBox="1">
                <a:spLocks noRot="1" noChangeAspect="1" noMove="1" noResize="1" noEditPoints="1" noAdjustHandles="1" noChangeArrowheads="1" noChangeShapeType="1" noTextEdit="1"/>
              </p:cNvSpPr>
              <p:nvPr/>
            </p:nvSpPr>
            <p:spPr>
              <a:xfrm>
                <a:off x="8244327" y="4332545"/>
                <a:ext cx="4062952" cy="646331"/>
              </a:xfrm>
              <a:prstGeom prst="rect">
                <a:avLst/>
              </a:prstGeom>
              <a:blipFill>
                <a:blip r:embed="rId4"/>
                <a:stretch>
                  <a:fillRect l="-932" t="-5769" b="-11538"/>
                </a:stretch>
              </a:blipFill>
            </p:spPr>
            <p:txBody>
              <a:bodyPr/>
              <a:lstStyle/>
              <a:p>
                <a:r>
                  <a:rPr lang="en-US">
                    <a:noFill/>
                  </a:rPr>
                  <a:t> </a:t>
                </a:r>
              </a:p>
            </p:txBody>
          </p:sp>
        </mc:Fallback>
      </mc:AlternateContent>
    </p:spTree>
    <p:extLst>
      <p:ext uri="{BB962C8B-B14F-4D97-AF65-F5344CB8AC3E}">
        <p14:creationId xmlns:p14="http://schemas.microsoft.com/office/powerpoint/2010/main" val="283201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C08D65-D214-2F63-FA6D-96B8F5A10407}"/>
              </a:ext>
            </a:extLst>
          </p:cNvPr>
          <p:cNvSpPr>
            <a:spLocks noGrp="1"/>
          </p:cNvSpPr>
          <p:nvPr>
            <p:ph type="title"/>
          </p:nvPr>
        </p:nvSpPr>
        <p:spPr>
          <a:xfrm>
            <a:off x="176852" y="727832"/>
            <a:ext cx="10801350" cy="469056"/>
          </a:xfrm>
        </p:spPr>
        <p:txBody>
          <a:bodyPr/>
          <a:lstStyle/>
          <a:p>
            <a:r>
              <a:rPr lang="en-AU" dirty="0"/>
              <a:t>accelerometry</a:t>
            </a:r>
          </a:p>
        </p:txBody>
      </p:sp>
      <p:sp>
        <p:nvSpPr>
          <p:cNvPr id="5" name="Footer Placeholder 4">
            <a:extLst>
              <a:ext uri="{FF2B5EF4-FFF2-40B4-BE49-F238E27FC236}">
                <a16:creationId xmlns:a16="http://schemas.microsoft.com/office/drawing/2014/main" id="{16114337-CF32-2D96-AA99-FA7158D5D434}"/>
              </a:ext>
            </a:extLst>
          </p:cNvPr>
          <p:cNvSpPr>
            <a:spLocks noGrp="1"/>
          </p:cNvSpPr>
          <p:nvPr>
            <p:ph type="ftr" sz="quarter" idx="17"/>
          </p:nvPr>
        </p:nvSpPr>
        <p:spPr/>
        <p:txBody>
          <a:bodyPr/>
          <a:lstStyle/>
          <a:p>
            <a:r>
              <a:rPr lang="en-AU"/>
              <a:t>EQUS Autumn School, Noosa, May 9th 2024.</a:t>
            </a:r>
            <a:endParaRPr lang="en-AU" dirty="0"/>
          </a:p>
        </p:txBody>
      </p:sp>
      <p:sp>
        <p:nvSpPr>
          <p:cNvPr id="6" name="Slide Number Placeholder 5">
            <a:extLst>
              <a:ext uri="{FF2B5EF4-FFF2-40B4-BE49-F238E27FC236}">
                <a16:creationId xmlns:a16="http://schemas.microsoft.com/office/drawing/2014/main" id="{F48B0C8E-3C9B-4C27-26EA-8C20204DBF15}"/>
              </a:ext>
            </a:extLst>
          </p:cNvPr>
          <p:cNvSpPr>
            <a:spLocks noGrp="1"/>
          </p:cNvSpPr>
          <p:nvPr>
            <p:ph type="sldNum" sz="quarter" idx="18"/>
          </p:nvPr>
        </p:nvSpPr>
        <p:spPr/>
        <p:txBody>
          <a:bodyPr/>
          <a:lstStyle/>
          <a:p>
            <a:fld id="{2CCE7A2F-ECC0-465E-AEEC-8B0EB9E19E0D}" type="slidenum">
              <a:rPr lang="en-AU" smtClean="0"/>
              <a:t>19</a:t>
            </a:fld>
            <a:endParaRPr lang="en-AU"/>
          </a:p>
        </p:txBody>
      </p:sp>
      <p:pic>
        <p:nvPicPr>
          <p:cNvPr id="8" name="Picture 7" descr="A blue and black logo&#10;&#10;Description automatically generated">
            <a:extLst>
              <a:ext uri="{FF2B5EF4-FFF2-40B4-BE49-F238E27FC236}">
                <a16:creationId xmlns:a16="http://schemas.microsoft.com/office/drawing/2014/main" id="{CF928F0B-DD15-F0D7-A641-8BA3F89E97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9768" y="11031"/>
            <a:ext cx="1305821" cy="605888"/>
          </a:xfrm>
          <a:prstGeom prst="rect">
            <a:avLst/>
          </a:prstGeom>
        </p:spPr>
      </p:pic>
      <p:pic>
        <p:nvPicPr>
          <p:cNvPr id="10" name="Picture 9">
            <a:extLst>
              <a:ext uri="{FF2B5EF4-FFF2-40B4-BE49-F238E27FC236}">
                <a16:creationId xmlns:a16="http://schemas.microsoft.com/office/drawing/2014/main" id="{7B065CC2-14BF-6A29-6457-251ABA68CB2E}"/>
              </a:ext>
            </a:extLst>
          </p:cNvPr>
          <p:cNvPicPr>
            <a:picLocks noChangeAspect="1"/>
          </p:cNvPicPr>
          <p:nvPr/>
        </p:nvPicPr>
        <p:blipFill>
          <a:blip r:embed="rId3"/>
          <a:stretch>
            <a:fillRect/>
          </a:stretch>
        </p:blipFill>
        <p:spPr>
          <a:xfrm>
            <a:off x="0" y="1287264"/>
            <a:ext cx="12192000" cy="4567623"/>
          </a:xfrm>
          <a:prstGeom prst="rect">
            <a:avLst/>
          </a:prstGeom>
        </p:spPr>
      </p:pic>
      <p:sp>
        <p:nvSpPr>
          <p:cNvPr id="11" name="TextBox 10">
            <a:extLst>
              <a:ext uri="{FF2B5EF4-FFF2-40B4-BE49-F238E27FC236}">
                <a16:creationId xmlns:a16="http://schemas.microsoft.com/office/drawing/2014/main" id="{3C531931-48E9-4A53-C1ED-8A3A43C73841}"/>
              </a:ext>
            </a:extLst>
          </p:cNvPr>
          <p:cNvSpPr txBox="1"/>
          <p:nvPr/>
        </p:nvSpPr>
        <p:spPr>
          <a:xfrm>
            <a:off x="317125" y="6201084"/>
            <a:ext cx="12388663" cy="276999"/>
          </a:xfrm>
          <a:prstGeom prst="rect">
            <a:avLst/>
          </a:prstGeom>
          <a:noFill/>
        </p:spPr>
        <p:txBody>
          <a:bodyPr wrap="square">
            <a:spAutoFit/>
          </a:bodyPr>
          <a:lstStyle/>
          <a:p>
            <a:pPr>
              <a:spcBef>
                <a:spcPts val="0"/>
              </a:spcBef>
              <a:spcAft>
                <a:spcPts val="0"/>
              </a:spcAft>
            </a:pPr>
            <a:r>
              <a:rPr lang="en-AU" sz="1200" dirty="0">
                <a:effectLst/>
              </a:rPr>
              <a:t>A. G. Krause, M. Winger, T. D. Blasius, Q. Lin, and O. Painter, </a:t>
            </a:r>
            <a:r>
              <a:rPr lang="en-AU" sz="1200" i="1" dirty="0">
                <a:effectLst/>
              </a:rPr>
              <a:t>A High-Resolution Microchip Optomechanical Accelerometer</a:t>
            </a:r>
            <a:r>
              <a:rPr lang="en-AU" sz="1200" dirty="0">
                <a:effectLst/>
              </a:rPr>
              <a:t>, Nat Photon </a:t>
            </a:r>
            <a:r>
              <a:rPr lang="en-AU" sz="1200" b="1" dirty="0">
                <a:effectLst/>
              </a:rPr>
              <a:t>6</a:t>
            </a:r>
            <a:r>
              <a:rPr lang="en-AU" sz="1200" dirty="0">
                <a:effectLst/>
              </a:rPr>
              <a:t>, 768 (2012).</a:t>
            </a:r>
          </a:p>
        </p:txBody>
      </p:sp>
    </p:spTree>
    <p:extLst>
      <p:ext uri="{BB962C8B-B14F-4D97-AF65-F5344CB8AC3E}">
        <p14:creationId xmlns:p14="http://schemas.microsoft.com/office/powerpoint/2010/main" val="3850436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BA2D2EA-C4DD-579B-3B45-109F6C9F123E}"/>
              </a:ext>
            </a:extLst>
          </p:cNvPr>
          <p:cNvSpPr>
            <a:spLocks noGrp="1"/>
          </p:cNvSpPr>
          <p:nvPr>
            <p:ph type="body" sz="quarter" idx="15"/>
          </p:nvPr>
        </p:nvSpPr>
        <p:spPr/>
        <p:txBody>
          <a:bodyPr/>
          <a:lstStyle/>
          <a:p>
            <a:endParaRPr lang="en-AU"/>
          </a:p>
        </p:txBody>
      </p:sp>
      <p:sp>
        <p:nvSpPr>
          <p:cNvPr id="5" name="Footer Placeholder 4">
            <a:extLst>
              <a:ext uri="{FF2B5EF4-FFF2-40B4-BE49-F238E27FC236}">
                <a16:creationId xmlns:a16="http://schemas.microsoft.com/office/drawing/2014/main" id="{460CF72C-075E-4A0D-79D0-B2E36FDBA9C8}"/>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B7B865B3-A38C-74E0-DD56-A43695F2A069}"/>
              </a:ext>
            </a:extLst>
          </p:cNvPr>
          <p:cNvSpPr>
            <a:spLocks noGrp="1"/>
          </p:cNvSpPr>
          <p:nvPr>
            <p:ph type="sldNum" sz="quarter" idx="18"/>
          </p:nvPr>
        </p:nvSpPr>
        <p:spPr/>
        <p:txBody>
          <a:bodyPr/>
          <a:lstStyle/>
          <a:p>
            <a:fld id="{2CCE7A2F-ECC0-465E-AEEC-8B0EB9E19E0D}" type="slidenum">
              <a:rPr lang="en-AU" smtClean="0"/>
              <a:t>20</a:t>
            </a:fld>
            <a:endParaRPr lang="en-AU"/>
          </a:p>
        </p:txBody>
      </p:sp>
      <p:sp>
        <p:nvSpPr>
          <p:cNvPr id="8" name="TextBox 7">
            <a:extLst>
              <a:ext uri="{FF2B5EF4-FFF2-40B4-BE49-F238E27FC236}">
                <a16:creationId xmlns:a16="http://schemas.microsoft.com/office/drawing/2014/main" id="{5C28E059-66D0-7A0D-9718-59BB0093631D}"/>
              </a:ext>
            </a:extLst>
          </p:cNvPr>
          <p:cNvSpPr txBox="1"/>
          <p:nvPr/>
        </p:nvSpPr>
        <p:spPr>
          <a:xfrm>
            <a:off x="495476" y="6169644"/>
            <a:ext cx="9960599" cy="276999"/>
          </a:xfrm>
          <a:prstGeom prst="rect">
            <a:avLst/>
          </a:prstGeom>
          <a:noFill/>
        </p:spPr>
        <p:txBody>
          <a:bodyPr wrap="square">
            <a:spAutoFit/>
          </a:bodyPr>
          <a:lstStyle/>
          <a:p>
            <a:pPr algn="r"/>
            <a:r>
              <a:rPr lang="en-AU" sz="1200" dirty="0">
                <a:effectLst/>
              </a:rPr>
              <a:t>S. Basiri-</a:t>
            </a:r>
            <a:r>
              <a:rPr lang="en-AU" sz="1200" dirty="0" err="1">
                <a:effectLst/>
              </a:rPr>
              <a:t>Esfahani</a:t>
            </a:r>
            <a:r>
              <a:rPr lang="en-AU" sz="1200" dirty="0">
                <a:effectLst/>
              </a:rPr>
              <a:t>, A. Armin, S. Forstner, and W. P. Bowen, </a:t>
            </a:r>
            <a:r>
              <a:rPr lang="en-AU" sz="1200" i="1" dirty="0">
                <a:effectLst/>
              </a:rPr>
              <a:t>Precision Ultrasound Sensing on a Chip</a:t>
            </a:r>
            <a:r>
              <a:rPr lang="en-AU" sz="1200" dirty="0">
                <a:effectLst/>
              </a:rPr>
              <a:t>, Nature Communications </a:t>
            </a:r>
            <a:r>
              <a:rPr lang="en-AU" sz="1200" b="1" dirty="0">
                <a:effectLst/>
              </a:rPr>
              <a:t>10</a:t>
            </a:r>
            <a:r>
              <a:rPr lang="en-AU" sz="1200" dirty="0">
                <a:effectLst/>
              </a:rPr>
              <a:t>, 132 (2019).</a:t>
            </a:r>
          </a:p>
        </p:txBody>
      </p:sp>
      <p:pic>
        <p:nvPicPr>
          <p:cNvPr id="10" name="Picture 9">
            <a:extLst>
              <a:ext uri="{FF2B5EF4-FFF2-40B4-BE49-F238E27FC236}">
                <a16:creationId xmlns:a16="http://schemas.microsoft.com/office/drawing/2014/main" id="{84F46E5A-95C9-5D2E-8C48-B6ADCEB09695}"/>
              </a:ext>
            </a:extLst>
          </p:cNvPr>
          <p:cNvPicPr>
            <a:picLocks noChangeAspect="1"/>
          </p:cNvPicPr>
          <p:nvPr/>
        </p:nvPicPr>
        <p:blipFill rotWithShape="1">
          <a:blip r:embed="rId2"/>
          <a:srcRect r="52806"/>
          <a:stretch/>
        </p:blipFill>
        <p:spPr>
          <a:xfrm>
            <a:off x="0" y="1545787"/>
            <a:ext cx="3547241" cy="4534533"/>
          </a:xfrm>
          <a:prstGeom prst="rect">
            <a:avLst/>
          </a:prstGeom>
        </p:spPr>
      </p:pic>
      <p:pic>
        <p:nvPicPr>
          <p:cNvPr id="12" name="Picture 11">
            <a:extLst>
              <a:ext uri="{FF2B5EF4-FFF2-40B4-BE49-F238E27FC236}">
                <a16:creationId xmlns:a16="http://schemas.microsoft.com/office/drawing/2014/main" id="{9A2CC9FF-1A08-98A8-6F52-7CA4454956BF}"/>
              </a:ext>
            </a:extLst>
          </p:cNvPr>
          <p:cNvPicPr>
            <a:picLocks noChangeAspect="1"/>
          </p:cNvPicPr>
          <p:nvPr/>
        </p:nvPicPr>
        <p:blipFill>
          <a:blip r:embed="rId3"/>
          <a:stretch>
            <a:fillRect/>
          </a:stretch>
        </p:blipFill>
        <p:spPr>
          <a:xfrm>
            <a:off x="4055435" y="1687070"/>
            <a:ext cx="7201905" cy="3810532"/>
          </a:xfrm>
          <a:prstGeom prst="rect">
            <a:avLst/>
          </a:prstGeom>
        </p:spPr>
      </p:pic>
      <p:sp>
        <p:nvSpPr>
          <p:cNvPr id="3" name="Title 2">
            <a:extLst>
              <a:ext uri="{FF2B5EF4-FFF2-40B4-BE49-F238E27FC236}">
                <a16:creationId xmlns:a16="http://schemas.microsoft.com/office/drawing/2014/main" id="{9F7FFC95-1B48-FC83-DF14-A1E6524E9672}"/>
              </a:ext>
            </a:extLst>
          </p:cNvPr>
          <p:cNvSpPr txBox="1">
            <a:spLocks/>
          </p:cNvSpPr>
          <p:nvPr/>
        </p:nvSpPr>
        <p:spPr>
          <a:xfrm>
            <a:off x="228601" y="777680"/>
            <a:ext cx="10801350" cy="46905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400" b="0" kern="1200">
                <a:solidFill>
                  <a:schemeClr val="accent1"/>
                </a:solidFill>
                <a:latin typeface="+mj-lt"/>
                <a:ea typeface="+mj-ea"/>
                <a:cs typeface="+mj-cs"/>
              </a:defRPr>
            </a:lvl1pPr>
          </a:lstStyle>
          <a:p>
            <a:r>
              <a:rPr lang="en-AU" dirty="0"/>
              <a:t>Ultrasound sensing</a:t>
            </a:r>
          </a:p>
        </p:txBody>
      </p:sp>
    </p:spTree>
    <p:extLst>
      <p:ext uri="{BB962C8B-B14F-4D97-AF65-F5344CB8AC3E}">
        <p14:creationId xmlns:p14="http://schemas.microsoft.com/office/powerpoint/2010/main" val="327959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4C73AB-8EA6-3492-3459-D6827A7EE9BD}"/>
              </a:ext>
            </a:extLst>
          </p:cNvPr>
          <p:cNvSpPr>
            <a:spLocks noGrp="1"/>
          </p:cNvSpPr>
          <p:nvPr>
            <p:ph type="title"/>
          </p:nvPr>
        </p:nvSpPr>
        <p:spPr/>
        <p:txBody>
          <a:bodyPr/>
          <a:lstStyle/>
          <a:p>
            <a:r>
              <a:rPr lang="en-US" dirty="0"/>
              <a:t>Superfluid sensing</a:t>
            </a:r>
          </a:p>
        </p:txBody>
      </p:sp>
      <p:sp>
        <p:nvSpPr>
          <p:cNvPr id="4" name="Text Placeholder 3">
            <a:extLst>
              <a:ext uri="{FF2B5EF4-FFF2-40B4-BE49-F238E27FC236}">
                <a16:creationId xmlns:a16="http://schemas.microsoft.com/office/drawing/2014/main" id="{6F50E1D6-CF88-2D8D-A9A7-59425F6179AB}"/>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2495B5F4-232E-3AEF-C021-D44B7DDDFBAA}"/>
              </a:ext>
            </a:extLst>
          </p:cNvPr>
          <p:cNvSpPr>
            <a:spLocks noGrp="1"/>
          </p:cNvSpPr>
          <p:nvPr>
            <p:ph type="ftr" sz="quarter" idx="17"/>
          </p:nvPr>
        </p:nvSpPr>
        <p:spPr/>
        <p:txBody>
          <a:bodyPr/>
          <a:lstStyle/>
          <a:p>
            <a:r>
              <a:rPr lang="en-US"/>
              <a:t>EQUS Autumn School, Noosa, May 9th 2024.</a:t>
            </a:r>
          </a:p>
        </p:txBody>
      </p:sp>
      <p:sp>
        <p:nvSpPr>
          <p:cNvPr id="6" name="Slide Number Placeholder 5">
            <a:extLst>
              <a:ext uri="{FF2B5EF4-FFF2-40B4-BE49-F238E27FC236}">
                <a16:creationId xmlns:a16="http://schemas.microsoft.com/office/drawing/2014/main" id="{68C1DA3B-198F-E70E-6967-23AA8851DC57}"/>
              </a:ext>
            </a:extLst>
          </p:cNvPr>
          <p:cNvSpPr>
            <a:spLocks noGrp="1"/>
          </p:cNvSpPr>
          <p:nvPr>
            <p:ph type="sldNum" sz="quarter" idx="18"/>
          </p:nvPr>
        </p:nvSpPr>
        <p:spPr/>
        <p:txBody>
          <a:bodyPr/>
          <a:lstStyle/>
          <a:p>
            <a:fld id="{1DD8D489-D520-4E90-9EA2-EFC080633EF7}" type="slidenum">
              <a:rPr lang="en-US" smtClean="0"/>
              <a:t>21</a:t>
            </a:fld>
            <a:endParaRPr lang="en-US"/>
          </a:p>
        </p:txBody>
      </p:sp>
      <p:grpSp>
        <p:nvGrpSpPr>
          <p:cNvPr id="9" name="Group 8">
            <a:extLst>
              <a:ext uri="{FF2B5EF4-FFF2-40B4-BE49-F238E27FC236}">
                <a16:creationId xmlns:a16="http://schemas.microsoft.com/office/drawing/2014/main" id="{F8019573-E0D2-7C6F-EDB0-80FD76BC2046}"/>
              </a:ext>
            </a:extLst>
          </p:cNvPr>
          <p:cNvGrpSpPr/>
          <p:nvPr/>
        </p:nvGrpSpPr>
        <p:grpSpPr>
          <a:xfrm>
            <a:off x="808411" y="1772197"/>
            <a:ext cx="5462558" cy="4047578"/>
            <a:chOff x="968829" y="2033922"/>
            <a:chExt cx="4608000" cy="3414378"/>
          </a:xfrm>
        </p:grpSpPr>
        <p:pic>
          <p:nvPicPr>
            <p:cNvPr id="10" name="Picture 9" descr="A close-up of a belt&#10;&#10;Description automatically generated with low confidence">
              <a:extLst>
                <a:ext uri="{FF2B5EF4-FFF2-40B4-BE49-F238E27FC236}">
                  <a16:creationId xmlns:a16="http://schemas.microsoft.com/office/drawing/2014/main" id="{B63B5F5F-86EE-4D24-D9DF-38BDEA8C7D5C}"/>
                </a:ext>
              </a:extLst>
            </p:cNvPr>
            <p:cNvPicPr>
              <a:picLocks noChangeAspect="1"/>
            </p:cNvPicPr>
            <p:nvPr/>
          </p:nvPicPr>
          <p:blipFill rotWithShape="1">
            <a:blip r:embed="rId2">
              <a:extLst>
                <a:ext uri="{28A0092B-C50C-407E-A947-70E740481C1C}">
                  <a14:useLocalDpi xmlns:a14="http://schemas.microsoft.com/office/drawing/2010/main" val="0"/>
                </a:ext>
              </a:extLst>
            </a:blip>
            <a:srcRect b="7379"/>
            <a:stretch/>
          </p:blipFill>
          <p:spPr>
            <a:xfrm>
              <a:off x="968829" y="2033922"/>
              <a:ext cx="4608000" cy="3414378"/>
            </a:xfrm>
            <a:prstGeom prst="rect">
              <a:avLst/>
            </a:prstGeom>
          </p:spPr>
        </p:pic>
        <p:sp>
          <p:nvSpPr>
            <p:cNvPr id="11" name="Rectangle 10">
              <a:extLst>
                <a:ext uri="{FF2B5EF4-FFF2-40B4-BE49-F238E27FC236}">
                  <a16:creationId xmlns:a16="http://schemas.microsoft.com/office/drawing/2014/main" id="{C352A40F-2508-671F-0F0A-8FAE07392415}"/>
                </a:ext>
              </a:extLst>
            </p:cNvPr>
            <p:cNvSpPr/>
            <p:nvPr/>
          </p:nvSpPr>
          <p:spPr>
            <a:xfrm>
              <a:off x="1066800" y="5302250"/>
              <a:ext cx="527050" cy="7620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Gill Sans Light"/>
                <a:ea typeface="+mn-ea"/>
                <a:cs typeface="+mn-cs"/>
              </a:endParaRPr>
            </a:p>
          </p:txBody>
        </p:sp>
        <p:sp>
          <p:nvSpPr>
            <p:cNvPr id="12" name="TextBox 11">
              <a:extLst>
                <a:ext uri="{FF2B5EF4-FFF2-40B4-BE49-F238E27FC236}">
                  <a16:creationId xmlns:a16="http://schemas.microsoft.com/office/drawing/2014/main" id="{723B42FF-96C1-C6B4-9EC8-1F9AB9A75889}"/>
                </a:ext>
              </a:extLst>
            </p:cNvPr>
            <p:cNvSpPr txBox="1"/>
            <p:nvPr/>
          </p:nvSpPr>
          <p:spPr>
            <a:xfrm>
              <a:off x="970781" y="5003117"/>
              <a:ext cx="72167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prstClr val="white"/>
                  </a:solidFill>
                  <a:effectLst/>
                  <a:uLnTx/>
                  <a:uFillTx/>
                  <a:latin typeface="Gill Sans Light"/>
                  <a:ea typeface="+mn-ea"/>
                  <a:cs typeface="+mn-cs"/>
                </a:rPr>
                <a:t>10 </a:t>
              </a:r>
              <a:r>
                <a:rPr kumimoji="0" lang="el-GR" sz="1600" b="1" i="0" u="none" strike="noStrike" kern="1200" cap="none" spc="0" normalizeH="0" baseline="0" noProof="0">
                  <a:ln>
                    <a:noFill/>
                  </a:ln>
                  <a:solidFill>
                    <a:prstClr val="white"/>
                  </a:solidFill>
                  <a:effectLst/>
                  <a:uLnTx/>
                  <a:uFillTx/>
                  <a:latin typeface="Gill Sans Light"/>
                  <a:ea typeface="+mn-ea"/>
                  <a:cs typeface="+mn-cs"/>
                </a:rPr>
                <a:t>μ</a:t>
              </a:r>
              <a:r>
                <a:rPr kumimoji="0" lang="en-AU" sz="1600" b="1" i="0" u="none" strike="noStrike" kern="1200" cap="none" spc="0" normalizeH="0" baseline="0" noProof="0">
                  <a:ln>
                    <a:noFill/>
                  </a:ln>
                  <a:solidFill>
                    <a:prstClr val="white"/>
                  </a:solidFill>
                  <a:effectLst/>
                  <a:uLnTx/>
                  <a:uFillTx/>
                  <a:latin typeface="Gill Sans Light"/>
                  <a:ea typeface="+mn-ea"/>
                  <a:cs typeface="+mn-cs"/>
                </a:rPr>
                <a:t>m</a:t>
              </a:r>
            </a:p>
          </p:txBody>
        </p:sp>
      </p:grpSp>
      <p:pic>
        <p:nvPicPr>
          <p:cNvPr id="14" name="Picture 13">
            <a:extLst>
              <a:ext uri="{FF2B5EF4-FFF2-40B4-BE49-F238E27FC236}">
                <a16:creationId xmlns:a16="http://schemas.microsoft.com/office/drawing/2014/main" id="{43ED00E8-1B6C-5A83-FE19-82DCBD8DCF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8143" y="4030912"/>
            <a:ext cx="2995486" cy="1855537"/>
          </a:xfrm>
          <a:prstGeom prst="rect">
            <a:avLst/>
          </a:prstGeom>
        </p:spPr>
      </p:pic>
      <p:grpSp>
        <p:nvGrpSpPr>
          <p:cNvPr id="15" name="Group 14">
            <a:extLst>
              <a:ext uri="{FF2B5EF4-FFF2-40B4-BE49-F238E27FC236}">
                <a16:creationId xmlns:a16="http://schemas.microsoft.com/office/drawing/2014/main" id="{E511E02C-22E9-F49D-917E-0AB110E8A492}"/>
              </a:ext>
            </a:extLst>
          </p:cNvPr>
          <p:cNvGrpSpPr/>
          <p:nvPr/>
        </p:nvGrpSpPr>
        <p:grpSpPr>
          <a:xfrm>
            <a:off x="5029200" y="1574945"/>
            <a:ext cx="5605944" cy="2168381"/>
            <a:chOff x="5029200" y="1574945"/>
            <a:chExt cx="5605944" cy="2168381"/>
          </a:xfrm>
        </p:grpSpPr>
        <p:grpSp>
          <p:nvGrpSpPr>
            <p:cNvPr id="16" name="Group 15">
              <a:extLst>
                <a:ext uri="{FF2B5EF4-FFF2-40B4-BE49-F238E27FC236}">
                  <a16:creationId xmlns:a16="http://schemas.microsoft.com/office/drawing/2014/main" id="{8857BFAC-C60C-2686-5469-4A1A7A00C7B3}"/>
                </a:ext>
              </a:extLst>
            </p:cNvPr>
            <p:cNvGrpSpPr/>
            <p:nvPr/>
          </p:nvGrpSpPr>
          <p:grpSpPr>
            <a:xfrm>
              <a:off x="5029200" y="1574945"/>
              <a:ext cx="5605944" cy="2168381"/>
              <a:chOff x="5029200" y="1574945"/>
              <a:chExt cx="5605944" cy="2168381"/>
            </a:xfrm>
          </p:grpSpPr>
          <p:pic>
            <p:nvPicPr>
              <p:cNvPr id="18" name="Picture 17">
                <a:extLst>
                  <a:ext uri="{FF2B5EF4-FFF2-40B4-BE49-F238E27FC236}">
                    <a16:creationId xmlns:a16="http://schemas.microsoft.com/office/drawing/2014/main" id="{D2C9DF26-BD7D-F62E-229E-816190C8A06B}"/>
                  </a:ext>
                </a:extLst>
              </p:cNvPr>
              <p:cNvPicPr>
                <a:picLocks noChangeAspect="1"/>
              </p:cNvPicPr>
              <p:nvPr/>
            </p:nvPicPr>
            <p:blipFill rotWithShape="1">
              <a:blip r:embed="rId4"/>
              <a:srcRect l="53666" r="1"/>
              <a:stretch/>
            </p:blipFill>
            <p:spPr>
              <a:xfrm>
                <a:off x="7499349" y="1574945"/>
                <a:ext cx="3135795" cy="2092995"/>
              </a:xfrm>
              <a:prstGeom prst="rect">
                <a:avLst/>
              </a:prstGeom>
            </p:spPr>
          </p:pic>
          <p:sp>
            <p:nvSpPr>
              <p:cNvPr id="19" name="Rectangle 18">
                <a:extLst>
                  <a:ext uri="{FF2B5EF4-FFF2-40B4-BE49-F238E27FC236}">
                    <a16:creationId xmlns:a16="http://schemas.microsoft.com/office/drawing/2014/main" id="{53C39633-5891-08AD-872A-A28C078973A2}"/>
                  </a:ext>
                </a:extLst>
              </p:cNvPr>
              <p:cNvSpPr/>
              <p:nvPr/>
            </p:nvSpPr>
            <p:spPr>
              <a:xfrm>
                <a:off x="5029200" y="2981325"/>
                <a:ext cx="904875" cy="762000"/>
              </a:xfrm>
              <a:prstGeom prst="rect">
                <a:avLst/>
              </a:prstGeom>
              <a:noFill/>
              <a:ln w="15875">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2029341F-31E6-3C09-4ADB-F95B18A3CCB3}"/>
                  </a:ext>
                </a:extLst>
              </p:cNvPr>
              <p:cNvCxnSpPr>
                <a:cxnSpLocks/>
              </p:cNvCxnSpPr>
              <p:nvPr/>
            </p:nvCxnSpPr>
            <p:spPr>
              <a:xfrm flipV="1">
                <a:off x="5934075" y="1803400"/>
                <a:ext cx="1565275" cy="1177925"/>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53719C7-0303-F16C-5273-3F3F09E85F8D}"/>
                  </a:ext>
                </a:extLst>
              </p:cNvPr>
              <p:cNvCxnSpPr>
                <a:cxnSpLocks/>
              </p:cNvCxnSpPr>
              <p:nvPr/>
            </p:nvCxnSpPr>
            <p:spPr>
              <a:xfrm flipV="1">
                <a:off x="5934075" y="3590925"/>
                <a:ext cx="1565275" cy="152401"/>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03D5011D-DC89-1B18-068E-471F80D099C2}"/>
                </a:ext>
              </a:extLst>
            </p:cNvPr>
            <p:cNvSpPr/>
            <p:nvPr/>
          </p:nvSpPr>
          <p:spPr>
            <a:xfrm>
              <a:off x="7607300" y="3174407"/>
              <a:ext cx="292100" cy="386604"/>
            </a:xfrm>
            <a:prstGeom prst="rect">
              <a:avLst/>
            </a:prstGeom>
            <a:solidFill>
              <a:srgbClr val="2729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2" name="TextBox 21">
            <a:extLst>
              <a:ext uri="{FF2B5EF4-FFF2-40B4-BE49-F238E27FC236}">
                <a16:creationId xmlns:a16="http://schemas.microsoft.com/office/drawing/2014/main" id="{F6BF8B04-279E-EEBD-B2F8-B934EC8A6DC6}"/>
              </a:ext>
            </a:extLst>
          </p:cNvPr>
          <p:cNvSpPr txBox="1"/>
          <p:nvPr/>
        </p:nvSpPr>
        <p:spPr>
          <a:xfrm>
            <a:off x="695326" y="5984974"/>
            <a:ext cx="89789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Gill Sans Light"/>
                <a:ea typeface="+mn-ea"/>
                <a:cs typeface="Gill Sans Light"/>
              </a:rPr>
              <a:t>New Journal of Physics</a:t>
            </a:r>
            <a:r>
              <a:rPr kumimoji="0" lang="en-US" sz="1400" b="0" i="0" u="none" strike="noStrike" kern="1200" cap="none" spc="0" normalizeH="0" baseline="0" noProof="0">
                <a:ln>
                  <a:noFill/>
                </a:ln>
                <a:solidFill>
                  <a:prstClr val="black"/>
                </a:solidFill>
                <a:effectLst/>
                <a:uLnTx/>
                <a:uFillTx/>
                <a:latin typeface="Gill Sans Light"/>
                <a:ea typeface="+mn-ea"/>
                <a:cs typeface="Gill Sans Light"/>
              </a:rPr>
              <a:t>, </a:t>
            </a:r>
            <a:r>
              <a:rPr kumimoji="0" lang="en-US" sz="1400" b="1" i="0" u="none" strike="noStrike" kern="1200" cap="none" spc="0" normalizeH="0" baseline="0" noProof="0">
                <a:ln>
                  <a:noFill/>
                </a:ln>
                <a:solidFill>
                  <a:prstClr val="black"/>
                </a:solidFill>
                <a:effectLst/>
                <a:uLnTx/>
                <a:uFillTx/>
                <a:latin typeface="Gill Sans Light"/>
                <a:ea typeface="+mn-ea"/>
                <a:cs typeface="Gill Sans Light"/>
              </a:rPr>
              <a:t>18</a:t>
            </a:r>
            <a:r>
              <a:rPr kumimoji="0" lang="en-US" sz="1400" b="0" i="0" u="none" strike="noStrike" kern="1200" cap="none" spc="0" normalizeH="0" baseline="0" noProof="0">
                <a:ln>
                  <a:noFill/>
                </a:ln>
                <a:solidFill>
                  <a:prstClr val="black"/>
                </a:solidFill>
                <a:effectLst/>
                <a:uLnTx/>
                <a:uFillTx/>
                <a:latin typeface="Gill Sans Light"/>
                <a:ea typeface="+mn-ea"/>
                <a:cs typeface="Gill Sans Light"/>
              </a:rPr>
              <a:t>(12):123025, 2016</a:t>
            </a:r>
          </a:p>
        </p:txBody>
      </p:sp>
      <p:sp>
        <p:nvSpPr>
          <p:cNvPr id="25" name="Freeform: Shape 24">
            <a:extLst>
              <a:ext uri="{FF2B5EF4-FFF2-40B4-BE49-F238E27FC236}">
                <a16:creationId xmlns:a16="http://schemas.microsoft.com/office/drawing/2014/main" id="{1D050675-F0E8-7B7F-D069-B5975FE846B9}"/>
              </a:ext>
            </a:extLst>
          </p:cNvPr>
          <p:cNvSpPr/>
          <p:nvPr/>
        </p:nvSpPr>
        <p:spPr>
          <a:xfrm>
            <a:off x="808411" y="3174407"/>
            <a:ext cx="5473582" cy="2345829"/>
          </a:xfrm>
          <a:custGeom>
            <a:avLst/>
            <a:gdLst>
              <a:gd name="connsiteX0" fmla="*/ 349250 w 4215540"/>
              <a:gd name="connsiteY0" fmla="*/ 1150299 h 1435279"/>
              <a:gd name="connsiteX1" fmla="*/ 596900 w 4215540"/>
              <a:gd name="connsiteY1" fmla="*/ 1093149 h 1435279"/>
              <a:gd name="connsiteX2" fmla="*/ 831850 w 4215540"/>
              <a:gd name="connsiteY2" fmla="*/ 988374 h 1435279"/>
              <a:gd name="connsiteX3" fmla="*/ 936625 w 4215540"/>
              <a:gd name="connsiteY3" fmla="*/ 867724 h 1435279"/>
              <a:gd name="connsiteX4" fmla="*/ 1069975 w 4215540"/>
              <a:gd name="connsiteY4" fmla="*/ 689924 h 1435279"/>
              <a:gd name="connsiteX5" fmla="*/ 1155700 w 4215540"/>
              <a:gd name="connsiteY5" fmla="*/ 458149 h 1435279"/>
              <a:gd name="connsiteX6" fmla="*/ 1165225 w 4215540"/>
              <a:gd name="connsiteY6" fmla="*/ 350199 h 1435279"/>
              <a:gd name="connsiteX7" fmla="*/ 774700 w 4215540"/>
              <a:gd name="connsiteY7" fmla="*/ 327974 h 1435279"/>
              <a:gd name="connsiteX8" fmla="*/ 641350 w 4215540"/>
              <a:gd name="connsiteY8" fmla="*/ 315274 h 1435279"/>
              <a:gd name="connsiteX9" fmla="*/ 422275 w 4215540"/>
              <a:gd name="connsiteY9" fmla="*/ 277174 h 1435279"/>
              <a:gd name="connsiteX10" fmla="*/ 336550 w 4215540"/>
              <a:gd name="connsiteY10" fmla="*/ 229549 h 1435279"/>
              <a:gd name="connsiteX11" fmla="*/ 403225 w 4215540"/>
              <a:gd name="connsiteY11" fmla="*/ 191449 h 1435279"/>
              <a:gd name="connsiteX12" fmla="*/ 669925 w 4215540"/>
              <a:gd name="connsiteY12" fmla="*/ 96199 h 1435279"/>
              <a:gd name="connsiteX13" fmla="*/ 1177925 w 4215540"/>
              <a:gd name="connsiteY13" fmla="*/ 29524 h 1435279"/>
              <a:gd name="connsiteX14" fmla="*/ 1724025 w 4215540"/>
              <a:gd name="connsiteY14" fmla="*/ 4124 h 1435279"/>
              <a:gd name="connsiteX15" fmla="*/ 2378075 w 4215540"/>
              <a:gd name="connsiteY15" fmla="*/ 949 h 1435279"/>
              <a:gd name="connsiteX16" fmla="*/ 3041650 w 4215540"/>
              <a:gd name="connsiteY16" fmla="*/ 13649 h 1435279"/>
              <a:gd name="connsiteX17" fmla="*/ 3349625 w 4215540"/>
              <a:gd name="connsiteY17" fmla="*/ 29524 h 1435279"/>
              <a:gd name="connsiteX18" fmla="*/ 3711575 w 4215540"/>
              <a:gd name="connsiteY18" fmla="*/ 86674 h 1435279"/>
              <a:gd name="connsiteX19" fmla="*/ 3933825 w 4215540"/>
              <a:gd name="connsiteY19" fmla="*/ 140649 h 1435279"/>
              <a:gd name="connsiteX20" fmla="*/ 4048125 w 4215540"/>
              <a:gd name="connsiteY20" fmla="*/ 194624 h 1435279"/>
              <a:gd name="connsiteX21" fmla="*/ 4022725 w 4215540"/>
              <a:gd name="connsiteY21" fmla="*/ 248599 h 1435279"/>
              <a:gd name="connsiteX22" fmla="*/ 3844925 w 4215540"/>
              <a:gd name="connsiteY22" fmla="*/ 289874 h 1435279"/>
              <a:gd name="connsiteX23" fmla="*/ 3568700 w 4215540"/>
              <a:gd name="connsiteY23" fmla="*/ 324799 h 1435279"/>
              <a:gd name="connsiteX24" fmla="*/ 3216275 w 4215540"/>
              <a:gd name="connsiteY24" fmla="*/ 347024 h 1435279"/>
              <a:gd name="connsiteX25" fmla="*/ 3232150 w 4215540"/>
              <a:gd name="connsiteY25" fmla="*/ 416874 h 1435279"/>
              <a:gd name="connsiteX26" fmla="*/ 3273425 w 4215540"/>
              <a:gd name="connsiteY26" fmla="*/ 578799 h 1435279"/>
              <a:gd name="connsiteX27" fmla="*/ 3340100 w 4215540"/>
              <a:gd name="connsiteY27" fmla="*/ 705799 h 1435279"/>
              <a:gd name="connsiteX28" fmla="*/ 3470275 w 4215540"/>
              <a:gd name="connsiteY28" fmla="*/ 877249 h 1435279"/>
              <a:gd name="connsiteX29" fmla="*/ 3638550 w 4215540"/>
              <a:gd name="connsiteY29" fmla="*/ 994724 h 1435279"/>
              <a:gd name="connsiteX30" fmla="*/ 3851275 w 4215540"/>
              <a:gd name="connsiteY30" fmla="*/ 1061399 h 1435279"/>
              <a:gd name="connsiteX31" fmla="*/ 4048125 w 4215540"/>
              <a:gd name="connsiteY31" fmla="*/ 1112199 h 1435279"/>
              <a:gd name="connsiteX32" fmla="*/ 4194175 w 4215540"/>
              <a:gd name="connsiteY32" fmla="*/ 1140774 h 1435279"/>
              <a:gd name="connsiteX33" fmla="*/ 4206875 w 4215540"/>
              <a:gd name="connsiteY33" fmla="*/ 1147124 h 1435279"/>
              <a:gd name="connsiteX34" fmla="*/ 4117975 w 4215540"/>
              <a:gd name="connsiteY34" fmla="*/ 1232849 h 1435279"/>
              <a:gd name="connsiteX35" fmla="*/ 3536950 w 4215540"/>
              <a:gd name="connsiteY35" fmla="*/ 1334449 h 1435279"/>
              <a:gd name="connsiteX36" fmla="*/ 1825625 w 4215540"/>
              <a:gd name="connsiteY36" fmla="*/ 1426524 h 1435279"/>
              <a:gd name="connsiteX37" fmla="*/ 361950 w 4215540"/>
              <a:gd name="connsiteY37" fmla="*/ 1410649 h 1435279"/>
              <a:gd name="connsiteX38" fmla="*/ 0 w 4215540"/>
              <a:gd name="connsiteY38" fmla="*/ 1242374 h 1435279"/>
              <a:gd name="connsiteX39" fmla="*/ 349250 w 4215540"/>
              <a:gd name="connsiteY39" fmla="*/ 1150299 h 1435279"/>
              <a:gd name="connsiteX0" fmla="*/ 349250 w 4215540"/>
              <a:gd name="connsiteY0" fmla="*/ 1150299 h 1435279"/>
              <a:gd name="connsiteX1" fmla="*/ 596900 w 4215540"/>
              <a:gd name="connsiteY1" fmla="*/ 1093149 h 1435279"/>
              <a:gd name="connsiteX2" fmla="*/ 831850 w 4215540"/>
              <a:gd name="connsiteY2" fmla="*/ 988374 h 1435279"/>
              <a:gd name="connsiteX3" fmla="*/ 936625 w 4215540"/>
              <a:gd name="connsiteY3" fmla="*/ 867724 h 1435279"/>
              <a:gd name="connsiteX4" fmla="*/ 1069975 w 4215540"/>
              <a:gd name="connsiteY4" fmla="*/ 689924 h 1435279"/>
              <a:gd name="connsiteX5" fmla="*/ 1155700 w 4215540"/>
              <a:gd name="connsiteY5" fmla="*/ 458149 h 1435279"/>
              <a:gd name="connsiteX6" fmla="*/ 1165225 w 4215540"/>
              <a:gd name="connsiteY6" fmla="*/ 350199 h 1435279"/>
              <a:gd name="connsiteX7" fmla="*/ 774700 w 4215540"/>
              <a:gd name="connsiteY7" fmla="*/ 327974 h 1435279"/>
              <a:gd name="connsiteX8" fmla="*/ 641350 w 4215540"/>
              <a:gd name="connsiteY8" fmla="*/ 315274 h 1435279"/>
              <a:gd name="connsiteX9" fmla="*/ 422275 w 4215540"/>
              <a:gd name="connsiteY9" fmla="*/ 277174 h 1435279"/>
              <a:gd name="connsiteX10" fmla="*/ 336550 w 4215540"/>
              <a:gd name="connsiteY10" fmla="*/ 229549 h 1435279"/>
              <a:gd name="connsiteX11" fmla="*/ 403225 w 4215540"/>
              <a:gd name="connsiteY11" fmla="*/ 191449 h 1435279"/>
              <a:gd name="connsiteX12" fmla="*/ 669925 w 4215540"/>
              <a:gd name="connsiteY12" fmla="*/ 96199 h 1435279"/>
              <a:gd name="connsiteX13" fmla="*/ 1177925 w 4215540"/>
              <a:gd name="connsiteY13" fmla="*/ 29524 h 1435279"/>
              <a:gd name="connsiteX14" fmla="*/ 1724025 w 4215540"/>
              <a:gd name="connsiteY14" fmla="*/ 4124 h 1435279"/>
              <a:gd name="connsiteX15" fmla="*/ 2378075 w 4215540"/>
              <a:gd name="connsiteY15" fmla="*/ 949 h 1435279"/>
              <a:gd name="connsiteX16" fmla="*/ 3041650 w 4215540"/>
              <a:gd name="connsiteY16" fmla="*/ 13649 h 1435279"/>
              <a:gd name="connsiteX17" fmla="*/ 3349625 w 4215540"/>
              <a:gd name="connsiteY17" fmla="*/ 29524 h 1435279"/>
              <a:gd name="connsiteX18" fmla="*/ 3711575 w 4215540"/>
              <a:gd name="connsiteY18" fmla="*/ 86674 h 1435279"/>
              <a:gd name="connsiteX19" fmla="*/ 3933825 w 4215540"/>
              <a:gd name="connsiteY19" fmla="*/ 140649 h 1435279"/>
              <a:gd name="connsiteX20" fmla="*/ 4048125 w 4215540"/>
              <a:gd name="connsiteY20" fmla="*/ 194624 h 1435279"/>
              <a:gd name="connsiteX21" fmla="*/ 4022725 w 4215540"/>
              <a:gd name="connsiteY21" fmla="*/ 248599 h 1435279"/>
              <a:gd name="connsiteX22" fmla="*/ 3844925 w 4215540"/>
              <a:gd name="connsiteY22" fmla="*/ 289874 h 1435279"/>
              <a:gd name="connsiteX23" fmla="*/ 3568700 w 4215540"/>
              <a:gd name="connsiteY23" fmla="*/ 324799 h 1435279"/>
              <a:gd name="connsiteX24" fmla="*/ 3257550 w 4215540"/>
              <a:gd name="connsiteY24" fmla="*/ 340674 h 1435279"/>
              <a:gd name="connsiteX25" fmla="*/ 3232150 w 4215540"/>
              <a:gd name="connsiteY25" fmla="*/ 416874 h 1435279"/>
              <a:gd name="connsiteX26" fmla="*/ 3273425 w 4215540"/>
              <a:gd name="connsiteY26" fmla="*/ 578799 h 1435279"/>
              <a:gd name="connsiteX27" fmla="*/ 3340100 w 4215540"/>
              <a:gd name="connsiteY27" fmla="*/ 705799 h 1435279"/>
              <a:gd name="connsiteX28" fmla="*/ 3470275 w 4215540"/>
              <a:gd name="connsiteY28" fmla="*/ 877249 h 1435279"/>
              <a:gd name="connsiteX29" fmla="*/ 3638550 w 4215540"/>
              <a:gd name="connsiteY29" fmla="*/ 994724 h 1435279"/>
              <a:gd name="connsiteX30" fmla="*/ 3851275 w 4215540"/>
              <a:gd name="connsiteY30" fmla="*/ 1061399 h 1435279"/>
              <a:gd name="connsiteX31" fmla="*/ 4048125 w 4215540"/>
              <a:gd name="connsiteY31" fmla="*/ 1112199 h 1435279"/>
              <a:gd name="connsiteX32" fmla="*/ 4194175 w 4215540"/>
              <a:gd name="connsiteY32" fmla="*/ 1140774 h 1435279"/>
              <a:gd name="connsiteX33" fmla="*/ 4206875 w 4215540"/>
              <a:gd name="connsiteY33" fmla="*/ 1147124 h 1435279"/>
              <a:gd name="connsiteX34" fmla="*/ 4117975 w 4215540"/>
              <a:gd name="connsiteY34" fmla="*/ 1232849 h 1435279"/>
              <a:gd name="connsiteX35" fmla="*/ 3536950 w 4215540"/>
              <a:gd name="connsiteY35" fmla="*/ 1334449 h 1435279"/>
              <a:gd name="connsiteX36" fmla="*/ 1825625 w 4215540"/>
              <a:gd name="connsiteY36" fmla="*/ 1426524 h 1435279"/>
              <a:gd name="connsiteX37" fmla="*/ 361950 w 4215540"/>
              <a:gd name="connsiteY37" fmla="*/ 1410649 h 1435279"/>
              <a:gd name="connsiteX38" fmla="*/ 0 w 4215540"/>
              <a:gd name="connsiteY38" fmla="*/ 1242374 h 1435279"/>
              <a:gd name="connsiteX39" fmla="*/ 349250 w 4215540"/>
              <a:gd name="connsiteY39" fmla="*/ 1150299 h 1435279"/>
              <a:gd name="connsiteX0" fmla="*/ 349250 w 4215540"/>
              <a:gd name="connsiteY0" fmla="*/ 1150299 h 1435279"/>
              <a:gd name="connsiteX1" fmla="*/ 596900 w 4215540"/>
              <a:gd name="connsiteY1" fmla="*/ 1093149 h 1435279"/>
              <a:gd name="connsiteX2" fmla="*/ 831850 w 4215540"/>
              <a:gd name="connsiteY2" fmla="*/ 988374 h 1435279"/>
              <a:gd name="connsiteX3" fmla="*/ 936625 w 4215540"/>
              <a:gd name="connsiteY3" fmla="*/ 867724 h 1435279"/>
              <a:gd name="connsiteX4" fmla="*/ 1069975 w 4215540"/>
              <a:gd name="connsiteY4" fmla="*/ 689924 h 1435279"/>
              <a:gd name="connsiteX5" fmla="*/ 1155700 w 4215540"/>
              <a:gd name="connsiteY5" fmla="*/ 458149 h 1435279"/>
              <a:gd name="connsiteX6" fmla="*/ 1133475 w 4215540"/>
              <a:gd name="connsiteY6" fmla="*/ 350199 h 1435279"/>
              <a:gd name="connsiteX7" fmla="*/ 774700 w 4215540"/>
              <a:gd name="connsiteY7" fmla="*/ 327974 h 1435279"/>
              <a:gd name="connsiteX8" fmla="*/ 641350 w 4215540"/>
              <a:gd name="connsiteY8" fmla="*/ 315274 h 1435279"/>
              <a:gd name="connsiteX9" fmla="*/ 422275 w 4215540"/>
              <a:gd name="connsiteY9" fmla="*/ 277174 h 1435279"/>
              <a:gd name="connsiteX10" fmla="*/ 336550 w 4215540"/>
              <a:gd name="connsiteY10" fmla="*/ 229549 h 1435279"/>
              <a:gd name="connsiteX11" fmla="*/ 403225 w 4215540"/>
              <a:gd name="connsiteY11" fmla="*/ 191449 h 1435279"/>
              <a:gd name="connsiteX12" fmla="*/ 669925 w 4215540"/>
              <a:gd name="connsiteY12" fmla="*/ 96199 h 1435279"/>
              <a:gd name="connsiteX13" fmla="*/ 1177925 w 4215540"/>
              <a:gd name="connsiteY13" fmla="*/ 29524 h 1435279"/>
              <a:gd name="connsiteX14" fmla="*/ 1724025 w 4215540"/>
              <a:gd name="connsiteY14" fmla="*/ 4124 h 1435279"/>
              <a:gd name="connsiteX15" fmla="*/ 2378075 w 4215540"/>
              <a:gd name="connsiteY15" fmla="*/ 949 h 1435279"/>
              <a:gd name="connsiteX16" fmla="*/ 3041650 w 4215540"/>
              <a:gd name="connsiteY16" fmla="*/ 13649 h 1435279"/>
              <a:gd name="connsiteX17" fmla="*/ 3349625 w 4215540"/>
              <a:gd name="connsiteY17" fmla="*/ 29524 h 1435279"/>
              <a:gd name="connsiteX18" fmla="*/ 3711575 w 4215540"/>
              <a:gd name="connsiteY18" fmla="*/ 86674 h 1435279"/>
              <a:gd name="connsiteX19" fmla="*/ 3933825 w 4215540"/>
              <a:gd name="connsiteY19" fmla="*/ 140649 h 1435279"/>
              <a:gd name="connsiteX20" fmla="*/ 4048125 w 4215540"/>
              <a:gd name="connsiteY20" fmla="*/ 194624 h 1435279"/>
              <a:gd name="connsiteX21" fmla="*/ 4022725 w 4215540"/>
              <a:gd name="connsiteY21" fmla="*/ 248599 h 1435279"/>
              <a:gd name="connsiteX22" fmla="*/ 3844925 w 4215540"/>
              <a:gd name="connsiteY22" fmla="*/ 289874 h 1435279"/>
              <a:gd name="connsiteX23" fmla="*/ 3568700 w 4215540"/>
              <a:gd name="connsiteY23" fmla="*/ 324799 h 1435279"/>
              <a:gd name="connsiteX24" fmla="*/ 3257550 w 4215540"/>
              <a:gd name="connsiteY24" fmla="*/ 340674 h 1435279"/>
              <a:gd name="connsiteX25" fmla="*/ 3232150 w 4215540"/>
              <a:gd name="connsiteY25" fmla="*/ 416874 h 1435279"/>
              <a:gd name="connsiteX26" fmla="*/ 3273425 w 4215540"/>
              <a:gd name="connsiteY26" fmla="*/ 578799 h 1435279"/>
              <a:gd name="connsiteX27" fmla="*/ 3340100 w 4215540"/>
              <a:gd name="connsiteY27" fmla="*/ 705799 h 1435279"/>
              <a:gd name="connsiteX28" fmla="*/ 3470275 w 4215540"/>
              <a:gd name="connsiteY28" fmla="*/ 877249 h 1435279"/>
              <a:gd name="connsiteX29" fmla="*/ 3638550 w 4215540"/>
              <a:gd name="connsiteY29" fmla="*/ 994724 h 1435279"/>
              <a:gd name="connsiteX30" fmla="*/ 3851275 w 4215540"/>
              <a:gd name="connsiteY30" fmla="*/ 1061399 h 1435279"/>
              <a:gd name="connsiteX31" fmla="*/ 4048125 w 4215540"/>
              <a:gd name="connsiteY31" fmla="*/ 1112199 h 1435279"/>
              <a:gd name="connsiteX32" fmla="*/ 4194175 w 4215540"/>
              <a:gd name="connsiteY32" fmla="*/ 1140774 h 1435279"/>
              <a:gd name="connsiteX33" fmla="*/ 4206875 w 4215540"/>
              <a:gd name="connsiteY33" fmla="*/ 1147124 h 1435279"/>
              <a:gd name="connsiteX34" fmla="*/ 4117975 w 4215540"/>
              <a:gd name="connsiteY34" fmla="*/ 1232849 h 1435279"/>
              <a:gd name="connsiteX35" fmla="*/ 3536950 w 4215540"/>
              <a:gd name="connsiteY35" fmla="*/ 1334449 h 1435279"/>
              <a:gd name="connsiteX36" fmla="*/ 1825625 w 4215540"/>
              <a:gd name="connsiteY36" fmla="*/ 1426524 h 1435279"/>
              <a:gd name="connsiteX37" fmla="*/ 361950 w 4215540"/>
              <a:gd name="connsiteY37" fmla="*/ 1410649 h 1435279"/>
              <a:gd name="connsiteX38" fmla="*/ 0 w 4215540"/>
              <a:gd name="connsiteY38" fmla="*/ 1242374 h 1435279"/>
              <a:gd name="connsiteX39" fmla="*/ 349250 w 4215540"/>
              <a:gd name="connsiteY39" fmla="*/ 1150299 h 1435279"/>
              <a:gd name="connsiteX0" fmla="*/ 349250 w 4215540"/>
              <a:gd name="connsiteY0" fmla="*/ 1150299 h 1435279"/>
              <a:gd name="connsiteX1" fmla="*/ 596900 w 4215540"/>
              <a:gd name="connsiteY1" fmla="*/ 1093149 h 1435279"/>
              <a:gd name="connsiteX2" fmla="*/ 831850 w 4215540"/>
              <a:gd name="connsiteY2" fmla="*/ 988374 h 1435279"/>
              <a:gd name="connsiteX3" fmla="*/ 936625 w 4215540"/>
              <a:gd name="connsiteY3" fmla="*/ 867724 h 1435279"/>
              <a:gd name="connsiteX4" fmla="*/ 1069975 w 4215540"/>
              <a:gd name="connsiteY4" fmla="*/ 689924 h 1435279"/>
              <a:gd name="connsiteX5" fmla="*/ 1155700 w 4215540"/>
              <a:gd name="connsiteY5" fmla="*/ 458149 h 1435279"/>
              <a:gd name="connsiteX6" fmla="*/ 1130300 w 4215540"/>
              <a:gd name="connsiteY6" fmla="*/ 353374 h 1435279"/>
              <a:gd name="connsiteX7" fmla="*/ 774700 w 4215540"/>
              <a:gd name="connsiteY7" fmla="*/ 327974 h 1435279"/>
              <a:gd name="connsiteX8" fmla="*/ 641350 w 4215540"/>
              <a:gd name="connsiteY8" fmla="*/ 315274 h 1435279"/>
              <a:gd name="connsiteX9" fmla="*/ 422275 w 4215540"/>
              <a:gd name="connsiteY9" fmla="*/ 277174 h 1435279"/>
              <a:gd name="connsiteX10" fmla="*/ 336550 w 4215540"/>
              <a:gd name="connsiteY10" fmla="*/ 229549 h 1435279"/>
              <a:gd name="connsiteX11" fmla="*/ 403225 w 4215540"/>
              <a:gd name="connsiteY11" fmla="*/ 191449 h 1435279"/>
              <a:gd name="connsiteX12" fmla="*/ 669925 w 4215540"/>
              <a:gd name="connsiteY12" fmla="*/ 96199 h 1435279"/>
              <a:gd name="connsiteX13" fmla="*/ 1177925 w 4215540"/>
              <a:gd name="connsiteY13" fmla="*/ 29524 h 1435279"/>
              <a:gd name="connsiteX14" fmla="*/ 1724025 w 4215540"/>
              <a:gd name="connsiteY14" fmla="*/ 4124 h 1435279"/>
              <a:gd name="connsiteX15" fmla="*/ 2378075 w 4215540"/>
              <a:gd name="connsiteY15" fmla="*/ 949 h 1435279"/>
              <a:gd name="connsiteX16" fmla="*/ 3041650 w 4215540"/>
              <a:gd name="connsiteY16" fmla="*/ 13649 h 1435279"/>
              <a:gd name="connsiteX17" fmla="*/ 3349625 w 4215540"/>
              <a:gd name="connsiteY17" fmla="*/ 29524 h 1435279"/>
              <a:gd name="connsiteX18" fmla="*/ 3711575 w 4215540"/>
              <a:gd name="connsiteY18" fmla="*/ 86674 h 1435279"/>
              <a:gd name="connsiteX19" fmla="*/ 3933825 w 4215540"/>
              <a:gd name="connsiteY19" fmla="*/ 140649 h 1435279"/>
              <a:gd name="connsiteX20" fmla="*/ 4048125 w 4215540"/>
              <a:gd name="connsiteY20" fmla="*/ 194624 h 1435279"/>
              <a:gd name="connsiteX21" fmla="*/ 4022725 w 4215540"/>
              <a:gd name="connsiteY21" fmla="*/ 248599 h 1435279"/>
              <a:gd name="connsiteX22" fmla="*/ 3844925 w 4215540"/>
              <a:gd name="connsiteY22" fmla="*/ 289874 h 1435279"/>
              <a:gd name="connsiteX23" fmla="*/ 3568700 w 4215540"/>
              <a:gd name="connsiteY23" fmla="*/ 324799 h 1435279"/>
              <a:gd name="connsiteX24" fmla="*/ 3257550 w 4215540"/>
              <a:gd name="connsiteY24" fmla="*/ 340674 h 1435279"/>
              <a:gd name="connsiteX25" fmla="*/ 3232150 w 4215540"/>
              <a:gd name="connsiteY25" fmla="*/ 416874 h 1435279"/>
              <a:gd name="connsiteX26" fmla="*/ 3273425 w 4215540"/>
              <a:gd name="connsiteY26" fmla="*/ 578799 h 1435279"/>
              <a:gd name="connsiteX27" fmla="*/ 3340100 w 4215540"/>
              <a:gd name="connsiteY27" fmla="*/ 705799 h 1435279"/>
              <a:gd name="connsiteX28" fmla="*/ 3470275 w 4215540"/>
              <a:gd name="connsiteY28" fmla="*/ 877249 h 1435279"/>
              <a:gd name="connsiteX29" fmla="*/ 3638550 w 4215540"/>
              <a:gd name="connsiteY29" fmla="*/ 994724 h 1435279"/>
              <a:gd name="connsiteX30" fmla="*/ 3851275 w 4215540"/>
              <a:gd name="connsiteY30" fmla="*/ 1061399 h 1435279"/>
              <a:gd name="connsiteX31" fmla="*/ 4048125 w 4215540"/>
              <a:gd name="connsiteY31" fmla="*/ 1112199 h 1435279"/>
              <a:gd name="connsiteX32" fmla="*/ 4194175 w 4215540"/>
              <a:gd name="connsiteY32" fmla="*/ 1140774 h 1435279"/>
              <a:gd name="connsiteX33" fmla="*/ 4206875 w 4215540"/>
              <a:gd name="connsiteY33" fmla="*/ 1147124 h 1435279"/>
              <a:gd name="connsiteX34" fmla="*/ 4117975 w 4215540"/>
              <a:gd name="connsiteY34" fmla="*/ 1232849 h 1435279"/>
              <a:gd name="connsiteX35" fmla="*/ 3536950 w 4215540"/>
              <a:gd name="connsiteY35" fmla="*/ 1334449 h 1435279"/>
              <a:gd name="connsiteX36" fmla="*/ 1825625 w 4215540"/>
              <a:gd name="connsiteY36" fmla="*/ 1426524 h 1435279"/>
              <a:gd name="connsiteX37" fmla="*/ 361950 w 4215540"/>
              <a:gd name="connsiteY37" fmla="*/ 1410649 h 1435279"/>
              <a:gd name="connsiteX38" fmla="*/ 0 w 4215540"/>
              <a:gd name="connsiteY38" fmla="*/ 1242374 h 1435279"/>
              <a:gd name="connsiteX39" fmla="*/ 349250 w 4215540"/>
              <a:gd name="connsiteY39" fmla="*/ 1150299 h 1435279"/>
              <a:gd name="connsiteX0" fmla="*/ 349250 w 4215540"/>
              <a:gd name="connsiteY0" fmla="*/ 1150299 h 1435279"/>
              <a:gd name="connsiteX1" fmla="*/ 596900 w 4215540"/>
              <a:gd name="connsiteY1" fmla="*/ 1093149 h 1435279"/>
              <a:gd name="connsiteX2" fmla="*/ 831850 w 4215540"/>
              <a:gd name="connsiteY2" fmla="*/ 988374 h 1435279"/>
              <a:gd name="connsiteX3" fmla="*/ 936625 w 4215540"/>
              <a:gd name="connsiteY3" fmla="*/ 867724 h 1435279"/>
              <a:gd name="connsiteX4" fmla="*/ 1069975 w 4215540"/>
              <a:gd name="connsiteY4" fmla="*/ 689924 h 1435279"/>
              <a:gd name="connsiteX5" fmla="*/ 1155700 w 4215540"/>
              <a:gd name="connsiteY5" fmla="*/ 458149 h 1435279"/>
              <a:gd name="connsiteX6" fmla="*/ 1130300 w 4215540"/>
              <a:gd name="connsiteY6" fmla="*/ 353374 h 1435279"/>
              <a:gd name="connsiteX7" fmla="*/ 774700 w 4215540"/>
              <a:gd name="connsiteY7" fmla="*/ 327974 h 1435279"/>
              <a:gd name="connsiteX8" fmla="*/ 641350 w 4215540"/>
              <a:gd name="connsiteY8" fmla="*/ 315274 h 1435279"/>
              <a:gd name="connsiteX9" fmla="*/ 422275 w 4215540"/>
              <a:gd name="connsiteY9" fmla="*/ 277174 h 1435279"/>
              <a:gd name="connsiteX10" fmla="*/ 336550 w 4215540"/>
              <a:gd name="connsiteY10" fmla="*/ 229549 h 1435279"/>
              <a:gd name="connsiteX11" fmla="*/ 403225 w 4215540"/>
              <a:gd name="connsiteY11" fmla="*/ 172399 h 1435279"/>
              <a:gd name="connsiteX12" fmla="*/ 669925 w 4215540"/>
              <a:gd name="connsiteY12" fmla="*/ 96199 h 1435279"/>
              <a:gd name="connsiteX13" fmla="*/ 1177925 w 4215540"/>
              <a:gd name="connsiteY13" fmla="*/ 29524 h 1435279"/>
              <a:gd name="connsiteX14" fmla="*/ 1724025 w 4215540"/>
              <a:gd name="connsiteY14" fmla="*/ 4124 h 1435279"/>
              <a:gd name="connsiteX15" fmla="*/ 2378075 w 4215540"/>
              <a:gd name="connsiteY15" fmla="*/ 949 h 1435279"/>
              <a:gd name="connsiteX16" fmla="*/ 3041650 w 4215540"/>
              <a:gd name="connsiteY16" fmla="*/ 13649 h 1435279"/>
              <a:gd name="connsiteX17" fmla="*/ 3349625 w 4215540"/>
              <a:gd name="connsiteY17" fmla="*/ 29524 h 1435279"/>
              <a:gd name="connsiteX18" fmla="*/ 3711575 w 4215540"/>
              <a:gd name="connsiteY18" fmla="*/ 86674 h 1435279"/>
              <a:gd name="connsiteX19" fmla="*/ 3933825 w 4215540"/>
              <a:gd name="connsiteY19" fmla="*/ 140649 h 1435279"/>
              <a:gd name="connsiteX20" fmla="*/ 4048125 w 4215540"/>
              <a:gd name="connsiteY20" fmla="*/ 194624 h 1435279"/>
              <a:gd name="connsiteX21" fmla="*/ 4022725 w 4215540"/>
              <a:gd name="connsiteY21" fmla="*/ 248599 h 1435279"/>
              <a:gd name="connsiteX22" fmla="*/ 3844925 w 4215540"/>
              <a:gd name="connsiteY22" fmla="*/ 289874 h 1435279"/>
              <a:gd name="connsiteX23" fmla="*/ 3568700 w 4215540"/>
              <a:gd name="connsiteY23" fmla="*/ 324799 h 1435279"/>
              <a:gd name="connsiteX24" fmla="*/ 3257550 w 4215540"/>
              <a:gd name="connsiteY24" fmla="*/ 340674 h 1435279"/>
              <a:gd name="connsiteX25" fmla="*/ 3232150 w 4215540"/>
              <a:gd name="connsiteY25" fmla="*/ 416874 h 1435279"/>
              <a:gd name="connsiteX26" fmla="*/ 3273425 w 4215540"/>
              <a:gd name="connsiteY26" fmla="*/ 578799 h 1435279"/>
              <a:gd name="connsiteX27" fmla="*/ 3340100 w 4215540"/>
              <a:gd name="connsiteY27" fmla="*/ 705799 h 1435279"/>
              <a:gd name="connsiteX28" fmla="*/ 3470275 w 4215540"/>
              <a:gd name="connsiteY28" fmla="*/ 877249 h 1435279"/>
              <a:gd name="connsiteX29" fmla="*/ 3638550 w 4215540"/>
              <a:gd name="connsiteY29" fmla="*/ 994724 h 1435279"/>
              <a:gd name="connsiteX30" fmla="*/ 3851275 w 4215540"/>
              <a:gd name="connsiteY30" fmla="*/ 1061399 h 1435279"/>
              <a:gd name="connsiteX31" fmla="*/ 4048125 w 4215540"/>
              <a:gd name="connsiteY31" fmla="*/ 1112199 h 1435279"/>
              <a:gd name="connsiteX32" fmla="*/ 4194175 w 4215540"/>
              <a:gd name="connsiteY32" fmla="*/ 1140774 h 1435279"/>
              <a:gd name="connsiteX33" fmla="*/ 4206875 w 4215540"/>
              <a:gd name="connsiteY33" fmla="*/ 1147124 h 1435279"/>
              <a:gd name="connsiteX34" fmla="*/ 4117975 w 4215540"/>
              <a:gd name="connsiteY34" fmla="*/ 1232849 h 1435279"/>
              <a:gd name="connsiteX35" fmla="*/ 3536950 w 4215540"/>
              <a:gd name="connsiteY35" fmla="*/ 1334449 h 1435279"/>
              <a:gd name="connsiteX36" fmla="*/ 1825625 w 4215540"/>
              <a:gd name="connsiteY36" fmla="*/ 1426524 h 1435279"/>
              <a:gd name="connsiteX37" fmla="*/ 361950 w 4215540"/>
              <a:gd name="connsiteY37" fmla="*/ 1410649 h 1435279"/>
              <a:gd name="connsiteX38" fmla="*/ 0 w 4215540"/>
              <a:gd name="connsiteY38" fmla="*/ 1242374 h 1435279"/>
              <a:gd name="connsiteX39" fmla="*/ 349250 w 4215540"/>
              <a:gd name="connsiteY39" fmla="*/ 1150299 h 1435279"/>
              <a:gd name="connsiteX0" fmla="*/ 349250 w 4215540"/>
              <a:gd name="connsiteY0" fmla="*/ 1150299 h 1831761"/>
              <a:gd name="connsiteX1" fmla="*/ 596900 w 4215540"/>
              <a:gd name="connsiteY1" fmla="*/ 1093149 h 1831761"/>
              <a:gd name="connsiteX2" fmla="*/ 831850 w 4215540"/>
              <a:gd name="connsiteY2" fmla="*/ 988374 h 1831761"/>
              <a:gd name="connsiteX3" fmla="*/ 936625 w 4215540"/>
              <a:gd name="connsiteY3" fmla="*/ 867724 h 1831761"/>
              <a:gd name="connsiteX4" fmla="*/ 1069975 w 4215540"/>
              <a:gd name="connsiteY4" fmla="*/ 689924 h 1831761"/>
              <a:gd name="connsiteX5" fmla="*/ 1155700 w 4215540"/>
              <a:gd name="connsiteY5" fmla="*/ 458149 h 1831761"/>
              <a:gd name="connsiteX6" fmla="*/ 1130300 w 4215540"/>
              <a:gd name="connsiteY6" fmla="*/ 353374 h 1831761"/>
              <a:gd name="connsiteX7" fmla="*/ 774700 w 4215540"/>
              <a:gd name="connsiteY7" fmla="*/ 327974 h 1831761"/>
              <a:gd name="connsiteX8" fmla="*/ 641350 w 4215540"/>
              <a:gd name="connsiteY8" fmla="*/ 315274 h 1831761"/>
              <a:gd name="connsiteX9" fmla="*/ 422275 w 4215540"/>
              <a:gd name="connsiteY9" fmla="*/ 277174 h 1831761"/>
              <a:gd name="connsiteX10" fmla="*/ 336550 w 4215540"/>
              <a:gd name="connsiteY10" fmla="*/ 229549 h 1831761"/>
              <a:gd name="connsiteX11" fmla="*/ 403225 w 4215540"/>
              <a:gd name="connsiteY11" fmla="*/ 172399 h 1831761"/>
              <a:gd name="connsiteX12" fmla="*/ 669925 w 4215540"/>
              <a:gd name="connsiteY12" fmla="*/ 96199 h 1831761"/>
              <a:gd name="connsiteX13" fmla="*/ 1177925 w 4215540"/>
              <a:gd name="connsiteY13" fmla="*/ 29524 h 1831761"/>
              <a:gd name="connsiteX14" fmla="*/ 1724025 w 4215540"/>
              <a:gd name="connsiteY14" fmla="*/ 4124 h 1831761"/>
              <a:gd name="connsiteX15" fmla="*/ 2378075 w 4215540"/>
              <a:gd name="connsiteY15" fmla="*/ 949 h 1831761"/>
              <a:gd name="connsiteX16" fmla="*/ 3041650 w 4215540"/>
              <a:gd name="connsiteY16" fmla="*/ 13649 h 1831761"/>
              <a:gd name="connsiteX17" fmla="*/ 3349625 w 4215540"/>
              <a:gd name="connsiteY17" fmla="*/ 29524 h 1831761"/>
              <a:gd name="connsiteX18" fmla="*/ 3711575 w 4215540"/>
              <a:gd name="connsiteY18" fmla="*/ 86674 h 1831761"/>
              <a:gd name="connsiteX19" fmla="*/ 3933825 w 4215540"/>
              <a:gd name="connsiteY19" fmla="*/ 140649 h 1831761"/>
              <a:gd name="connsiteX20" fmla="*/ 4048125 w 4215540"/>
              <a:gd name="connsiteY20" fmla="*/ 194624 h 1831761"/>
              <a:gd name="connsiteX21" fmla="*/ 4022725 w 4215540"/>
              <a:gd name="connsiteY21" fmla="*/ 248599 h 1831761"/>
              <a:gd name="connsiteX22" fmla="*/ 3844925 w 4215540"/>
              <a:gd name="connsiteY22" fmla="*/ 289874 h 1831761"/>
              <a:gd name="connsiteX23" fmla="*/ 3568700 w 4215540"/>
              <a:gd name="connsiteY23" fmla="*/ 324799 h 1831761"/>
              <a:gd name="connsiteX24" fmla="*/ 3257550 w 4215540"/>
              <a:gd name="connsiteY24" fmla="*/ 340674 h 1831761"/>
              <a:gd name="connsiteX25" fmla="*/ 3232150 w 4215540"/>
              <a:gd name="connsiteY25" fmla="*/ 416874 h 1831761"/>
              <a:gd name="connsiteX26" fmla="*/ 3273425 w 4215540"/>
              <a:gd name="connsiteY26" fmla="*/ 578799 h 1831761"/>
              <a:gd name="connsiteX27" fmla="*/ 3340100 w 4215540"/>
              <a:gd name="connsiteY27" fmla="*/ 705799 h 1831761"/>
              <a:gd name="connsiteX28" fmla="*/ 3470275 w 4215540"/>
              <a:gd name="connsiteY28" fmla="*/ 877249 h 1831761"/>
              <a:gd name="connsiteX29" fmla="*/ 3638550 w 4215540"/>
              <a:gd name="connsiteY29" fmla="*/ 994724 h 1831761"/>
              <a:gd name="connsiteX30" fmla="*/ 3851275 w 4215540"/>
              <a:gd name="connsiteY30" fmla="*/ 1061399 h 1831761"/>
              <a:gd name="connsiteX31" fmla="*/ 4048125 w 4215540"/>
              <a:gd name="connsiteY31" fmla="*/ 1112199 h 1831761"/>
              <a:gd name="connsiteX32" fmla="*/ 4194175 w 4215540"/>
              <a:gd name="connsiteY32" fmla="*/ 1140774 h 1831761"/>
              <a:gd name="connsiteX33" fmla="*/ 4206875 w 4215540"/>
              <a:gd name="connsiteY33" fmla="*/ 1147124 h 1831761"/>
              <a:gd name="connsiteX34" fmla="*/ 4117975 w 4215540"/>
              <a:gd name="connsiteY34" fmla="*/ 1232849 h 1831761"/>
              <a:gd name="connsiteX35" fmla="*/ 3822700 w 4215540"/>
              <a:gd name="connsiteY35" fmla="*/ 1829749 h 1831761"/>
              <a:gd name="connsiteX36" fmla="*/ 1825625 w 4215540"/>
              <a:gd name="connsiteY36" fmla="*/ 1426524 h 1831761"/>
              <a:gd name="connsiteX37" fmla="*/ 361950 w 4215540"/>
              <a:gd name="connsiteY37" fmla="*/ 1410649 h 1831761"/>
              <a:gd name="connsiteX38" fmla="*/ 0 w 4215540"/>
              <a:gd name="connsiteY38" fmla="*/ 1242374 h 1831761"/>
              <a:gd name="connsiteX39" fmla="*/ 349250 w 4215540"/>
              <a:gd name="connsiteY39" fmla="*/ 1150299 h 1831761"/>
              <a:gd name="connsiteX0" fmla="*/ 349250 w 4433505"/>
              <a:gd name="connsiteY0" fmla="*/ 1150299 h 1830454"/>
              <a:gd name="connsiteX1" fmla="*/ 596900 w 4433505"/>
              <a:gd name="connsiteY1" fmla="*/ 1093149 h 1830454"/>
              <a:gd name="connsiteX2" fmla="*/ 831850 w 4433505"/>
              <a:gd name="connsiteY2" fmla="*/ 988374 h 1830454"/>
              <a:gd name="connsiteX3" fmla="*/ 936625 w 4433505"/>
              <a:gd name="connsiteY3" fmla="*/ 867724 h 1830454"/>
              <a:gd name="connsiteX4" fmla="*/ 1069975 w 4433505"/>
              <a:gd name="connsiteY4" fmla="*/ 689924 h 1830454"/>
              <a:gd name="connsiteX5" fmla="*/ 1155700 w 4433505"/>
              <a:gd name="connsiteY5" fmla="*/ 458149 h 1830454"/>
              <a:gd name="connsiteX6" fmla="*/ 1130300 w 4433505"/>
              <a:gd name="connsiteY6" fmla="*/ 353374 h 1830454"/>
              <a:gd name="connsiteX7" fmla="*/ 774700 w 4433505"/>
              <a:gd name="connsiteY7" fmla="*/ 327974 h 1830454"/>
              <a:gd name="connsiteX8" fmla="*/ 641350 w 4433505"/>
              <a:gd name="connsiteY8" fmla="*/ 315274 h 1830454"/>
              <a:gd name="connsiteX9" fmla="*/ 422275 w 4433505"/>
              <a:gd name="connsiteY9" fmla="*/ 277174 h 1830454"/>
              <a:gd name="connsiteX10" fmla="*/ 336550 w 4433505"/>
              <a:gd name="connsiteY10" fmla="*/ 229549 h 1830454"/>
              <a:gd name="connsiteX11" fmla="*/ 403225 w 4433505"/>
              <a:gd name="connsiteY11" fmla="*/ 172399 h 1830454"/>
              <a:gd name="connsiteX12" fmla="*/ 669925 w 4433505"/>
              <a:gd name="connsiteY12" fmla="*/ 96199 h 1830454"/>
              <a:gd name="connsiteX13" fmla="*/ 1177925 w 4433505"/>
              <a:gd name="connsiteY13" fmla="*/ 29524 h 1830454"/>
              <a:gd name="connsiteX14" fmla="*/ 1724025 w 4433505"/>
              <a:gd name="connsiteY14" fmla="*/ 4124 h 1830454"/>
              <a:gd name="connsiteX15" fmla="*/ 2378075 w 4433505"/>
              <a:gd name="connsiteY15" fmla="*/ 949 h 1830454"/>
              <a:gd name="connsiteX16" fmla="*/ 3041650 w 4433505"/>
              <a:gd name="connsiteY16" fmla="*/ 13649 h 1830454"/>
              <a:gd name="connsiteX17" fmla="*/ 3349625 w 4433505"/>
              <a:gd name="connsiteY17" fmla="*/ 29524 h 1830454"/>
              <a:gd name="connsiteX18" fmla="*/ 3711575 w 4433505"/>
              <a:gd name="connsiteY18" fmla="*/ 86674 h 1830454"/>
              <a:gd name="connsiteX19" fmla="*/ 3933825 w 4433505"/>
              <a:gd name="connsiteY19" fmla="*/ 140649 h 1830454"/>
              <a:gd name="connsiteX20" fmla="*/ 4048125 w 4433505"/>
              <a:gd name="connsiteY20" fmla="*/ 194624 h 1830454"/>
              <a:gd name="connsiteX21" fmla="*/ 4022725 w 4433505"/>
              <a:gd name="connsiteY21" fmla="*/ 248599 h 1830454"/>
              <a:gd name="connsiteX22" fmla="*/ 3844925 w 4433505"/>
              <a:gd name="connsiteY22" fmla="*/ 289874 h 1830454"/>
              <a:gd name="connsiteX23" fmla="*/ 3568700 w 4433505"/>
              <a:gd name="connsiteY23" fmla="*/ 324799 h 1830454"/>
              <a:gd name="connsiteX24" fmla="*/ 3257550 w 4433505"/>
              <a:gd name="connsiteY24" fmla="*/ 340674 h 1830454"/>
              <a:gd name="connsiteX25" fmla="*/ 3232150 w 4433505"/>
              <a:gd name="connsiteY25" fmla="*/ 416874 h 1830454"/>
              <a:gd name="connsiteX26" fmla="*/ 3273425 w 4433505"/>
              <a:gd name="connsiteY26" fmla="*/ 578799 h 1830454"/>
              <a:gd name="connsiteX27" fmla="*/ 3340100 w 4433505"/>
              <a:gd name="connsiteY27" fmla="*/ 705799 h 1830454"/>
              <a:gd name="connsiteX28" fmla="*/ 3470275 w 4433505"/>
              <a:gd name="connsiteY28" fmla="*/ 877249 h 1830454"/>
              <a:gd name="connsiteX29" fmla="*/ 3638550 w 4433505"/>
              <a:gd name="connsiteY29" fmla="*/ 994724 h 1830454"/>
              <a:gd name="connsiteX30" fmla="*/ 3851275 w 4433505"/>
              <a:gd name="connsiteY30" fmla="*/ 1061399 h 1830454"/>
              <a:gd name="connsiteX31" fmla="*/ 4048125 w 4433505"/>
              <a:gd name="connsiteY31" fmla="*/ 1112199 h 1830454"/>
              <a:gd name="connsiteX32" fmla="*/ 4194175 w 4433505"/>
              <a:gd name="connsiteY32" fmla="*/ 1140774 h 1830454"/>
              <a:gd name="connsiteX33" fmla="*/ 4206875 w 4433505"/>
              <a:gd name="connsiteY33" fmla="*/ 1147124 h 1830454"/>
              <a:gd name="connsiteX34" fmla="*/ 4422775 w 4433505"/>
              <a:gd name="connsiteY34" fmla="*/ 1315399 h 1830454"/>
              <a:gd name="connsiteX35" fmla="*/ 3822700 w 4433505"/>
              <a:gd name="connsiteY35" fmla="*/ 1829749 h 1830454"/>
              <a:gd name="connsiteX36" fmla="*/ 1825625 w 4433505"/>
              <a:gd name="connsiteY36" fmla="*/ 1426524 h 1830454"/>
              <a:gd name="connsiteX37" fmla="*/ 361950 w 4433505"/>
              <a:gd name="connsiteY37" fmla="*/ 1410649 h 1830454"/>
              <a:gd name="connsiteX38" fmla="*/ 0 w 4433505"/>
              <a:gd name="connsiteY38" fmla="*/ 1242374 h 1830454"/>
              <a:gd name="connsiteX39" fmla="*/ 349250 w 4433505"/>
              <a:gd name="connsiteY39" fmla="*/ 1150299 h 1830454"/>
              <a:gd name="connsiteX0" fmla="*/ 349250 w 4433505"/>
              <a:gd name="connsiteY0" fmla="*/ 1150299 h 1995392"/>
              <a:gd name="connsiteX1" fmla="*/ 596900 w 4433505"/>
              <a:gd name="connsiteY1" fmla="*/ 1093149 h 1995392"/>
              <a:gd name="connsiteX2" fmla="*/ 831850 w 4433505"/>
              <a:gd name="connsiteY2" fmla="*/ 988374 h 1995392"/>
              <a:gd name="connsiteX3" fmla="*/ 936625 w 4433505"/>
              <a:gd name="connsiteY3" fmla="*/ 867724 h 1995392"/>
              <a:gd name="connsiteX4" fmla="*/ 1069975 w 4433505"/>
              <a:gd name="connsiteY4" fmla="*/ 689924 h 1995392"/>
              <a:gd name="connsiteX5" fmla="*/ 1155700 w 4433505"/>
              <a:gd name="connsiteY5" fmla="*/ 458149 h 1995392"/>
              <a:gd name="connsiteX6" fmla="*/ 1130300 w 4433505"/>
              <a:gd name="connsiteY6" fmla="*/ 353374 h 1995392"/>
              <a:gd name="connsiteX7" fmla="*/ 774700 w 4433505"/>
              <a:gd name="connsiteY7" fmla="*/ 327974 h 1995392"/>
              <a:gd name="connsiteX8" fmla="*/ 641350 w 4433505"/>
              <a:gd name="connsiteY8" fmla="*/ 315274 h 1995392"/>
              <a:gd name="connsiteX9" fmla="*/ 422275 w 4433505"/>
              <a:gd name="connsiteY9" fmla="*/ 277174 h 1995392"/>
              <a:gd name="connsiteX10" fmla="*/ 336550 w 4433505"/>
              <a:gd name="connsiteY10" fmla="*/ 229549 h 1995392"/>
              <a:gd name="connsiteX11" fmla="*/ 403225 w 4433505"/>
              <a:gd name="connsiteY11" fmla="*/ 172399 h 1995392"/>
              <a:gd name="connsiteX12" fmla="*/ 669925 w 4433505"/>
              <a:gd name="connsiteY12" fmla="*/ 96199 h 1995392"/>
              <a:gd name="connsiteX13" fmla="*/ 1177925 w 4433505"/>
              <a:gd name="connsiteY13" fmla="*/ 29524 h 1995392"/>
              <a:gd name="connsiteX14" fmla="*/ 1724025 w 4433505"/>
              <a:gd name="connsiteY14" fmla="*/ 4124 h 1995392"/>
              <a:gd name="connsiteX15" fmla="*/ 2378075 w 4433505"/>
              <a:gd name="connsiteY15" fmla="*/ 949 h 1995392"/>
              <a:gd name="connsiteX16" fmla="*/ 3041650 w 4433505"/>
              <a:gd name="connsiteY16" fmla="*/ 13649 h 1995392"/>
              <a:gd name="connsiteX17" fmla="*/ 3349625 w 4433505"/>
              <a:gd name="connsiteY17" fmla="*/ 29524 h 1995392"/>
              <a:gd name="connsiteX18" fmla="*/ 3711575 w 4433505"/>
              <a:gd name="connsiteY18" fmla="*/ 86674 h 1995392"/>
              <a:gd name="connsiteX19" fmla="*/ 3933825 w 4433505"/>
              <a:gd name="connsiteY19" fmla="*/ 140649 h 1995392"/>
              <a:gd name="connsiteX20" fmla="*/ 4048125 w 4433505"/>
              <a:gd name="connsiteY20" fmla="*/ 194624 h 1995392"/>
              <a:gd name="connsiteX21" fmla="*/ 4022725 w 4433505"/>
              <a:gd name="connsiteY21" fmla="*/ 248599 h 1995392"/>
              <a:gd name="connsiteX22" fmla="*/ 3844925 w 4433505"/>
              <a:gd name="connsiteY22" fmla="*/ 289874 h 1995392"/>
              <a:gd name="connsiteX23" fmla="*/ 3568700 w 4433505"/>
              <a:gd name="connsiteY23" fmla="*/ 324799 h 1995392"/>
              <a:gd name="connsiteX24" fmla="*/ 3257550 w 4433505"/>
              <a:gd name="connsiteY24" fmla="*/ 340674 h 1995392"/>
              <a:gd name="connsiteX25" fmla="*/ 3232150 w 4433505"/>
              <a:gd name="connsiteY25" fmla="*/ 416874 h 1995392"/>
              <a:gd name="connsiteX26" fmla="*/ 3273425 w 4433505"/>
              <a:gd name="connsiteY26" fmla="*/ 578799 h 1995392"/>
              <a:gd name="connsiteX27" fmla="*/ 3340100 w 4433505"/>
              <a:gd name="connsiteY27" fmla="*/ 705799 h 1995392"/>
              <a:gd name="connsiteX28" fmla="*/ 3470275 w 4433505"/>
              <a:gd name="connsiteY28" fmla="*/ 877249 h 1995392"/>
              <a:gd name="connsiteX29" fmla="*/ 3638550 w 4433505"/>
              <a:gd name="connsiteY29" fmla="*/ 994724 h 1995392"/>
              <a:gd name="connsiteX30" fmla="*/ 3851275 w 4433505"/>
              <a:gd name="connsiteY30" fmla="*/ 1061399 h 1995392"/>
              <a:gd name="connsiteX31" fmla="*/ 4048125 w 4433505"/>
              <a:gd name="connsiteY31" fmla="*/ 1112199 h 1995392"/>
              <a:gd name="connsiteX32" fmla="*/ 4194175 w 4433505"/>
              <a:gd name="connsiteY32" fmla="*/ 1140774 h 1995392"/>
              <a:gd name="connsiteX33" fmla="*/ 4206875 w 4433505"/>
              <a:gd name="connsiteY33" fmla="*/ 1147124 h 1995392"/>
              <a:gd name="connsiteX34" fmla="*/ 4422775 w 4433505"/>
              <a:gd name="connsiteY34" fmla="*/ 1315399 h 1995392"/>
              <a:gd name="connsiteX35" fmla="*/ 3822700 w 4433505"/>
              <a:gd name="connsiteY35" fmla="*/ 1829749 h 1995392"/>
              <a:gd name="connsiteX36" fmla="*/ 1552575 w 4433505"/>
              <a:gd name="connsiteY36" fmla="*/ 1972624 h 1995392"/>
              <a:gd name="connsiteX37" fmla="*/ 361950 w 4433505"/>
              <a:gd name="connsiteY37" fmla="*/ 1410649 h 1995392"/>
              <a:gd name="connsiteX38" fmla="*/ 0 w 4433505"/>
              <a:gd name="connsiteY38" fmla="*/ 1242374 h 1995392"/>
              <a:gd name="connsiteX39" fmla="*/ 349250 w 4433505"/>
              <a:gd name="connsiteY39" fmla="*/ 1150299 h 1995392"/>
              <a:gd name="connsiteX0" fmla="*/ 541885 w 4626140"/>
              <a:gd name="connsiteY0" fmla="*/ 1150299 h 1978849"/>
              <a:gd name="connsiteX1" fmla="*/ 789535 w 4626140"/>
              <a:gd name="connsiteY1" fmla="*/ 1093149 h 1978849"/>
              <a:gd name="connsiteX2" fmla="*/ 1024485 w 4626140"/>
              <a:gd name="connsiteY2" fmla="*/ 988374 h 1978849"/>
              <a:gd name="connsiteX3" fmla="*/ 1129260 w 4626140"/>
              <a:gd name="connsiteY3" fmla="*/ 867724 h 1978849"/>
              <a:gd name="connsiteX4" fmla="*/ 1262610 w 4626140"/>
              <a:gd name="connsiteY4" fmla="*/ 689924 h 1978849"/>
              <a:gd name="connsiteX5" fmla="*/ 1348335 w 4626140"/>
              <a:gd name="connsiteY5" fmla="*/ 458149 h 1978849"/>
              <a:gd name="connsiteX6" fmla="*/ 1322935 w 4626140"/>
              <a:gd name="connsiteY6" fmla="*/ 353374 h 1978849"/>
              <a:gd name="connsiteX7" fmla="*/ 967335 w 4626140"/>
              <a:gd name="connsiteY7" fmla="*/ 327974 h 1978849"/>
              <a:gd name="connsiteX8" fmla="*/ 833985 w 4626140"/>
              <a:gd name="connsiteY8" fmla="*/ 315274 h 1978849"/>
              <a:gd name="connsiteX9" fmla="*/ 614910 w 4626140"/>
              <a:gd name="connsiteY9" fmla="*/ 277174 h 1978849"/>
              <a:gd name="connsiteX10" fmla="*/ 529185 w 4626140"/>
              <a:gd name="connsiteY10" fmla="*/ 229549 h 1978849"/>
              <a:gd name="connsiteX11" fmla="*/ 595860 w 4626140"/>
              <a:gd name="connsiteY11" fmla="*/ 172399 h 1978849"/>
              <a:gd name="connsiteX12" fmla="*/ 862560 w 4626140"/>
              <a:gd name="connsiteY12" fmla="*/ 96199 h 1978849"/>
              <a:gd name="connsiteX13" fmla="*/ 1370560 w 4626140"/>
              <a:gd name="connsiteY13" fmla="*/ 29524 h 1978849"/>
              <a:gd name="connsiteX14" fmla="*/ 1916660 w 4626140"/>
              <a:gd name="connsiteY14" fmla="*/ 4124 h 1978849"/>
              <a:gd name="connsiteX15" fmla="*/ 2570710 w 4626140"/>
              <a:gd name="connsiteY15" fmla="*/ 949 h 1978849"/>
              <a:gd name="connsiteX16" fmla="*/ 3234285 w 4626140"/>
              <a:gd name="connsiteY16" fmla="*/ 13649 h 1978849"/>
              <a:gd name="connsiteX17" fmla="*/ 3542260 w 4626140"/>
              <a:gd name="connsiteY17" fmla="*/ 29524 h 1978849"/>
              <a:gd name="connsiteX18" fmla="*/ 3904210 w 4626140"/>
              <a:gd name="connsiteY18" fmla="*/ 86674 h 1978849"/>
              <a:gd name="connsiteX19" fmla="*/ 4126460 w 4626140"/>
              <a:gd name="connsiteY19" fmla="*/ 140649 h 1978849"/>
              <a:gd name="connsiteX20" fmla="*/ 4240760 w 4626140"/>
              <a:gd name="connsiteY20" fmla="*/ 194624 h 1978849"/>
              <a:gd name="connsiteX21" fmla="*/ 4215360 w 4626140"/>
              <a:gd name="connsiteY21" fmla="*/ 248599 h 1978849"/>
              <a:gd name="connsiteX22" fmla="*/ 4037560 w 4626140"/>
              <a:gd name="connsiteY22" fmla="*/ 289874 h 1978849"/>
              <a:gd name="connsiteX23" fmla="*/ 3761335 w 4626140"/>
              <a:gd name="connsiteY23" fmla="*/ 324799 h 1978849"/>
              <a:gd name="connsiteX24" fmla="*/ 3450185 w 4626140"/>
              <a:gd name="connsiteY24" fmla="*/ 340674 h 1978849"/>
              <a:gd name="connsiteX25" fmla="*/ 3424785 w 4626140"/>
              <a:gd name="connsiteY25" fmla="*/ 416874 h 1978849"/>
              <a:gd name="connsiteX26" fmla="*/ 3466060 w 4626140"/>
              <a:gd name="connsiteY26" fmla="*/ 578799 h 1978849"/>
              <a:gd name="connsiteX27" fmla="*/ 3532735 w 4626140"/>
              <a:gd name="connsiteY27" fmla="*/ 705799 h 1978849"/>
              <a:gd name="connsiteX28" fmla="*/ 3662910 w 4626140"/>
              <a:gd name="connsiteY28" fmla="*/ 877249 h 1978849"/>
              <a:gd name="connsiteX29" fmla="*/ 3831185 w 4626140"/>
              <a:gd name="connsiteY29" fmla="*/ 994724 h 1978849"/>
              <a:gd name="connsiteX30" fmla="*/ 4043910 w 4626140"/>
              <a:gd name="connsiteY30" fmla="*/ 1061399 h 1978849"/>
              <a:gd name="connsiteX31" fmla="*/ 4240760 w 4626140"/>
              <a:gd name="connsiteY31" fmla="*/ 1112199 h 1978849"/>
              <a:gd name="connsiteX32" fmla="*/ 4386810 w 4626140"/>
              <a:gd name="connsiteY32" fmla="*/ 1140774 h 1978849"/>
              <a:gd name="connsiteX33" fmla="*/ 4399510 w 4626140"/>
              <a:gd name="connsiteY33" fmla="*/ 1147124 h 1978849"/>
              <a:gd name="connsiteX34" fmla="*/ 4615410 w 4626140"/>
              <a:gd name="connsiteY34" fmla="*/ 1315399 h 1978849"/>
              <a:gd name="connsiteX35" fmla="*/ 4015335 w 4626140"/>
              <a:gd name="connsiteY35" fmla="*/ 1829749 h 1978849"/>
              <a:gd name="connsiteX36" fmla="*/ 1745210 w 4626140"/>
              <a:gd name="connsiteY36" fmla="*/ 1972624 h 1978849"/>
              <a:gd name="connsiteX37" fmla="*/ 135485 w 4626140"/>
              <a:gd name="connsiteY37" fmla="*/ 1670999 h 1978849"/>
              <a:gd name="connsiteX38" fmla="*/ 192635 w 4626140"/>
              <a:gd name="connsiteY38" fmla="*/ 1242374 h 1978849"/>
              <a:gd name="connsiteX39" fmla="*/ 541885 w 4626140"/>
              <a:gd name="connsiteY39" fmla="*/ 1150299 h 1978849"/>
              <a:gd name="connsiteX0" fmla="*/ 594046 w 4678301"/>
              <a:gd name="connsiteY0" fmla="*/ 1150299 h 1978849"/>
              <a:gd name="connsiteX1" fmla="*/ 841696 w 4678301"/>
              <a:gd name="connsiteY1" fmla="*/ 1093149 h 1978849"/>
              <a:gd name="connsiteX2" fmla="*/ 1076646 w 4678301"/>
              <a:gd name="connsiteY2" fmla="*/ 988374 h 1978849"/>
              <a:gd name="connsiteX3" fmla="*/ 1181421 w 4678301"/>
              <a:gd name="connsiteY3" fmla="*/ 867724 h 1978849"/>
              <a:gd name="connsiteX4" fmla="*/ 1314771 w 4678301"/>
              <a:gd name="connsiteY4" fmla="*/ 689924 h 1978849"/>
              <a:gd name="connsiteX5" fmla="*/ 1400496 w 4678301"/>
              <a:gd name="connsiteY5" fmla="*/ 458149 h 1978849"/>
              <a:gd name="connsiteX6" fmla="*/ 1375096 w 4678301"/>
              <a:gd name="connsiteY6" fmla="*/ 353374 h 1978849"/>
              <a:gd name="connsiteX7" fmla="*/ 1019496 w 4678301"/>
              <a:gd name="connsiteY7" fmla="*/ 327974 h 1978849"/>
              <a:gd name="connsiteX8" fmla="*/ 886146 w 4678301"/>
              <a:gd name="connsiteY8" fmla="*/ 315274 h 1978849"/>
              <a:gd name="connsiteX9" fmla="*/ 667071 w 4678301"/>
              <a:gd name="connsiteY9" fmla="*/ 277174 h 1978849"/>
              <a:gd name="connsiteX10" fmla="*/ 581346 w 4678301"/>
              <a:gd name="connsiteY10" fmla="*/ 229549 h 1978849"/>
              <a:gd name="connsiteX11" fmla="*/ 648021 w 4678301"/>
              <a:gd name="connsiteY11" fmla="*/ 172399 h 1978849"/>
              <a:gd name="connsiteX12" fmla="*/ 914721 w 4678301"/>
              <a:gd name="connsiteY12" fmla="*/ 96199 h 1978849"/>
              <a:gd name="connsiteX13" fmla="*/ 1422721 w 4678301"/>
              <a:gd name="connsiteY13" fmla="*/ 29524 h 1978849"/>
              <a:gd name="connsiteX14" fmla="*/ 1968821 w 4678301"/>
              <a:gd name="connsiteY14" fmla="*/ 4124 h 1978849"/>
              <a:gd name="connsiteX15" fmla="*/ 2622871 w 4678301"/>
              <a:gd name="connsiteY15" fmla="*/ 949 h 1978849"/>
              <a:gd name="connsiteX16" fmla="*/ 3286446 w 4678301"/>
              <a:gd name="connsiteY16" fmla="*/ 13649 h 1978849"/>
              <a:gd name="connsiteX17" fmla="*/ 3594421 w 4678301"/>
              <a:gd name="connsiteY17" fmla="*/ 29524 h 1978849"/>
              <a:gd name="connsiteX18" fmla="*/ 3956371 w 4678301"/>
              <a:gd name="connsiteY18" fmla="*/ 86674 h 1978849"/>
              <a:gd name="connsiteX19" fmla="*/ 4178621 w 4678301"/>
              <a:gd name="connsiteY19" fmla="*/ 140649 h 1978849"/>
              <a:gd name="connsiteX20" fmla="*/ 4292921 w 4678301"/>
              <a:gd name="connsiteY20" fmla="*/ 194624 h 1978849"/>
              <a:gd name="connsiteX21" fmla="*/ 4267521 w 4678301"/>
              <a:gd name="connsiteY21" fmla="*/ 248599 h 1978849"/>
              <a:gd name="connsiteX22" fmla="*/ 4089721 w 4678301"/>
              <a:gd name="connsiteY22" fmla="*/ 289874 h 1978849"/>
              <a:gd name="connsiteX23" fmla="*/ 3813496 w 4678301"/>
              <a:gd name="connsiteY23" fmla="*/ 324799 h 1978849"/>
              <a:gd name="connsiteX24" fmla="*/ 3502346 w 4678301"/>
              <a:gd name="connsiteY24" fmla="*/ 340674 h 1978849"/>
              <a:gd name="connsiteX25" fmla="*/ 3476946 w 4678301"/>
              <a:gd name="connsiteY25" fmla="*/ 416874 h 1978849"/>
              <a:gd name="connsiteX26" fmla="*/ 3518221 w 4678301"/>
              <a:gd name="connsiteY26" fmla="*/ 578799 h 1978849"/>
              <a:gd name="connsiteX27" fmla="*/ 3584896 w 4678301"/>
              <a:gd name="connsiteY27" fmla="*/ 705799 h 1978849"/>
              <a:gd name="connsiteX28" fmla="*/ 3715071 w 4678301"/>
              <a:gd name="connsiteY28" fmla="*/ 877249 h 1978849"/>
              <a:gd name="connsiteX29" fmla="*/ 3883346 w 4678301"/>
              <a:gd name="connsiteY29" fmla="*/ 994724 h 1978849"/>
              <a:gd name="connsiteX30" fmla="*/ 4096071 w 4678301"/>
              <a:gd name="connsiteY30" fmla="*/ 1061399 h 1978849"/>
              <a:gd name="connsiteX31" fmla="*/ 4292921 w 4678301"/>
              <a:gd name="connsiteY31" fmla="*/ 1112199 h 1978849"/>
              <a:gd name="connsiteX32" fmla="*/ 4438971 w 4678301"/>
              <a:gd name="connsiteY32" fmla="*/ 1140774 h 1978849"/>
              <a:gd name="connsiteX33" fmla="*/ 4451671 w 4678301"/>
              <a:gd name="connsiteY33" fmla="*/ 1147124 h 1978849"/>
              <a:gd name="connsiteX34" fmla="*/ 4667571 w 4678301"/>
              <a:gd name="connsiteY34" fmla="*/ 1315399 h 1978849"/>
              <a:gd name="connsiteX35" fmla="*/ 4067496 w 4678301"/>
              <a:gd name="connsiteY35" fmla="*/ 1829749 h 1978849"/>
              <a:gd name="connsiteX36" fmla="*/ 1797371 w 4678301"/>
              <a:gd name="connsiteY36" fmla="*/ 1972624 h 1978849"/>
              <a:gd name="connsiteX37" fmla="*/ 187646 w 4678301"/>
              <a:gd name="connsiteY37" fmla="*/ 1670999 h 1978849"/>
              <a:gd name="connsiteX38" fmla="*/ 92396 w 4678301"/>
              <a:gd name="connsiteY38" fmla="*/ 1267774 h 1978849"/>
              <a:gd name="connsiteX39" fmla="*/ 594046 w 4678301"/>
              <a:gd name="connsiteY39" fmla="*/ 1150299 h 1978849"/>
              <a:gd name="connsiteX0" fmla="*/ 569080 w 4653335"/>
              <a:gd name="connsiteY0" fmla="*/ 1150299 h 1978849"/>
              <a:gd name="connsiteX1" fmla="*/ 816730 w 4653335"/>
              <a:gd name="connsiteY1" fmla="*/ 1093149 h 1978849"/>
              <a:gd name="connsiteX2" fmla="*/ 1051680 w 4653335"/>
              <a:gd name="connsiteY2" fmla="*/ 988374 h 1978849"/>
              <a:gd name="connsiteX3" fmla="*/ 1156455 w 4653335"/>
              <a:gd name="connsiteY3" fmla="*/ 867724 h 1978849"/>
              <a:gd name="connsiteX4" fmla="*/ 1289805 w 4653335"/>
              <a:gd name="connsiteY4" fmla="*/ 689924 h 1978849"/>
              <a:gd name="connsiteX5" fmla="*/ 1375530 w 4653335"/>
              <a:gd name="connsiteY5" fmla="*/ 458149 h 1978849"/>
              <a:gd name="connsiteX6" fmla="*/ 1350130 w 4653335"/>
              <a:gd name="connsiteY6" fmla="*/ 353374 h 1978849"/>
              <a:gd name="connsiteX7" fmla="*/ 994530 w 4653335"/>
              <a:gd name="connsiteY7" fmla="*/ 327974 h 1978849"/>
              <a:gd name="connsiteX8" fmla="*/ 861180 w 4653335"/>
              <a:gd name="connsiteY8" fmla="*/ 315274 h 1978849"/>
              <a:gd name="connsiteX9" fmla="*/ 642105 w 4653335"/>
              <a:gd name="connsiteY9" fmla="*/ 277174 h 1978849"/>
              <a:gd name="connsiteX10" fmla="*/ 556380 w 4653335"/>
              <a:gd name="connsiteY10" fmla="*/ 229549 h 1978849"/>
              <a:gd name="connsiteX11" fmla="*/ 623055 w 4653335"/>
              <a:gd name="connsiteY11" fmla="*/ 172399 h 1978849"/>
              <a:gd name="connsiteX12" fmla="*/ 889755 w 4653335"/>
              <a:gd name="connsiteY12" fmla="*/ 96199 h 1978849"/>
              <a:gd name="connsiteX13" fmla="*/ 1397755 w 4653335"/>
              <a:gd name="connsiteY13" fmla="*/ 29524 h 1978849"/>
              <a:gd name="connsiteX14" fmla="*/ 1943855 w 4653335"/>
              <a:gd name="connsiteY14" fmla="*/ 4124 h 1978849"/>
              <a:gd name="connsiteX15" fmla="*/ 2597905 w 4653335"/>
              <a:gd name="connsiteY15" fmla="*/ 949 h 1978849"/>
              <a:gd name="connsiteX16" fmla="*/ 3261480 w 4653335"/>
              <a:gd name="connsiteY16" fmla="*/ 13649 h 1978849"/>
              <a:gd name="connsiteX17" fmla="*/ 3569455 w 4653335"/>
              <a:gd name="connsiteY17" fmla="*/ 29524 h 1978849"/>
              <a:gd name="connsiteX18" fmla="*/ 3931405 w 4653335"/>
              <a:gd name="connsiteY18" fmla="*/ 86674 h 1978849"/>
              <a:gd name="connsiteX19" fmla="*/ 4153655 w 4653335"/>
              <a:gd name="connsiteY19" fmla="*/ 140649 h 1978849"/>
              <a:gd name="connsiteX20" fmla="*/ 4267955 w 4653335"/>
              <a:gd name="connsiteY20" fmla="*/ 194624 h 1978849"/>
              <a:gd name="connsiteX21" fmla="*/ 4242555 w 4653335"/>
              <a:gd name="connsiteY21" fmla="*/ 248599 h 1978849"/>
              <a:gd name="connsiteX22" fmla="*/ 4064755 w 4653335"/>
              <a:gd name="connsiteY22" fmla="*/ 289874 h 1978849"/>
              <a:gd name="connsiteX23" fmla="*/ 3788530 w 4653335"/>
              <a:gd name="connsiteY23" fmla="*/ 324799 h 1978849"/>
              <a:gd name="connsiteX24" fmla="*/ 3477380 w 4653335"/>
              <a:gd name="connsiteY24" fmla="*/ 340674 h 1978849"/>
              <a:gd name="connsiteX25" fmla="*/ 3451980 w 4653335"/>
              <a:gd name="connsiteY25" fmla="*/ 416874 h 1978849"/>
              <a:gd name="connsiteX26" fmla="*/ 3493255 w 4653335"/>
              <a:gd name="connsiteY26" fmla="*/ 578799 h 1978849"/>
              <a:gd name="connsiteX27" fmla="*/ 3559930 w 4653335"/>
              <a:gd name="connsiteY27" fmla="*/ 705799 h 1978849"/>
              <a:gd name="connsiteX28" fmla="*/ 3690105 w 4653335"/>
              <a:gd name="connsiteY28" fmla="*/ 877249 h 1978849"/>
              <a:gd name="connsiteX29" fmla="*/ 3858380 w 4653335"/>
              <a:gd name="connsiteY29" fmla="*/ 994724 h 1978849"/>
              <a:gd name="connsiteX30" fmla="*/ 4071105 w 4653335"/>
              <a:gd name="connsiteY30" fmla="*/ 1061399 h 1978849"/>
              <a:gd name="connsiteX31" fmla="*/ 4267955 w 4653335"/>
              <a:gd name="connsiteY31" fmla="*/ 1112199 h 1978849"/>
              <a:gd name="connsiteX32" fmla="*/ 4414005 w 4653335"/>
              <a:gd name="connsiteY32" fmla="*/ 1140774 h 1978849"/>
              <a:gd name="connsiteX33" fmla="*/ 4426705 w 4653335"/>
              <a:gd name="connsiteY33" fmla="*/ 1147124 h 1978849"/>
              <a:gd name="connsiteX34" fmla="*/ 4642605 w 4653335"/>
              <a:gd name="connsiteY34" fmla="*/ 1315399 h 1978849"/>
              <a:gd name="connsiteX35" fmla="*/ 4042530 w 4653335"/>
              <a:gd name="connsiteY35" fmla="*/ 1829749 h 1978849"/>
              <a:gd name="connsiteX36" fmla="*/ 1772405 w 4653335"/>
              <a:gd name="connsiteY36" fmla="*/ 1972624 h 1978849"/>
              <a:gd name="connsiteX37" fmla="*/ 162680 w 4653335"/>
              <a:gd name="connsiteY37" fmla="*/ 1670999 h 1978849"/>
              <a:gd name="connsiteX38" fmla="*/ 67430 w 4653335"/>
              <a:gd name="connsiteY38" fmla="*/ 1267774 h 1978849"/>
              <a:gd name="connsiteX39" fmla="*/ 569080 w 4653335"/>
              <a:gd name="connsiteY39" fmla="*/ 1150299 h 1978849"/>
              <a:gd name="connsiteX0" fmla="*/ 558004 w 4642259"/>
              <a:gd name="connsiteY0" fmla="*/ 1150299 h 1978849"/>
              <a:gd name="connsiteX1" fmla="*/ 805654 w 4642259"/>
              <a:gd name="connsiteY1" fmla="*/ 1093149 h 1978849"/>
              <a:gd name="connsiteX2" fmla="*/ 1040604 w 4642259"/>
              <a:gd name="connsiteY2" fmla="*/ 988374 h 1978849"/>
              <a:gd name="connsiteX3" fmla="*/ 1145379 w 4642259"/>
              <a:gd name="connsiteY3" fmla="*/ 867724 h 1978849"/>
              <a:gd name="connsiteX4" fmla="*/ 1278729 w 4642259"/>
              <a:gd name="connsiteY4" fmla="*/ 689924 h 1978849"/>
              <a:gd name="connsiteX5" fmla="*/ 1364454 w 4642259"/>
              <a:gd name="connsiteY5" fmla="*/ 458149 h 1978849"/>
              <a:gd name="connsiteX6" fmla="*/ 1339054 w 4642259"/>
              <a:gd name="connsiteY6" fmla="*/ 353374 h 1978849"/>
              <a:gd name="connsiteX7" fmla="*/ 983454 w 4642259"/>
              <a:gd name="connsiteY7" fmla="*/ 327974 h 1978849"/>
              <a:gd name="connsiteX8" fmla="*/ 850104 w 4642259"/>
              <a:gd name="connsiteY8" fmla="*/ 315274 h 1978849"/>
              <a:gd name="connsiteX9" fmla="*/ 631029 w 4642259"/>
              <a:gd name="connsiteY9" fmla="*/ 277174 h 1978849"/>
              <a:gd name="connsiteX10" fmla="*/ 545304 w 4642259"/>
              <a:gd name="connsiteY10" fmla="*/ 229549 h 1978849"/>
              <a:gd name="connsiteX11" fmla="*/ 611979 w 4642259"/>
              <a:gd name="connsiteY11" fmla="*/ 172399 h 1978849"/>
              <a:gd name="connsiteX12" fmla="*/ 878679 w 4642259"/>
              <a:gd name="connsiteY12" fmla="*/ 96199 h 1978849"/>
              <a:gd name="connsiteX13" fmla="*/ 1386679 w 4642259"/>
              <a:gd name="connsiteY13" fmla="*/ 29524 h 1978849"/>
              <a:gd name="connsiteX14" fmla="*/ 1932779 w 4642259"/>
              <a:gd name="connsiteY14" fmla="*/ 4124 h 1978849"/>
              <a:gd name="connsiteX15" fmla="*/ 2586829 w 4642259"/>
              <a:gd name="connsiteY15" fmla="*/ 949 h 1978849"/>
              <a:gd name="connsiteX16" fmla="*/ 3250404 w 4642259"/>
              <a:gd name="connsiteY16" fmla="*/ 13649 h 1978849"/>
              <a:gd name="connsiteX17" fmla="*/ 3558379 w 4642259"/>
              <a:gd name="connsiteY17" fmla="*/ 29524 h 1978849"/>
              <a:gd name="connsiteX18" fmla="*/ 3920329 w 4642259"/>
              <a:gd name="connsiteY18" fmla="*/ 86674 h 1978849"/>
              <a:gd name="connsiteX19" fmla="*/ 4142579 w 4642259"/>
              <a:gd name="connsiteY19" fmla="*/ 140649 h 1978849"/>
              <a:gd name="connsiteX20" fmla="*/ 4256879 w 4642259"/>
              <a:gd name="connsiteY20" fmla="*/ 194624 h 1978849"/>
              <a:gd name="connsiteX21" fmla="*/ 4231479 w 4642259"/>
              <a:gd name="connsiteY21" fmla="*/ 248599 h 1978849"/>
              <a:gd name="connsiteX22" fmla="*/ 4053679 w 4642259"/>
              <a:gd name="connsiteY22" fmla="*/ 289874 h 1978849"/>
              <a:gd name="connsiteX23" fmla="*/ 3777454 w 4642259"/>
              <a:gd name="connsiteY23" fmla="*/ 324799 h 1978849"/>
              <a:gd name="connsiteX24" fmla="*/ 3466304 w 4642259"/>
              <a:gd name="connsiteY24" fmla="*/ 340674 h 1978849"/>
              <a:gd name="connsiteX25" fmla="*/ 3440904 w 4642259"/>
              <a:gd name="connsiteY25" fmla="*/ 416874 h 1978849"/>
              <a:gd name="connsiteX26" fmla="*/ 3482179 w 4642259"/>
              <a:gd name="connsiteY26" fmla="*/ 578799 h 1978849"/>
              <a:gd name="connsiteX27" fmla="*/ 3548854 w 4642259"/>
              <a:gd name="connsiteY27" fmla="*/ 705799 h 1978849"/>
              <a:gd name="connsiteX28" fmla="*/ 3679029 w 4642259"/>
              <a:gd name="connsiteY28" fmla="*/ 877249 h 1978849"/>
              <a:gd name="connsiteX29" fmla="*/ 3847304 w 4642259"/>
              <a:gd name="connsiteY29" fmla="*/ 994724 h 1978849"/>
              <a:gd name="connsiteX30" fmla="*/ 4060029 w 4642259"/>
              <a:gd name="connsiteY30" fmla="*/ 1061399 h 1978849"/>
              <a:gd name="connsiteX31" fmla="*/ 4256879 w 4642259"/>
              <a:gd name="connsiteY31" fmla="*/ 1112199 h 1978849"/>
              <a:gd name="connsiteX32" fmla="*/ 4402929 w 4642259"/>
              <a:gd name="connsiteY32" fmla="*/ 1140774 h 1978849"/>
              <a:gd name="connsiteX33" fmla="*/ 4415629 w 4642259"/>
              <a:gd name="connsiteY33" fmla="*/ 1147124 h 1978849"/>
              <a:gd name="connsiteX34" fmla="*/ 4631529 w 4642259"/>
              <a:gd name="connsiteY34" fmla="*/ 1315399 h 1978849"/>
              <a:gd name="connsiteX35" fmla="*/ 4031454 w 4642259"/>
              <a:gd name="connsiteY35" fmla="*/ 1829749 h 1978849"/>
              <a:gd name="connsiteX36" fmla="*/ 1761329 w 4642259"/>
              <a:gd name="connsiteY36" fmla="*/ 1972624 h 1978849"/>
              <a:gd name="connsiteX37" fmla="*/ 151604 w 4642259"/>
              <a:gd name="connsiteY37" fmla="*/ 1670999 h 1978849"/>
              <a:gd name="connsiteX38" fmla="*/ 88104 w 4642259"/>
              <a:gd name="connsiteY38" fmla="*/ 1261424 h 1978849"/>
              <a:gd name="connsiteX39" fmla="*/ 558004 w 4642259"/>
              <a:gd name="connsiteY39" fmla="*/ 1150299 h 1978849"/>
              <a:gd name="connsiteX0" fmla="*/ 522104 w 4606359"/>
              <a:gd name="connsiteY0" fmla="*/ 1150299 h 1978849"/>
              <a:gd name="connsiteX1" fmla="*/ 769754 w 4606359"/>
              <a:gd name="connsiteY1" fmla="*/ 1093149 h 1978849"/>
              <a:gd name="connsiteX2" fmla="*/ 1004704 w 4606359"/>
              <a:gd name="connsiteY2" fmla="*/ 988374 h 1978849"/>
              <a:gd name="connsiteX3" fmla="*/ 1109479 w 4606359"/>
              <a:gd name="connsiteY3" fmla="*/ 867724 h 1978849"/>
              <a:gd name="connsiteX4" fmla="*/ 1242829 w 4606359"/>
              <a:gd name="connsiteY4" fmla="*/ 689924 h 1978849"/>
              <a:gd name="connsiteX5" fmla="*/ 1328554 w 4606359"/>
              <a:gd name="connsiteY5" fmla="*/ 458149 h 1978849"/>
              <a:gd name="connsiteX6" fmla="*/ 1303154 w 4606359"/>
              <a:gd name="connsiteY6" fmla="*/ 353374 h 1978849"/>
              <a:gd name="connsiteX7" fmla="*/ 947554 w 4606359"/>
              <a:gd name="connsiteY7" fmla="*/ 327974 h 1978849"/>
              <a:gd name="connsiteX8" fmla="*/ 814204 w 4606359"/>
              <a:gd name="connsiteY8" fmla="*/ 315274 h 1978849"/>
              <a:gd name="connsiteX9" fmla="*/ 595129 w 4606359"/>
              <a:gd name="connsiteY9" fmla="*/ 277174 h 1978849"/>
              <a:gd name="connsiteX10" fmla="*/ 509404 w 4606359"/>
              <a:gd name="connsiteY10" fmla="*/ 229549 h 1978849"/>
              <a:gd name="connsiteX11" fmla="*/ 576079 w 4606359"/>
              <a:gd name="connsiteY11" fmla="*/ 172399 h 1978849"/>
              <a:gd name="connsiteX12" fmla="*/ 842779 w 4606359"/>
              <a:gd name="connsiteY12" fmla="*/ 96199 h 1978849"/>
              <a:gd name="connsiteX13" fmla="*/ 1350779 w 4606359"/>
              <a:gd name="connsiteY13" fmla="*/ 29524 h 1978849"/>
              <a:gd name="connsiteX14" fmla="*/ 1896879 w 4606359"/>
              <a:gd name="connsiteY14" fmla="*/ 4124 h 1978849"/>
              <a:gd name="connsiteX15" fmla="*/ 2550929 w 4606359"/>
              <a:gd name="connsiteY15" fmla="*/ 949 h 1978849"/>
              <a:gd name="connsiteX16" fmla="*/ 3214504 w 4606359"/>
              <a:gd name="connsiteY16" fmla="*/ 13649 h 1978849"/>
              <a:gd name="connsiteX17" fmla="*/ 3522479 w 4606359"/>
              <a:gd name="connsiteY17" fmla="*/ 29524 h 1978849"/>
              <a:gd name="connsiteX18" fmla="*/ 3884429 w 4606359"/>
              <a:gd name="connsiteY18" fmla="*/ 86674 h 1978849"/>
              <a:gd name="connsiteX19" fmla="*/ 4106679 w 4606359"/>
              <a:gd name="connsiteY19" fmla="*/ 140649 h 1978849"/>
              <a:gd name="connsiteX20" fmla="*/ 4220979 w 4606359"/>
              <a:gd name="connsiteY20" fmla="*/ 194624 h 1978849"/>
              <a:gd name="connsiteX21" fmla="*/ 4195579 w 4606359"/>
              <a:gd name="connsiteY21" fmla="*/ 248599 h 1978849"/>
              <a:gd name="connsiteX22" fmla="*/ 4017779 w 4606359"/>
              <a:gd name="connsiteY22" fmla="*/ 289874 h 1978849"/>
              <a:gd name="connsiteX23" fmla="*/ 3741554 w 4606359"/>
              <a:gd name="connsiteY23" fmla="*/ 324799 h 1978849"/>
              <a:gd name="connsiteX24" fmla="*/ 3430404 w 4606359"/>
              <a:gd name="connsiteY24" fmla="*/ 340674 h 1978849"/>
              <a:gd name="connsiteX25" fmla="*/ 3405004 w 4606359"/>
              <a:gd name="connsiteY25" fmla="*/ 416874 h 1978849"/>
              <a:gd name="connsiteX26" fmla="*/ 3446279 w 4606359"/>
              <a:gd name="connsiteY26" fmla="*/ 578799 h 1978849"/>
              <a:gd name="connsiteX27" fmla="*/ 3512954 w 4606359"/>
              <a:gd name="connsiteY27" fmla="*/ 705799 h 1978849"/>
              <a:gd name="connsiteX28" fmla="*/ 3643129 w 4606359"/>
              <a:gd name="connsiteY28" fmla="*/ 877249 h 1978849"/>
              <a:gd name="connsiteX29" fmla="*/ 3811404 w 4606359"/>
              <a:gd name="connsiteY29" fmla="*/ 994724 h 1978849"/>
              <a:gd name="connsiteX30" fmla="*/ 4024129 w 4606359"/>
              <a:gd name="connsiteY30" fmla="*/ 1061399 h 1978849"/>
              <a:gd name="connsiteX31" fmla="*/ 4220979 w 4606359"/>
              <a:gd name="connsiteY31" fmla="*/ 1112199 h 1978849"/>
              <a:gd name="connsiteX32" fmla="*/ 4367029 w 4606359"/>
              <a:gd name="connsiteY32" fmla="*/ 1140774 h 1978849"/>
              <a:gd name="connsiteX33" fmla="*/ 4379729 w 4606359"/>
              <a:gd name="connsiteY33" fmla="*/ 1147124 h 1978849"/>
              <a:gd name="connsiteX34" fmla="*/ 4595629 w 4606359"/>
              <a:gd name="connsiteY34" fmla="*/ 1315399 h 1978849"/>
              <a:gd name="connsiteX35" fmla="*/ 3995554 w 4606359"/>
              <a:gd name="connsiteY35" fmla="*/ 1829749 h 1978849"/>
              <a:gd name="connsiteX36" fmla="*/ 1725429 w 4606359"/>
              <a:gd name="connsiteY36" fmla="*/ 1972624 h 1978849"/>
              <a:gd name="connsiteX37" fmla="*/ 115704 w 4606359"/>
              <a:gd name="connsiteY37" fmla="*/ 1670999 h 1978849"/>
              <a:gd name="connsiteX38" fmla="*/ 52204 w 4606359"/>
              <a:gd name="connsiteY38" fmla="*/ 1261424 h 1978849"/>
              <a:gd name="connsiteX39" fmla="*/ 522104 w 4606359"/>
              <a:gd name="connsiteY39" fmla="*/ 1150299 h 1978849"/>
              <a:gd name="connsiteX0" fmla="*/ 522104 w 4595630"/>
              <a:gd name="connsiteY0" fmla="*/ 1150299 h 1978849"/>
              <a:gd name="connsiteX1" fmla="*/ 769754 w 4595630"/>
              <a:gd name="connsiteY1" fmla="*/ 1093149 h 1978849"/>
              <a:gd name="connsiteX2" fmla="*/ 1004704 w 4595630"/>
              <a:gd name="connsiteY2" fmla="*/ 988374 h 1978849"/>
              <a:gd name="connsiteX3" fmla="*/ 1109479 w 4595630"/>
              <a:gd name="connsiteY3" fmla="*/ 867724 h 1978849"/>
              <a:gd name="connsiteX4" fmla="*/ 1242829 w 4595630"/>
              <a:gd name="connsiteY4" fmla="*/ 689924 h 1978849"/>
              <a:gd name="connsiteX5" fmla="*/ 1328554 w 4595630"/>
              <a:gd name="connsiteY5" fmla="*/ 458149 h 1978849"/>
              <a:gd name="connsiteX6" fmla="*/ 1303154 w 4595630"/>
              <a:gd name="connsiteY6" fmla="*/ 353374 h 1978849"/>
              <a:gd name="connsiteX7" fmla="*/ 947554 w 4595630"/>
              <a:gd name="connsiteY7" fmla="*/ 327974 h 1978849"/>
              <a:gd name="connsiteX8" fmla="*/ 814204 w 4595630"/>
              <a:gd name="connsiteY8" fmla="*/ 315274 h 1978849"/>
              <a:gd name="connsiteX9" fmla="*/ 595129 w 4595630"/>
              <a:gd name="connsiteY9" fmla="*/ 277174 h 1978849"/>
              <a:gd name="connsiteX10" fmla="*/ 509404 w 4595630"/>
              <a:gd name="connsiteY10" fmla="*/ 229549 h 1978849"/>
              <a:gd name="connsiteX11" fmla="*/ 576079 w 4595630"/>
              <a:gd name="connsiteY11" fmla="*/ 172399 h 1978849"/>
              <a:gd name="connsiteX12" fmla="*/ 842779 w 4595630"/>
              <a:gd name="connsiteY12" fmla="*/ 96199 h 1978849"/>
              <a:gd name="connsiteX13" fmla="*/ 1350779 w 4595630"/>
              <a:gd name="connsiteY13" fmla="*/ 29524 h 1978849"/>
              <a:gd name="connsiteX14" fmla="*/ 1896879 w 4595630"/>
              <a:gd name="connsiteY14" fmla="*/ 4124 h 1978849"/>
              <a:gd name="connsiteX15" fmla="*/ 2550929 w 4595630"/>
              <a:gd name="connsiteY15" fmla="*/ 949 h 1978849"/>
              <a:gd name="connsiteX16" fmla="*/ 3214504 w 4595630"/>
              <a:gd name="connsiteY16" fmla="*/ 13649 h 1978849"/>
              <a:gd name="connsiteX17" fmla="*/ 3522479 w 4595630"/>
              <a:gd name="connsiteY17" fmla="*/ 29524 h 1978849"/>
              <a:gd name="connsiteX18" fmla="*/ 3884429 w 4595630"/>
              <a:gd name="connsiteY18" fmla="*/ 86674 h 1978849"/>
              <a:gd name="connsiteX19" fmla="*/ 4106679 w 4595630"/>
              <a:gd name="connsiteY19" fmla="*/ 140649 h 1978849"/>
              <a:gd name="connsiteX20" fmla="*/ 4220979 w 4595630"/>
              <a:gd name="connsiteY20" fmla="*/ 194624 h 1978849"/>
              <a:gd name="connsiteX21" fmla="*/ 4195579 w 4595630"/>
              <a:gd name="connsiteY21" fmla="*/ 248599 h 1978849"/>
              <a:gd name="connsiteX22" fmla="*/ 4017779 w 4595630"/>
              <a:gd name="connsiteY22" fmla="*/ 289874 h 1978849"/>
              <a:gd name="connsiteX23" fmla="*/ 3741554 w 4595630"/>
              <a:gd name="connsiteY23" fmla="*/ 324799 h 1978849"/>
              <a:gd name="connsiteX24" fmla="*/ 3430404 w 4595630"/>
              <a:gd name="connsiteY24" fmla="*/ 340674 h 1978849"/>
              <a:gd name="connsiteX25" fmla="*/ 3405004 w 4595630"/>
              <a:gd name="connsiteY25" fmla="*/ 416874 h 1978849"/>
              <a:gd name="connsiteX26" fmla="*/ 3446279 w 4595630"/>
              <a:gd name="connsiteY26" fmla="*/ 578799 h 1978849"/>
              <a:gd name="connsiteX27" fmla="*/ 3512954 w 4595630"/>
              <a:gd name="connsiteY27" fmla="*/ 705799 h 1978849"/>
              <a:gd name="connsiteX28" fmla="*/ 3643129 w 4595630"/>
              <a:gd name="connsiteY28" fmla="*/ 877249 h 1978849"/>
              <a:gd name="connsiteX29" fmla="*/ 3811404 w 4595630"/>
              <a:gd name="connsiteY29" fmla="*/ 994724 h 1978849"/>
              <a:gd name="connsiteX30" fmla="*/ 4024129 w 4595630"/>
              <a:gd name="connsiteY30" fmla="*/ 1061399 h 1978849"/>
              <a:gd name="connsiteX31" fmla="*/ 4220979 w 4595630"/>
              <a:gd name="connsiteY31" fmla="*/ 1112199 h 1978849"/>
              <a:gd name="connsiteX32" fmla="*/ 4367029 w 4595630"/>
              <a:gd name="connsiteY32" fmla="*/ 1140774 h 1978849"/>
              <a:gd name="connsiteX33" fmla="*/ 4379729 w 4595630"/>
              <a:gd name="connsiteY33" fmla="*/ 1147124 h 1978849"/>
              <a:gd name="connsiteX34" fmla="*/ 4595629 w 4595630"/>
              <a:gd name="connsiteY34" fmla="*/ 1315399 h 1978849"/>
              <a:gd name="connsiteX35" fmla="*/ 3995554 w 4595630"/>
              <a:gd name="connsiteY35" fmla="*/ 1829749 h 1978849"/>
              <a:gd name="connsiteX36" fmla="*/ 1725429 w 4595630"/>
              <a:gd name="connsiteY36" fmla="*/ 1972624 h 1978849"/>
              <a:gd name="connsiteX37" fmla="*/ 115704 w 4595630"/>
              <a:gd name="connsiteY37" fmla="*/ 1670999 h 1978849"/>
              <a:gd name="connsiteX38" fmla="*/ 52204 w 4595630"/>
              <a:gd name="connsiteY38" fmla="*/ 1261424 h 1978849"/>
              <a:gd name="connsiteX39" fmla="*/ 522104 w 4595630"/>
              <a:gd name="connsiteY39" fmla="*/ 1150299 h 1978849"/>
              <a:gd name="connsiteX0" fmla="*/ 593939 w 4667465"/>
              <a:gd name="connsiteY0" fmla="*/ 1150299 h 1978849"/>
              <a:gd name="connsiteX1" fmla="*/ 841589 w 4667465"/>
              <a:gd name="connsiteY1" fmla="*/ 1093149 h 1978849"/>
              <a:gd name="connsiteX2" fmla="*/ 1076539 w 4667465"/>
              <a:gd name="connsiteY2" fmla="*/ 988374 h 1978849"/>
              <a:gd name="connsiteX3" fmla="*/ 1181314 w 4667465"/>
              <a:gd name="connsiteY3" fmla="*/ 867724 h 1978849"/>
              <a:gd name="connsiteX4" fmla="*/ 1314664 w 4667465"/>
              <a:gd name="connsiteY4" fmla="*/ 689924 h 1978849"/>
              <a:gd name="connsiteX5" fmla="*/ 1400389 w 4667465"/>
              <a:gd name="connsiteY5" fmla="*/ 458149 h 1978849"/>
              <a:gd name="connsiteX6" fmla="*/ 1374989 w 4667465"/>
              <a:gd name="connsiteY6" fmla="*/ 353374 h 1978849"/>
              <a:gd name="connsiteX7" fmla="*/ 1019389 w 4667465"/>
              <a:gd name="connsiteY7" fmla="*/ 327974 h 1978849"/>
              <a:gd name="connsiteX8" fmla="*/ 886039 w 4667465"/>
              <a:gd name="connsiteY8" fmla="*/ 315274 h 1978849"/>
              <a:gd name="connsiteX9" fmla="*/ 666964 w 4667465"/>
              <a:gd name="connsiteY9" fmla="*/ 277174 h 1978849"/>
              <a:gd name="connsiteX10" fmla="*/ 581239 w 4667465"/>
              <a:gd name="connsiteY10" fmla="*/ 229549 h 1978849"/>
              <a:gd name="connsiteX11" fmla="*/ 647914 w 4667465"/>
              <a:gd name="connsiteY11" fmla="*/ 172399 h 1978849"/>
              <a:gd name="connsiteX12" fmla="*/ 914614 w 4667465"/>
              <a:gd name="connsiteY12" fmla="*/ 96199 h 1978849"/>
              <a:gd name="connsiteX13" fmla="*/ 1422614 w 4667465"/>
              <a:gd name="connsiteY13" fmla="*/ 29524 h 1978849"/>
              <a:gd name="connsiteX14" fmla="*/ 1968714 w 4667465"/>
              <a:gd name="connsiteY14" fmla="*/ 4124 h 1978849"/>
              <a:gd name="connsiteX15" fmla="*/ 2622764 w 4667465"/>
              <a:gd name="connsiteY15" fmla="*/ 949 h 1978849"/>
              <a:gd name="connsiteX16" fmla="*/ 3286339 w 4667465"/>
              <a:gd name="connsiteY16" fmla="*/ 13649 h 1978849"/>
              <a:gd name="connsiteX17" fmla="*/ 3594314 w 4667465"/>
              <a:gd name="connsiteY17" fmla="*/ 29524 h 1978849"/>
              <a:gd name="connsiteX18" fmla="*/ 3956264 w 4667465"/>
              <a:gd name="connsiteY18" fmla="*/ 86674 h 1978849"/>
              <a:gd name="connsiteX19" fmla="*/ 4178514 w 4667465"/>
              <a:gd name="connsiteY19" fmla="*/ 140649 h 1978849"/>
              <a:gd name="connsiteX20" fmla="*/ 4292814 w 4667465"/>
              <a:gd name="connsiteY20" fmla="*/ 194624 h 1978849"/>
              <a:gd name="connsiteX21" fmla="*/ 4267414 w 4667465"/>
              <a:gd name="connsiteY21" fmla="*/ 248599 h 1978849"/>
              <a:gd name="connsiteX22" fmla="*/ 4089614 w 4667465"/>
              <a:gd name="connsiteY22" fmla="*/ 289874 h 1978849"/>
              <a:gd name="connsiteX23" fmla="*/ 3813389 w 4667465"/>
              <a:gd name="connsiteY23" fmla="*/ 324799 h 1978849"/>
              <a:gd name="connsiteX24" fmla="*/ 3502239 w 4667465"/>
              <a:gd name="connsiteY24" fmla="*/ 340674 h 1978849"/>
              <a:gd name="connsiteX25" fmla="*/ 3476839 w 4667465"/>
              <a:gd name="connsiteY25" fmla="*/ 416874 h 1978849"/>
              <a:gd name="connsiteX26" fmla="*/ 3518114 w 4667465"/>
              <a:gd name="connsiteY26" fmla="*/ 578799 h 1978849"/>
              <a:gd name="connsiteX27" fmla="*/ 3584789 w 4667465"/>
              <a:gd name="connsiteY27" fmla="*/ 705799 h 1978849"/>
              <a:gd name="connsiteX28" fmla="*/ 3714964 w 4667465"/>
              <a:gd name="connsiteY28" fmla="*/ 877249 h 1978849"/>
              <a:gd name="connsiteX29" fmla="*/ 3883239 w 4667465"/>
              <a:gd name="connsiteY29" fmla="*/ 994724 h 1978849"/>
              <a:gd name="connsiteX30" fmla="*/ 4095964 w 4667465"/>
              <a:gd name="connsiteY30" fmla="*/ 1061399 h 1978849"/>
              <a:gd name="connsiteX31" fmla="*/ 4292814 w 4667465"/>
              <a:gd name="connsiteY31" fmla="*/ 1112199 h 1978849"/>
              <a:gd name="connsiteX32" fmla="*/ 4438864 w 4667465"/>
              <a:gd name="connsiteY32" fmla="*/ 1140774 h 1978849"/>
              <a:gd name="connsiteX33" fmla="*/ 4451564 w 4667465"/>
              <a:gd name="connsiteY33" fmla="*/ 1147124 h 1978849"/>
              <a:gd name="connsiteX34" fmla="*/ 4667464 w 4667465"/>
              <a:gd name="connsiteY34" fmla="*/ 1315399 h 1978849"/>
              <a:gd name="connsiteX35" fmla="*/ 4067389 w 4667465"/>
              <a:gd name="connsiteY35" fmla="*/ 1829749 h 1978849"/>
              <a:gd name="connsiteX36" fmla="*/ 1797264 w 4667465"/>
              <a:gd name="connsiteY36" fmla="*/ 1972624 h 1978849"/>
              <a:gd name="connsiteX37" fmla="*/ 187539 w 4667465"/>
              <a:gd name="connsiteY37" fmla="*/ 1670999 h 1978849"/>
              <a:gd name="connsiteX38" fmla="*/ 124039 w 4667465"/>
              <a:gd name="connsiteY38" fmla="*/ 1261424 h 1978849"/>
              <a:gd name="connsiteX39" fmla="*/ 593939 w 4667465"/>
              <a:gd name="connsiteY39" fmla="*/ 1150299 h 1978849"/>
              <a:gd name="connsiteX0" fmla="*/ 538100 w 4611626"/>
              <a:gd name="connsiteY0" fmla="*/ 1150299 h 1978849"/>
              <a:gd name="connsiteX1" fmla="*/ 785750 w 4611626"/>
              <a:gd name="connsiteY1" fmla="*/ 1093149 h 1978849"/>
              <a:gd name="connsiteX2" fmla="*/ 1020700 w 4611626"/>
              <a:gd name="connsiteY2" fmla="*/ 988374 h 1978849"/>
              <a:gd name="connsiteX3" fmla="*/ 1125475 w 4611626"/>
              <a:gd name="connsiteY3" fmla="*/ 867724 h 1978849"/>
              <a:gd name="connsiteX4" fmla="*/ 1258825 w 4611626"/>
              <a:gd name="connsiteY4" fmla="*/ 689924 h 1978849"/>
              <a:gd name="connsiteX5" fmla="*/ 1344550 w 4611626"/>
              <a:gd name="connsiteY5" fmla="*/ 458149 h 1978849"/>
              <a:gd name="connsiteX6" fmla="*/ 1319150 w 4611626"/>
              <a:gd name="connsiteY6" fmla="*/ 353374 h 1978849"/>
              <a:gd name="connsiteX7" fmla="*/ 963550 w 4611626"/>
              <a:gd name="connsiteY7" fmla="*/ 327974 h 1978849"/>
              <a:gd name="connsiteX8" fmla="*/ 830200 w 4611626"/>
              <a:gd name="connsiteY8" fmla="*/ 315274 h 1978849"/>
              <a:gd name="connsiteX9" fmla="*/ 611125 w 4611626"/>
              <a:gd name="connsiteY9" fmla="*/ 277174 h 1978849"/>
              <a:gd name="connsiteX10" fmla="*/ 525400 w 4611626"/>
              <a:gd name="connsiteY10" fmla="*/ 229549 h 1978849"/>
              <a:gd name="connsiteX11" fmla="*/ 592075 w 4611626"/>
              <a:gd name="connsiteY11" fmla="*/ 172399 h 1978849"/>
              <a:gd name="connsiteX12" fmla="*/ 858775 w 4611626"/>
              <a:gd name="connsiteY12" fmla="*/ 96199 h 1978849"/>
              <a:gd name="connsiteX13" fmla="*/ 1366775 w 4611626"/>
              <a:gd name="connsiteY13" fmla="*/ 29524 h 1978849"/>
              <a:gd name="connsiteX14" fmla="*/ 1912875 w 4611626"/>
              <a:gd name="connsiteY14" fmla="*/ 4124 h 1978849"/>
              <a:gd name="connsiteX15" fmla="*/ 2566925 w 4611626"/>
              <a:gd name="connsiteY15" fmla="*/ 949 h 1978849"/>
              <a:gd name="connsiteX16" fmla="*/ 3230500 w 4611626"/>
              <a:gd name="connsiteY16" fmla="*/ 13649 h 1978849"/>
              <a:gd name="connsiteX17" fmla="*/ 3538475 w 4611626"/>
              <a:gd name="connsiteY17" fmla="*/ 29524 h 1978849"/>
              <a:gd name="connsiteX18" fmla="*/ 3900425 w 4611626"/>
              <a:gd name="connsiteY18" fmla="*/ 86674 h 1978849"/>
              <a:gd name="connsiteX19" fmla="*/ 4122675 w 4611626"/>
              <a:gd name="connsiteY19" fmla="*/ 140649 h 1978849"/>
              <a:gd name="connsiteX20" fmla="*/ 4236975 w 4611626"/>
              <a:gd name="connsiteY20" fmla="*/ 194624 h 1978849"/>
              <a:gd name="connsiteX21" fmla="*/ 4211575 w 4611626"/>
              <a:gd name="connsiteY21" fmla="*/ 248599 h 1978849"/>
              <a:gd name="connsiteX22" fmla="*/ 4033775 w 4611626"/>
              <a:gd name="connsiteY22" fmla="*/ 289874 h 1978849"/>
              <a:gd name="connsiteX23" fmla="*/ 3757550 w 4611626"/>
              <a:gd name="connsiteY23" fmla="*/ 324799 h 1978849"/>
              <a:gd name="connsiteX24" fmla="*/ 3446400 w 4611626"/>
              <a:gd name="connsiteY24" fmla="*/ 340674 h 1978849"/>
              <a:gd name="connsiteX25" fmla="*/ 3421000 w 4611626"/>
              <a:gd name="connsiteY25" fmla="*/ 416874 h 1978849"/>
              <a:gd name="connsiteX26" fmla="*/ 3462275 w 4611626"/>
              <a:gd name="connsiteY26" fmla="*/ 578799 h 1978849"/>
              <a:gd name="connsiteX27" fmla="*/ 3528950 w 4611626"/>
              <a:gd name="connsiteY27" fmla="*/ 705799 h 1978849"/>
              <a:gd name="connsiteX28" fmla="*/ 3659125 w 4611626"/>
              <a:gd name="connsiteY28" fmla="*/ 877249 h 1978849"/>
              <a:gd name="connsiteX29" fmla="*/ 3827400 w 4611626"/>
              <a:gd name="connsiteY29" fmla="*/ 994724 h 1978849"/>
              <a:gd name="connsiteX30" fmla="*/ 4040125 w 4611626"/>
              <a:gd name="connsiteY30" fmla="*/ 1061399 h 1978849"/>
              <a:gd name="connsiteX31" fmla="*/ 4236975 w 4611626"/>
              <a:gd name="connsiteY31" fmla="*/ 1112199 h 1978849"/>
              <a:gd name="connsiteX32" fmla="*/ 4383025 w 4611626"/>
              <a:gd name="connsiteY32" fmla="*/ 1140774 h 1978849"/>
              <a:gd name="connsiteX33" fmla="*/ 4395725 w 4611626"/>
              <a:gd name="connsiteY33" fmla="*/ 1147124 h 1978849"/>
              <a:gd name="connsiteX34" fmla="*/ 4611625 w 4611626"/>
              <a:gd name="connsiteY34" fmla="*/ 1315399 h 1978849"/>
              <a:gd name="connsiteX35" fmla="*/ 4011550 w 4611626"/>
              <a:gd name="connsiteY35" fmla="*/ 1829749 h 1978849"/>
              <a:gd name="connsiteX36" fmla="*/ 1741425 w 4611626"/>
              <a:gd name="connsiteY36" fmla="*/ 1972624 h 1978849"/>
              <a:gd name="connsiteX37" fmla="*/ 131700 w 4611626"/>
              <a:gd name="connsiteY37" fmla="*/ 1670999 h 1978849"/>
              <a:gd name="connsiteX38" fmla="*/ 68200 w 4611626"/>
              <a:gd name="connsiteY38" fmla="*/ 1261424 h 1978849"/>
              <a:gd name="connsiteX39" fmla="*/ 538100 w 4611626"/>
              <a:gd name="connsiteY39" fmla="*/ 1150299 h 1978849"/>
              <a:gd name="connsiteX0" fmla="*/ 538100 w 4611626"/>
              <a:gd name="connsiteY0" fmla="*/ 1150299 h 1978849"/>
              <a:gd name="connsiteX1" fmla="*/ 785750 w 4611626"/>
              <a:gd name="connsiteY1" fmla="*/ 1093149 h 1978849"/>
              <a:gd name="connsiteX2" fmla="*/ 1020700 w 4611626"/>
              <a:gd name="connsiteY2" fmla="*/ 988374 h 1978849"/>
              <a:gd name="connsiteX3" fmla="*/ 1125475 w 4611626"/>
              <a:gd name="connsiteY3" fmla="*/ 867724 h 1978849"/>
              <a:gd name="connsiteX4" fmla="*/ 1258825 w 4611626"/>
              <a:gd name="connsiteY4" fmla="*/ 689924 h 1978849"/>
              <a:gd name="connsiteX5" fmla="*/ 1344550 w 4611626"/>
              <a:gd name="connsiteY5" fmla="*/ 458149 h 1978849"/>
              <a:gd name="connsiteX6" fmla="*/ 1319150 w 4611626"/>
              <a:gd name="connsiteY6" fmla="*/ 353374 h 1978849"/>
              <a:gd name="connsiteX7" fmla="*/ 963550 w 4611626"/>
              <a:gd name="connsiteY7" fmla="*/ 327974 h 1978849"/>
              <a:gd name="connsiteX8" fmla="*/ 830200 w 4611626"/>
              <a:gd name="connsiteY8" fmla="*/ 315274 h 1978849"/>
              <a:gd name="connsiteX9" fmla="*/ 611125 w 4611626"/>
              <a:gd name="connsiteY9" fmla="*/ 277174 h 1978849"/>
              <a:gd name="connsiteX10" fmla="*/ 525400 w 4611626"/>
              <a:gd name="connsiteY10" fmla="*/ 229549 h 1978849"/>
              <a:gd name="connsiteX11" fmla="*/ 592075 w 4611626"/>
              <a:gd name="connsiteY11" fmla="*/ 172399 h 1978849"/>
              <a:gd name="connsiteX12" fmla="*/ 858775 w 4611626"/>
              <a:gd name="connsiteY12" fmla="*/ 96199 h 1978849"/>
              <a:gd name="connsiteX13" fmla="*/ 1366775 w 4611626"/>
              <a:gd name="connsiteY13" fmla="*/ 29524 h 1978849"/>
              <a:gd name="connsiteX14" fmla="*/ 1912875 w 4611626"/>
              <a:gd name="connsiteY14" fmla="*/ 4124 h 1978849"/>
              <a:gd name="connsiteX15" fmla="*/ 2566925 w 4611626"/>
              <a:gd name="connsiteY15" fmla="*/ 949 h 1978849"/>
              <a:gd name="connsiteX16" fmla="*/ 3230500 w 4611626"/>
              <a:gd name="connsiteY16" fmla="*/ 13649 h 1978849"/>
              <a:gd name="connsiteX17" fmla="*/ 3538475 w 4611626"/>
              <a:gd name="connsiteY17" fmla="*/ 29524 h 1978849"/>
              <a:gd name="connsiteX18" fmla="*/ 3900425 w 4611626"/>
              <a:gd name="connsiteY18" fmla="*/ 86674 h 1978849"/>
              <a:gd name="connsiteX19" fmla="*/ 4122675 w 4611626"/>
              <a:gd name="connsiteY19" fmla="*/ 140649 h 1978849"/>
              <a:gd name="connsiteX20" fmla="*/ 4236975 w 4611626"/>
              <a:gd name="connsiteY20" fmla="*/ 194624 h 1978849"/>
              <a:gd name="connsiteX21" fmla="*/ 4211575 w 4611626"/>
              <a:gd name="connsiteY21" fmla="*/ 248599 h 1978849"/>
              <a:gd name="connsiteX22" fmla="*/ 4033775 w 4611626"/>
              <a:gd name="connsiteY22" fmla="*/ 289874 h 1978849"/>
              <a:gd name="connsiteX23" fmla="*/ 3757550 w 4611626"/>
              <a:gd name="connsiteY23" fmla="*/ 324799 h 1978849"/>
              <a:gd name="connsiteX24" fmla="*/ 3446400 w 4611626"/>
              <a:gd name="connsiteY24" fmla="*/ 340674 h 1978849"/>
              <a:gd name="connsiteX25" fmla="*/ 3421000 w 4611626"/>
              <a:gd name="connsiteY25" fmla="*/ 416874 h 1978849"/>
              <a:gd name="connsiteX26" fmla="*/ 3462275 w 4611626"/>
              <a:gd name="connsiteY26" fmla="*/ 578799 h 1978849"/>
              <a:gd name="connsiteX27" fmla="*/ 3528950 w 4611626"/>
              <a:gd name="connsiteY27" fmla="*/ 705799 h 1978849"/>
              <a:gd name="connsiteX28" fmla="*/ 3659125 w 4611626"/>
              <a:gd name="connsiteY28" fmla="*/ 877249 h 1978849"/>
              <a:gd name="connsiteX29" fmla="*/ 3827400 w 4611626"/>
              <a:gd name="connsiteY29" fmla="*/ 994724 h 1978849"/>
              <a:gd name="connsiteX30" fmla="*/ 4040125 w 4611626"/>
              <a:gd name="connsiteY30" fmla="*/ 1061399 h 1978849"/>
              <a:gd name="connsiteX31" fmla="*/ 4236975 w 4611626"/>
              <a:gd name="connsiteY31" fmla="*/ 1112199 h 1978849"/>
              <a:gd name="connsiteX32" fmla="*/ 4383025 w 4611626"/>
              <a:gd name="connsiteY32" fmla="*/ 1140774 h 1978849"/>
              <a:gd name="connsiteX33" fmla="*/ 4395725 w 4611626"/>
              <a:gd name="connsiteY33" fmla="*/ 1147124 h 1978849"/>
              <a:gd name="connsiteX34" fmla="*/ 4611625 w 4611626"/>
              <a:gd name="connsiteY34" fmla="*/ 1315399 h 1978849"/>
              <a:gd name="connsiteX35" fmla="*/ 4011550 w 4611626"/>
              <a:gd name="connsiteY35" fmla="*/ 1829749 h 1978849"/>
              <a:gd name="connsiteX36" fmla="*/ 1741425 w 4611626"/>
              <a:gd name="connsiteY36" fmla="*/ 1972624 h 1978849"/>
              <a:gd name="connsiteX37" fmla="*/ 131700 w 4611626"/>
              <a:gd name="connsiteY37" fmla="*/ 1670999 h 1978849"/>
              <a:gd name="connsiteX38" fmla="*/ 68200 w 4611626"/>
              <a:gd name="connsiteY38" fmla="*/ 1286824 h 1978849"/>
              <a:gd name="connsiteX39" fmla="*/ 538100 w 4611626"/>
              <a:gd name="connsiteY39" fmla="*/ 1150299 h 1978849"/>
              <a:gd name="connsiteX0" fmla="*/ 538100 w 4611626"/>
              <a:gd name="connsiteY0" fmla="*/ 1150299 h 1978849"/>
              <a:gd name="connsiteX1" fmla="*/ 785750 w 4611626"/>
              <a:gd name="connsiteY1" fmla="*/ 1093149 h 1978849"/>
              <a:gd name="connsiteX2" fmla="*/ 1020700 w 4611626"/>
              <a:gd name="connsiteY2" fmla="*/ 988374 h 1978849"/>
              <a:gd name="connsiteX3" fmla="*/ 1125475 w 4611626"/>
              <a:gd name="connsiteY3" fmla="*/ 867724 h 1978849"/>
              <a:gd name="connsiteX4" fmla="*/ 1258825 w 4611626"/>
              <a:gd name="connsiteY4" fmla="*/ 689924 h 1978849"/>
              <a:gd name="connsiteX5" fmla="*/ 1344550 w 4611626"/>
              <a:gd name="connsiteY5" fmla="*/ 458149 h 1978849"/>
              <a:gd name="connsiteX6" fmla="*/ 1319150 w 4611626"/>
              <a:gd name="connsiteY6" fmla="*/ 353374 h 1978849"/>
              <a:gd name="connsiteX7" fmla="*/ 963550 w 4611626"/>
              <a:gd name="connsiteY7" fmla="*/ 327974 h 1978849"/>
              <a:gd name="connsiteX8" fmla="*/ 830200 w 4611626"/>
              <a:gd name="connsiteY8" fmla="*/ 315274 h 1978849"/>
              <a:gd name="connsiteX9" fmla="*/ 611125 w 4611626"/>
              <a:gd name="connsiteY9" fmla="*/ 277174 h 1978849"/>
              <a:gd name="connsiteX10" fmla="*/ 525400 w 4611626"/>
              <a:gd name="connsiteY10" fmla="*/ 229549 h 1978849"/>
              <a:gd name="connsiteX11" fmla="*/ 592075 w 4611626"/>
              <a:gd name="connsiteY11" fmla="*/ 172399 h 1978849"/>
              <a:gd name="connsiteX12" fmla="*/ 858775 w 4611626"/>
              <a:gd name="connsiteY12" fmla="*/ 96199 h 1978849"/>
              <a:gd name="connsiteX13" fmla="*/ 1366775 w 4611626"/>
              <a:gd name="connsiteY13" fmla="*/ 29524 h 1978849"/>
              <a:gd name="connsiteX14" fmla="*/ 1912875 w 4611626"/>
              <a:gd name="connsiteY14" fmla="*/ 4124 h 1978849"/>
              <a:gd name="connsiteX15" fmla="*/ 2566925 w 4611626"/>
              <a:gd name="connsiteY15" fmla="*/ 949 h 1978849"/>
              <a:gd name="connsiteX16" fmla="*/ 3230500 w 4611626"/>
              <a:gd name="connsiteY16" fmla="*/ 13649 h 1978849"/>
              <a:gd name="connsiteX17" fmla="*/ 3538475 w 4611626"/>
              <a:gd name="connsiteY17" fmla="*/ 29524 h 1978849"/>
              <a:gd name="connsiteX18" fmla="*/ 3900425 w 4611626"/>
              <a:gd name="connsiteY18" fmla="*/ 86674 h 1978849"/>
              <a:gd name="connsiteX19" fmla="*/ 4122675 w 4611626"/>
              <a:gd name="connsiteY19" fmla="*/ 140649 h 1978849"/>
              <a:gd name="connsiteX20" fmla="*/ 4236975 w 4611626"/>
              <a:gd name="connsiteY20" fmla="*/ 194624 h 1978849"/>
              <a:gd name="connsiteX21" fmla="*/ 4211575 w 4611626"/>
              <a:gd name="connsiteY21" fmla="*/ 248599 h 1978849"/>
              <a:gd name="connsiteX22" fmla="*/ 4033775 w 4611626"/>
              <a:gd name="connsiteY22" fmla="*/ 289874 h 1978849"/>
              <a:gd name="connsiteX23" fmla="*/ 3757550 w 4611626"/>
              <a:gd name="connsiteY23" fmla="*/ 324799 h 1978849"/>
              <a:gd name="connsiteX24" fmla="*/ 3446400 w 4611626"/>
              <a:gd name="connsiteY24" fmla="*/ 340674 h 1978849"/>
              <a:gd name="connsiteX25" fmla="*/ 3421000 w 4611626"/>
              <a:gd name="connsiteY25" fmla="*/ 416874 h 1978849"/>
              <a:gd name="connsiteX26" fmla="*/ 3462275 w 4611626"/>
              <a:gd name="connsiteY26" fmla="*/ 578799 h 1978849"/>
              <a:gd name="connsiteX27" fmla="*/ 3528950 w 4611626"/>
              <a:gd name="connsiteY27" fmla="*/ 705799 h 1978849"/>
              <a:gd name="connsiteX28" fmla="*/ 3659125 w 4611626"/>
              <a:gd name="connsiteY28" fmla="*/ 877249 h 1978849"/>
              <a:gd name="connsiteX29" fmla="*/ 3827400 w 4611626"/>
              <a:gd name="connsiteY29" fmla="*/ 994724 h 1978849"/>
              <a:gd name="connsiteX30" fmla="*/ 4040125 w 4611626"/>
              <a:gd name="connsiteY30" fmla="*/ 1061399 h 1978849"/>
              <a:gd name="connsiteX31" fmla="*/ 4236975 w 4611626"/>
              <a:gd name="connsiteY31" fmla="*/ 1112199 h 1978849"/>
              <a:gd name="connsiteX32" fmla="*/ 4383025 w 4611626"/>
              <a:gd name="connsiteY32" fmla="*/ 1140774 h 1978849"/>
              <a:gd name="connsiteX33" fmla="*/ 4395725 w 4611626"/>
              <a:gd name="connsiteY33" fmla="*/ 1147124 h 1978849"/>
              <a:gd name="connsiteX34" fmla="*/ 4611625 w 4611626"/>
              <a:gd name="connsiteY34" fmla="*/ 1315399 h 1978849"/>
              <a:gd name="connsiteX35" fmla="*/ 4011550 w 4611626"/>
              <a:gd name="connsiteY35" fmla="*/ 1829749 h 1978849"/>
              <a:gd name="connsiteX36" fmla="*/ 1741425 w 4611626"/>
              <a:gd name="connsiteY36" fmla="*/ 1972624 h 1978849"/>
              <a:gd name="connsiteX37" fmla="*/ 131700 w 4611626"/>
              <a:gd name="connsiteY37" fmla="*/ 1670999 h 1978849"/>
              <a:gd name="connsiteX38" fmla="*/ 68200 w 4611626"/>
              <a:gd name="connsiteY38" fmla="*/ 1286824 h 1978849"/>
              <a:gd name="connsiteX39" fmla="*/ 538100 w 4611626"/>
              <a:gd name="connsiteY39" fmla="*/ 1150299 h 1978849"/>
              <a:gd name="connsiteX0" fmla="*/ 543772 w 4617298"/>
              <a:gd name="connsiteY0" fmla="*/ 1150299 h 1978849"/>
              <a:gd name="connsiteX1" fmla="*/ 791422 w 4617298"/>
              <a:gd name="connsiteY1" fmla="*/ 1093149 h 1978849"/>
              <a:gd name="connsiteX2" fmla="*/ 1026372 w 4617298"/>
              <a:gd name="connsiteY2" fmla="*/ 988374 h 1978849"/>
              <a:gd name="connsiteX3" fmla="*/ 1131147 w 4617298"/>
              <a:gd name="connsiteY3" fmla="*/ 867724 h 1978849"/>
              <a:gd name="connsiteX4" fmla="*/ 1264497 w 4617298"/>
              <a:gd name="connsiteY4" fmla="*/ 689924 h 1978849"/>
              <a:gd name="connsiteX5" fmla="*/ 1350222 w 4617298"/>
              <a:gd name="connsiteY5" fmla="*/ 458149 h 1978849"/>
              <a:gd name="connsiteX6" fmla="*/ 1324822 w 4617298"/>
              <a:gd name="connsiteY6" fmla="*/ 353374 h 1978849"/>
              <a:gd name="connsiteX7" fmla="*/ 969222 w 4617298"/>
              <a:gd name="connsiteY7" fmla="*/ 327974 h 1978849"/>
              <a:gd name="connsiteX8" fmla="*/ 835872 w 4617298"/>
              <a:gd name="connsiteY8" fmla="*/ 315274 h 1978849"/>
              <a:gd name="connsiteX9" fmla="*/ 616797 w 4617298"/>
              <a:gd name="connsiteY9" fmla="*/ 277174 h 1978849"/>
              <a:gd name="connsiteX10" fmla="*/ 531072 w 4617298"/>
              <a:gd name="connsiteY10" fmla="*/ 229549 h 1978849"/>
              <a:gd name="connsiteX11" fmla="*/ 597747 w 4617298"/>
              <a:gd name="connsiteY11" fmla="*/ 172399 h 1978849"/>
              <a:gd name="connsiteX12" fmla="*/ 864447 w 4617298"/>
              <a:gd name="connsiteY12" fmla="*/ 96199 h 1978849"/>
              <a:gd name="connsiteX13" fmla="*/ 1372447 w 4617298"/>
              <a:gd name="connsiteY13" fmla="*/ 29524 h 1978849"/>
              <a:gd name="connsiteX14" fmla="*/ 1918547 w 4617298"/>
              <a:gd name="connsiteY14" fmla="*/ 4124 h 1978849"/>
              <a:gd name="connsiteX15" fmla="*/ 2572597 w 4617298"/>
              <a:gd name="connsiteY15" fmla="*/ 949 h 1978849"/>
              <a:gd name="connsiteX16" fmla="*/ 3236172 w 4617298"/>
              <a:gd name="connsiteY16" fmla="*/ 13649 h 1978849"/>
              <a:gd name="connsiteX17" fmla="*/ 3544147 w 4617298"/>
              <a:gd name="connsiteY17" fmla="*/ 29524 h 1978849"/>
              <a:gd name="connsiteX18" fmla="*/ 3906097 w 4617298"/>
              <a:gd name="connsiteY18" fmla="*/ 86674 h 1978849"/>
              <a:gd name="connsiteX19" fmla="*/ 4128347 w 4617298"/>
              <a:gd name="connsiteY19" fmla="*/ 140649 h 1978849"/>
              <a:gd name="connsiteX20" fmla="*/ 4242647 w 4617298"/>
              <a:gd name="connsiteY20" fmla="*/ 194624 h 1978849"/>
              <a:gd name="connsiteX21" fmla="*/ 4217247 w 4617298"/>
              <a:gd name="connsiteY21" fmla="*/ 248599 h 1978849"/>
              <a:gd name="connsiteX22" fmla="*/ 4039447 w 4617298"/>
              <a:gd name="connsiteY22" fmla="*/ 289874 h 1978849"/>
              <a:gd name="connsiteX23" fmla="*/ 3763222 w 4617298"/>
              <a:gd name="connsiteY23" fmla="*/ 324799 h 1978849"/>
              <a:gd name="connsiteX24" fmla="*/ 3452072 w 4617298"/>
              <a:gd name="connsiteY24" fmla="*/ 340674 h 1978849"/>
              <a:gd name="connsiteX25" fmla="*/ 3426672 w 4617298"/>
              <a:gd name="connsiteY25" fmla="*/ 416874 h 1978849"/>
              <a:gd name="connsiteX26" fmla="*/ 3467947 w 4617298"/>
              <a:gd name="connsiteY26" fmla="*/ 578799 h 1978849"/>
              <a:gd name="connsiteX27" fmla="*/ 3534622 w 4617298"/>
              <a:gd name="connsiteY27" fmla="*/ 705799 h 1978849"/>
              <a:gd name="connsiteX28" fmla="*/ 3664797 w 4617298"/>
              <a:gd name="connsiteY28" fmla="*/ 877249 h 1978849"/>
              <a:gd name="connsiteX29" fmla="*/ 3833072 w 4617298"/>
              <a:gd name="connsiteY29" fmla="*/ 994724 h 1978849"/>
              <a:gd name="connsiteX30" fmla="*/ 4045797 w 4617298"/>
              <a:gd name="connsiteY30" fmla="*/ 1061399 h 1978849"/>
              <a:gd name="connsiteX31" fmla="*/ 4242647 w 4617298"/>
              <a:gd name="connsiteY31" fmla="*/ 1112199 h 1978849"/>
              <a:gd name="connsiteX32" fmla="*/ 4388697 w 4617298"/>
              <a:gd name="connsiteY32" fmla="*/ 1140774 h 1978849"/>
              <a:gd name="connsiteX33" fmla="*/ 4401397 w 4617298"/>
              <a:gd name="connsiteY33" fmla="*/ 1147124 h 1978849"/>
              <a:gd name="connsiteX34" fmla="*/ 4617297 w 4617298"/>
              <a:gd name="connsiteY34" fmla="*/ 1315399 h 1978849"/>
              <a:gd name="connsiteX35" fmla="*/ 4017222 w 4617298"/>
              <a:gd name="connsiteY35" fmla="*/ 1829749 h 1978849"/>
              <a:gd name="connsiteX36" fmla="*/ 1747097 w 4617298"/>
              <a:gd name="connsiteY36" fmla="*/ 1972624 h 1978849"/>
              <a:gd name="connsiteX37" fmla="*/ 137372 w 4617298"/>
              <a:gd name="connsiteY37" fmla="*/ 1670999 h 1978849"/>
              <a:gd name="connsiteX38" fmla="*/ 61172 w 4617298"/>
              <a:gd name="connsiteY38" fmla="*/ 1337624 h 1978849"/>
              <a:gd name="connsiteX39" fmla="*/ 543772 w 4617298"/>
              <a:gd name="connsiteY39" fmla="*/ 1150299 h 197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17298" h="1978849">
                <a:moveTo>
                  <a:pt x="543772" y="1150299"/>
                </a:moveTo>
                <a:cubicBezTo>
                  <a:pt x="665480" y="1109553"/>
                  <a:pt x="710989" y="1120136"/>
                  <a:pt x="791422" y="1093149"/>
                </a:cubicBezTo>
                <a:cubicBezTo>
                  <a:pt x="871855" y="1066162"/>
                  <a:pt x="969751" y="1025945"/>
                  <a:pt x="1026372" y="988374"/>
                </a:cubicBezTo>
                <a:cubicBezTo>
                  <a:pt x="1082993" y="950803"/>
                  <a:pt x="1091460" y="917466"/>
                  <a:pt x="1131147" y="867724"/>
                </a:cubicBezTo>
                <a:cubicBezTo>
                  <a:pt x="1170835" y="817982"/>
                  <a:pt x="1227985" y="758186"/>
                  <a:pt x="1264497" y="689924"/>
                </a:cubicBezTo>
                <a:cubicBezTo>
                  <a:pt x="1301009" y="621662"/>
                  <a:pt x="1340168" y="514241"/>
                  <a:pt x="1350222" y="458149"/>
                </a:cubicBezTo>
                <a:cubicBezTo>
                  <a:pt x="1360276" y="402057"/>
                  <a:pt x="1388322" y="375070"/>
                  <a:pt x="1324822" y="353374"/>
                </a:cubicBezTo>
                <a:cubicBezTo>
                  <a:pt x="1261322" y="331678"/>
                  <a:pt x="1050714" y="334324"/>
                  <a:pt x="969222" y="327974"/>
                </a:cubicBezTo>
                <a:cubicBezTo>
                  <a:pt x="887730" y="321624"/>
                  <a:pt x="894609" y="323741"/>
                  <a:pt x="835872" y="315274"/>
                </a:cubicBezTo>
                <a:cubicBezTo>
                  <a:pt x="777135" y="306807"/>
                  <a:pt x="667597" y="291461"/>
                  <a:pt x="616797" y="277174"/>
                </a:cubicBezTo>
                <a:cubicBezTo>
                  <a:pt x="565997" y="262887"/>
                  <a:pt x="534247" y="247012"/>
                  <a:pt x="531072" y="229549"/>
                </a:cubicBezTo>
                <a:cubicBezTo>
                  <a:pt x="527897" y="212087"/>
                  <a:pt x="542185" y="194624"/>
                  <a:pt x="597747" y="172399"/>
                </a:cubicBezTo>
                <a:cubicBezTo>
                  <a:pt x="653309" y="150174"/>
                  <a:pt x="735331" y="120011"/>
                  <a:pt x="864447" y="96199"/>
                </a:cubicBezTo>
                <a:cubicBezTo>
                  <a:pt x="993563" y="72387"/>
                  <a:pt x="1196764" y="44870"/>
                  <a:pt x="1372447" y="29524"/>
                </a:cubicBezTo>
                <a:cubicBezTo>
                  <a:pt x="1548130" y="14178"/>
                  <a:pt x="1718522" y="8886"/>
                  <a:pt x="1918547" y="4124"/>
                </a:cubicBezTo>
                <a:cubicBezTo>
                  <a:pt x="2118572" y="-639"/>
                  <a:pt x="2352993" y="-638"/>
                  <a:pt x="2572597" y="949"/>
                </a:cubicBezTo>
                <a:cubicBezTo>
                  <a:pt x="2792201" y="2536"/>
                  <a:pt x="3074247" y="8886"/>
                  <a:pt x="3236172" y="13649"/>
                </a:cubicBezTo>
                <a:cubicBezTo>
                  <a:pt x="3398097" y="18411"/>
                  <a:pt x="3432493" y="17353"/>
                  <a:pt x="3544147" y="29524"/>
                </a:cubicBezTo>
                <a:cubicBezTo>
                  <a:pt x="3655801" y="41695"/>
                  <a:pt x="3808730" y="68153"/>
                  <a:pt x="3906097" y="86674"/>
                </a:cubicBezTo>
                <a:cubicBezTo>
                  <a:pt x="4003464" y="105195"/>
                  <a:pt x="4072255" y="122657"/>
                  <a:pt x="4128347" y="140649"/>
                </a:cubicBezTo>
                <a:cubicBezTo>
                  <a:pt x="4184439" y="158641"/>
                  <a:pt x="4227830" y="176632"/>
                  <a:pt x="4242647" y="194624"/>
                </a:cubicBezTo>
                <a:cubicBezTo>
                  <a:pt x="4257464" y="212616"/>
                  <a:pt x="4251114" y="232724"/>
                  <a:pt x="4217247" y="248599"/>
                </a:cubicBezTo>
                <a:cubicBezTo>
                  <a:pt x="4183380" y="264474"/>
                  <a:pt x="4115118" y="277174"/>
                  <a:pt x="4039447" y="289874"/>
                </a:cubicBezTo>
                <a:cubicBezTo>
                  <a:pt x="3963776" y="302574"/>
                  <a:pt x="3861118" y="316332"/>
                  <a:pt x="3763222" y="324799"/>
                </a:cubicBezTo>
                <a:cubicBezTo>
                  <a:pt x="3665326" y="333266"/>
                  <a:pt x="3508164" y="325328"/>
                  <a:pt x="3452072" y="340674"/>
                </a:cubicBezTo>
                <a:cubicBezTo>
                  <a:pt x="3395980" y="356020"/>
                  <a:pt x="3424026" y="377187"/>
                  <a:pt x="3426672" y="416874"/>
                </a:cubicBezTo>
                <a:cubicBezTo>
                  <a:pt x="3429318" y="456561"/>
                  <a:pt x="3449955" y="530645"/>
                  <a:pt x="3467947" y="578799"/>
                </a:cubicBezTo>
                <a:cubicBezTo>
                  <a:pt x="3485939" y="626953"/>
                  <a:pt x="3501814" y="656057"/>
                  <a:pt x="3534622" y="705799"/>
                </a:cubicBezTo>
                <a:cubicBezTo>
                  <a:pt x="3567430" y="755541"/>
                  <a:pt x="3615055" y="829095"/>
                  <a:pt x="3664797" y="877249"/>
                </a:cubicBezTo>
                <a:cubicBezTo>
                  <a:pt x="3714539" y="925403"/>
                  <a:pt x="3769572" y="964032"/>
                  <a:pt x="3833072" y="994724"/>
                </a:cubicBezTo>
                <a:cubicBezTo>
                  <a:pt x="3896572" y="1025416"/>
                  <a:pt x="3977535" y="1041820"/>
                  <a:pt x="4045797" y="1061399"/>
                </a:cubicBezTo>
                <a:cubicBezTo>
                  <a:pt x="4114059" y="1080978"/>
                  <a:pt x="4185497" y="1098970"/>
                  <a:pt x="4242647" y="1112199"/>
                </a:cubicBezTo>
                <a:cubicBezTo>
                  <a:pt x="4299797" y="1125428"/>
                  <a:pt x="4362239" y="1134953"/>
                  <a:pt x="4388697" y="1140774"/>
                </a:cubicBezTo>
                <a:cubicBezTo>
                  <a:pt x="4415155" y="1146595"/>
                  <a:pt x="4363297" y="1118020"/>
                  <a:pt x="4401397" y="1147124"/>
                </a:cubicBezTo>
                <a:cubicBezTo>
                  <a:pt x="4439497" y="1176228"/>
                  <a:pt x="4617826" y="1201628"/>
                  <a:pt x="4617297" y="1315399"/>
                </a:cubicBezTo>
                <a:cubicBezTo>
                  <a:pt x="4616768" y="1429170"/>
                  <a:pt x="4495589" y="1720212"/>
                  <a:pt x="4017222" y="1829749"/>
                </a:cubicBezTo>
                <a:cubicBezTo>
                  <a:pt x="3538855" y="1939287"/>
                  <a:pt x="2393739" y="1999082"/>
                  <a:pt x="1747097" y="1972624"/>
                </a:cubicBezTo>
                <a:cubicBezTo>
                  <a:pt x="1100455" y="1946166"/>
                  <a:pt x="441643" y="1701691"/>
                  <a:pt x="137372" y="1670999"/>
                </a:cubicBezTo>
                <a:cubicBezTo>
                  <a:pt x="-84349" y="1500607"/>
                  <a:pt x="18839" y="1462507"/>
                  <a:pt x="61172" y="1337624"/>
                </a:cubicBezTo>
                <a:cubicBezTo>
                  <a:pt x="103505" y="1212741"/>
                  <a:pt x="422064" y="1191045"/>
                  <a:pt x="543772" y="1150299"/>
                </a:cubicBezTo>
                <a:close/>
              </a:path>
            </a:pathLst>
          </a:custGeom>
          <a:gradFill flip="none" rotWithShape="1">
            <a:gsLst>
              <a:gs pos="0">
                <a:srgbClr val="4472C4">
                  <a:shade val="30000"/>
                  <a:satMod val="115000"/>
                  <a:alpha val="45000"/>
                </a:srgbClr>
              </a:gs>
              <a:gs pos="100000">
                <a:srgbClr val="4472C4">
                  <a:shade val="100000"/>
                  <a:satMod val="115000"/>
                  <a:alpha val="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Gill Sans Light"/>
              <a:ea typeface="+mn-ea"/>
              <a:cs typeface="+mn-cs"/>
            </a:endParaRPr>
          </a:p>
        </p:txBody>
      </p:sp>
    </p:spTree>
    <p:extLst>
      <p:ext uri="{BB962C8B-B14F-4D97-AF65-F5344CB8AC3E}">
        <p14:creationId xmlns:p14="http://schemas.microsoft.com/office/powerpoint/2010/main" val="85291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5185502-8F67-C501-C9E2-08201E9ACBBC}"/>
              </a:ext>
            </a:extLst>
          </p:cNvPr>
          <p:cNvSpPr>
            <a:spLocks noGrp="1"/>
          </p:cNvSpPr>
          <p:nvPr>
            <p:ph type="ftr"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rial"/>
                <a:ea typeface="+mn-ea"/>
                <a:cs typeface="+mn-cs"/>
              </a:rPr>
              <a:t>EQUS Autumn School, Noosa, May 9th 2024.</a:t>
            </a:r>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6" name="Slide Number Placeholder 5">
            <a:extLst>
              <a:ext uri="{FF2B5EF4-FFF2-40B4-BE49-F238E27FC236}">
                <a16:creationId xmlns:a16="http://schemas.microsoft.com/office/drawing/2014/main" id="{E3E23579-8E0D-C6FB-13E1-9C438D45624B}"/>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1B136F-0AFA-45B7-80BF-50EAD7AC674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12" name="Picture 11" descr="A light in the dark&#10;&#10;Description automatically generated with low confidence">
            <a:extLst>
              <a:ext uri="{FF2B5EF4-FFF2-40B4-BE49-F238E27FC236}">
                <a16:creationId xmlns:a16="http://schemas.microsoft.com/office/drawing/2014/main" id="{A8A3472A-59FE-FCCB-9301-6B08E3AC10E5}"/>
              </a:ext>
            </a:extLst>
          </p:cNvPr>
          <p:cNvPicPr>
            <a:picLocks noChangeAspect="1"/>
          </p:cNvPicPr>
          <p:nvPr/>
        </p:nvPicPr>
        <p:blipFill rotWithShape="1">
          <a:blip r:embed="rId2">
            <a:extLst>
              <a:ext uri="{28A0092B-C50C-407E-A947-70E740481C1C}">
                <a14:useLocalDpi xmlns:a14="http://schemas.microsoft.com/office/drawing/2010/main" val="0"/>
              </a:ext>
            </a:extLst>
          </a:blip>
          <a:srcRect t="14568" b="29182"/>
          <a:stretch/>
        </p:blipFill>
        <p:spPr>
          <a:xfrm>
            <a:off x="1075294" y="1631679"/>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3" name="Picture 12" descr="Background pattern&#10;&#10;Description automatically generated">
            <a:extLst>
              <a:ext uri="{FF2B5EF4-FFF2-40B4-BE49-F238E27FC236}">
                <a16:creationId xmlns:a16="http://schemas.microsoft.com/office/drawing/2014/main" id="{2E60713F-0473-E401-EF62-FA40A56335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51" r="17350" b="2"/>
          <a:stretch/>
        </p:blipFill>
        <p:spPr>
          <a:xfrm>
            <a:off x="3685802" y="1631679"/>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4" name="Picture 13" descr="A black circle on a grey surface&#10;&#10;Description automatically generated with low confidence">
            <a:extLst>
              <a:ext uri="{FF2B5EF4-FFF2-40B4-BE49-F238E27FC236}">
                <a16:creationId xmlns:a16="http://schemas.microsoft.com/office/drawing/2014/main" id="{3FB2FAB6-CD0E-3335-B8BD-97EDBCD49F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024" r="10724" b="-2"/>
          <a:stretch/>
        </p:blipFill>
        <p:spPr>
          <a:xfrm>
            <a:off x="6296310" y="1631679"/>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5" name="Picture 14" descr="A picture containing green&#10;&#10;Description automatically generated">
            <a:extLst>
              <a:ext uri="{FF2B5EF4-FFF2-40B4-BE49-F238E27FC236}">
                <a16:creationId xmlns:a16="http://schemas.microsoft.com/office/drawing/2014/main" id="{9F98BA95-60CF-8268-2FEE-B0361AAF665F}"/>
              </a:ext>
            </a:extLst>
          </p:cNvPr>
          <p:cNvPicPr>
            <a:picLocks noChangeAspect="1"/>
          </p:cNvPicPr>
          <p:nvPr/>
        </p:nvPicPr>
        <p:blipFill rotWithShape="1">
          <a:blip r:embed="rId5">
            <a:extLst>
              <a:ext uri="{28A0092B-C50C-407E-A947-70E740481C1C}">
                <a14:useLocalDpi xmlns:a14="http://schemas.microsoft.com/office/drawing/2010/main" val="0"/>
              </a:ext>
            </a:extLst>
          </a:blip>
          <a:srcRect l="13351" r="11649"/>
          <a:stretch/>
        </p:blipFill>
        <p:spPr>
          <a:xfrm>
            <a:off x="8906818" y="1631679"/>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16" name="TextBox 15">
            <a:extLst>
              <a:ext uri="{FF2B5EF4-FFF2-40B4-BE49-F238E27FC236}">
                <a16:creationId xmlns:a16="http://schemas.microsoft.com/office/drawing/2014/main" id="{5E653D06-8919-F5FE-0CC5-E7557F142E46}"/>
              </a:ext>
            </a:extLst>
          </p:cNvPr>
          <p:cNvSpPr txBox="1"/>
          <p:nvPr/>
        </p:nvSpPr>
        <p:spPr>
          <a:xfrm>
            <a:off x="645376" y="4820398"/>
            <a:ext cx="3270033"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black"/>
                </a:solidFill>
                <a:effectLst/>
                <a:uLnTx/>
                <a:uFillTx/>
                <a:latin typeface="Gill Sans Light"/>
                <a:ea typeface="+mn-ea"/>
                <a:cs typeface="Gill Sans Light"/>
              </a:rPr>
              <a:t>Nature </a:t>
            </a:r>
            <a:r>
              <a:rPr kumimoji="0" lang="fr-FR" sz="1400" b="0" i="1" u="none" strike="noStrike" kern="1200" cap="none" spc="0" normalizeH="0" baseline="0" noProof="0" dirty="0" err="1">
                <a:ln>
                  <a:noFill/>
                </a:ln>
                <a:solidFill>
                  <a:prstClr val="black"/>
                </a:solidFill>
                <a:effectLst/>
                <a:uLnTx/>
                <a:uFillTx/>
                <a:latin typeface="Gill Sans Light"/>
                <a:ea typeface="+mn-ea"/>
                <a:cs typeface="Gill Sans Light"/>
              </a:rPr>
              <a:t>Physics</a:t>
            </a:r>
            <a:r>
              <a:rPr kumimoji="0" lang="fr-FR" sz="1400" b="0" i="0" u="none" strike="noStrike" kern="1200" cap="none" spc="0" normalizeH="0" baseline="0" noProof="0" dirty="0">
                <a:ln>
                  <a:noFill/>
                </a:ln>
                <a:solidFill>
                  <a:prstClr val="black"/>
                </a:solidFill>
                <a:effectLst/>
                <a:uLnTx/>
                <a:uFillTx/>
                <a:latin typeface="Gill Sans Light"/>
                <a:ea typeface="+mn-ea"/>
                <a:cs typeface="Gill Sans Light"/>
              </a:rPr>
              <a:t> </a:t>
            </a:r>
            <a:r>
              <a:rPr kumimoji="0" lang="fr-FR" sz="1400" b="1" i="0" u="none" strike="noStrike" kern="1200" cap="none" spc="0" normalizeH="0" baseline="0" noProof="0" dirty="0">
                <a:ln>
                  <a:noFill/>
                </a:ln>
                <a:solidFill>
                  <a:prstClr val="black"/>
                </a:solidFill>
                <a:effectLst/>
                <a:uLnTx/>
                <a:uFillTx/>
                <a:latin typeface="Gill Sans Light"/>
                <a:ea typeface="+mn-ea"/>
                <a:cs typeface="Gill Sans Light"/>
              </a:rPr>
              <a:t>12</a:t>
            </a:r>
            <a:r>
              <a:rPr kumimoji="0" lang="fr-FR" sz="1400" b="0" i="0" u="none" strike="noStrike" kern="1200" cap="none" spc="0" normalizeH="0" baseline="0" noProof="0" dirty="0">
                <a:ln>
                  <a:noFill/>
                </a:ln>
                <a:solidFill>
                  <a:prstClr val="black"/>
                </a:solidFill>
                <a:effectLst/>
                <a:uLnTx/>
                <a:uFillTx/>
                <a:latin typeface="Gill Sans Light"/>
                <a:ea typeface="+mn-ea"/>
                <a:cs typeface="Gill Sans Light"/>
              </a:rPr>
              <a:t>, 788, 2016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Gill Sans Light"/>
                <a:ea typeface="+mn-ea"/>
                <a:cs typeface="Gill Sans Light"/>
              </a:rPr>
              <a:t>Physical Review X</a:t>
            </a:r>
            <a:r>
              <a:rPr kumimoji="0" lang="en-US" sz="1400" b="0" i="0" u="none" strike="noStrike" kern="1200" cap="none" spc="0" normalizeH="0" baseline="0" noProof="0" dirty="0">
                <a:ln>
                  <a:noFill/>
                </a:ln>
                <a:solidFill>
                  <a:prstClr val="black"/>
                </a:solidFill>
                <a:effectLst/>
                <a:uLnTx/>
                <a:uFillTx/>
                <a:latin typeface="Gill Sans Light"/>
                <a:ea typeface="+mn-ea"/>
                <a:cs typeface="Gill Sans Light"/>
              </a:rPr>
              <a:t>, </a:t>
            </a:r>
            <a:r>
              <a:rPr kumimoji="0" lang="en-US" sz="1400" b="1" i="0" u="none" strike="noStrike" kern="1200" cap="none" spc="0" normalizeH="0" baseline="0" noProof="0" dirty="0">
                <a:ln>
                  <a:noFill/>
                </a:ln>
                <a:solidFill>
                  <a:prstClr val="black"/>
                </a:solidFill>
                <a:effectLst/>
                <a:uLnTx/>
                <a:uFillTx/>
                <a:latin typeface="Gill Sans Light"/>
                <a:ea typeface="+mn-ea"/>
                <a:cs typeface="Gill Sans Light"/>
              </a:rPr>
              <a:t>6</a:t>
            </a:r>
            <a:r>
              <a:rPr kumimoji="0" lang="en-US" sz="1400" b="0" i="0" u="none" strike="noStrike" kern="1200" cap="none" spc="0" normalizeH="0" baseline="0" noProof="0" dirty="0">
                <a:ln>
                  <a:noFill/>
                </a:ln>
                <a:solidFill>
                  <a:prstClr val="black"/>
                </a:solidFill>
                <a:effectLst/>
                <a:uLnTx/>
                <a:uFillTx/>
                <a:latin typeface="Gill Sans Light"/>
                <a:ea typeface="+mn-ea"/>
                <a:cs typeface="Gill Sans Light"/>
              </a:rPr>
              <a:t>:021012, 2016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Gill Sans Light"/>
                <a:ea typeface="+mn-ea"/>
                <a:cs typeface="Gill Sans Light"/>
              </a:rPr>
              <a:t>New J. Phys. </a:t>
            </a:r>
            <a:r>
              <a:rPr kumimoji="0" lang="en-US" sz="1400" b="1" i="0" u="none" strike="noStrike" kern="1200" cap="none" spc="0" normalizeH="0" baseline="0" noProof="0" dirty="0">
                <a:ln>
                  <a:noFill/>
                </a:ln>
                <a:solidFill>
                  <a:prstClr val="black"/>
                </a:solidFill>
                <a:effectLst/>
                <a:uLnTx/>
                <a:uFillTx/>
                <a:latin typeface="Gill Sans Light"/>
                <a:ea typeface="+mn-ea"/>
                <a:cs typeface="Gill Sans Light"/>
              </a:rPr>
              <a:t>18</a:t>
            </a:r>
            <a:r>
              <a:rPr kumimoji="0" lang="en-US" sz="1400" b="0" i="0" u="none" strike="noStrike" kern="1200" cap="none" spc="0" normalizeH="0" baseline="0" noProof="0" dirty="0">
                <a:ln>
                  <a:noFill/>
                </a:ln>
                <a:solidFill>
                  <a:prstClr val="black"/>
                </a:solidFill>
                <a:effectLst/>
                <a:uLnTx/>
                <a:uFillTx/>
                <a:latin typeface="Gill Sans Light"/>
                <a:ea typeface="+mn-ea"/>
                <a:cs typeface="Gill Sans Light"/>
              </a:rPr>
              <a:t>, 123025, 2016.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Gill Sans Light"/>
                <a:ea typeface="+mn-ea"/>
                <a:cs typeface="Gill Sans Light"/>
              </a:rPr>
              <a:t>New J. Phys. </a:t>
            </a:r>
            <a:r>
              <a:rPr kumimoji="0" lang="en-US" sz="1400" b="1" i="0" u="none" strike="noStrike" kern="1200" cap="none" spc="0" normalizeH="0" baseline="0" noProof="0" dirty="0">
                <a:ln>
                  <a:noFill/>
                </a:ln>
                <a:solidFill>
                  <a:prstClr val="black"/>
                </a:solidFill>
                <a:effectLst/>
                <a:uLnTx/>
                <a:uFillTx/>
                <a:latin typeface="Gill Sans Light"/>
                <a:ea typeface="+mn-ea"/>
                <a:cs typeface="Gill Sans Light"/>
              </a:rPr>
              <a:t>21</a:t>
            </a:r>
            <a:r>
              <a:rPr kumimoji="0" lang="en-US" sz="1400" b="0" i="0" u="none" strike="noStrike" kern="1200" cap="none" spc="0" normalizeH="0" baseline="0" noProof="0" dirty="0">
                <a:ln>
                  <a:noFill/>
                </a:ln>
                <a:solidFill>
                  <a:prstClr val="black"/>
                </a:solidFill>
                <a:effectLst/>
                <a:uLnTx/>
                <a:uFillTx/>
                <a:latin typeface="Gill Sans Light"/>
                <a:ea typeface="+mn-ea"/>
                <a:cs typeface="Gill Sans Light"/>
              </a:rPr>
              <a:t>, 053029, 2019.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Gill Sans Light"/>
                <a:ea typeface="+mn-ea"/>
                <a:cs typeface="Gill Sans Light"/>
              </a:rPr>
              <a:t>Science</a:t>
            </a:r>
            <a:r>
              <a:rPr kumimoji="0" lang="en-US" sz="1400" b="0" i="0" u="none" strike="noStrike" kern="1200" cap="none" spc="0" normalizeH="0" baseline="0" noProof="0" dirty="0">
                <a:ln>
                  <a:noFill/>
                </a:ln>
                <a:solidFill>
                  <a:prstClr val="black"/>
                </a:solidFill>
                <a:effectLst/>
                <a:uLnTx/>
                <a:uFillTx/>
                <a:latin typeface="Gill Sans Light"/>
                <a:ea typeface="+mn-ea"/>
                <a:cs typeface="Gill Sans Light"/>
              </a:rPr>
              <a:t> </a:t>
            </a:r>
            <a:r>
              <a:rPr kumimoji="0" lang="en-US" sz="1400" b="1" i="0" u="none" strike="noStrike" kern="1200" cap="none" spc="0" normalizeH="0" baseline="0" noProof="0" dirty="0">
                <a:ln>
                  <a:noFill/>
                </a:ln>
                <a:solidFill>
                  <a:prstClr val="black"/>
                </a:solidFill>
                <a:effectLst/>
                <a:uLnTx/>
                <a:uFillTx/>
                <a:latin typeface="Gill Sans Light"/>
                <a:ea typeface="+mn-ea"/>
                <a:cs typeface="Gill Sans Light"/>
              </a:rPr>
              <a:t>366</a:t>
            </a:r>
            <a:r>
              <a:rPr kumimoji="0" lang="en-US" sz="1400" b="0" i="0" u="none" strike="noStrike" kern="1200" cap="none" spc="0" normalizeH="0" baseline="0" noProof="0" dirty="0">
                <a:ln>
                  <a:noFill/>
                </a:ln>
                <a:solidFill>
                  <a:prstClr val="black"/>
                </a:solidFill>
                <a:effectLst/>
                <a:uLnTx/>
                <a:uFillTx/>
                <a:latin typeface="Gill Sans Light"/>
                <a:ea typeface="+mn-ea"/>
                <a:cs typeface="Gill Sans Light"/>
              </a:rPr>
              <a:t>, 1480, 2019.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Gill Sans Light"/>
              <a:ea typeface="+mn-ea"/>
              <a:cs typeface="Gill Sans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ill Sans Light"/>
              <a:ea typeface="+mn-ea"/>
              <a:cs typeface="Gill Sans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prstClr val="black"/>
              </a:solidFill>
              <a:effectLst/>
              <a:uLnTx/>
              <a:uFillTx/>
              <a:latin typeface="Gill Sans Light"/>
              <a:ea typeface="+mn-ea"/>
              <a:cs typeface="Gill Sans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ill Sans Light"/>
              <a:ea typeface="+mn-ea"/>
              <a:cs typeface="Gill Sans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prstClr val="black"/>
              </a:solidFill>
              <a:effectLst/>
              <a:uLnTx/>
              <a:uFillTx/>
              <a:latin typeface="Gill Sans Light"/>
              <a:ea typeface="+mn-ea"/>
              <a:cs typeface="Gill Sans Light"/>
            </a:endParaRPr>
          </a:p>
        </p:txBody>
      </p:sp>
      <p:sp>
        <p:nvSpPr>
          <p:cNvPr id="7" name="TextBox 6">
            <a:extLst>
              <a:ext uri="{FF2B5EF4-FFF2-40B4-BE49-F238E27FC236}">
                <a16:creationId xmlns:a16="http://schemas.microsoft.com/office/drawing/2014/main" id="{86B80A14-28DE-F772-499A-485690C8724C}"/>
              </a:ext>
            </a:extLst>
          </p:cNvPr>
          <p:cNvSpPr txBox="1"/>
          <p:nvPr/>
        </p:nvSpPr>
        <p:spPr>
          <a:xfrm>
            <a:off x="3915409" y="4820398"/>
            <a:ext cx="6101254"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black"/>
                </a:solidFill>
                <a:effectLst/>
                <a:uLnTx/>
                <a:uFillTx/>
                <a:latin typeface="Gill Sans Light"/>
                <a:ea typeface="+mn-ea"/>
                <a:cs typeface="Gill Sans Light"/>
              </a:rPr>
              <a:t>Nature </a:t>
            </a:r>
            <a:r>
              <a:rPr kumimoji="0" lang="fr-FR" sz="1400" b="0" i="1" u="none" strike="noStrike" kern="1200" cap="none" spc="0" normalizeH="0" baseline="0" noProof="0" dirty="0" err="1">
                <a:ln>
                  <a:noFill/>
                </a:ln>
                <a:solidFill>
                  <a:prstClr val="black"/>
                </a:solidFill>
                <a:effectLst/>
                <a:uLnTx/>
                <a:uFillTx/>
                <a:latin typeface="Gill Sans Light"/>
                <a:ea typeface="+mn-ea"/>
                <a:cs typeface="Gill Sans Light"/>
              </a:rPr>
              <a:t>Physics</a:t>
            </a:r>
            <a:r>
              <a:rPr kumimoji="0" lang="fr-FR" sz="1400" b="0" i="1" u="none" strike="noStrike" kern="1200" cap="none" spc="0" normalizeH="0" baseline="0" noProof="0" dirty="0">
                <a:ln>
                  <a:noFill/>
                </a:ln>
                <a:solidFill>
                  <a:prstClr val="black"/>
                </a:solidFill>
                <a:effectLst/>
                <a:uLnTx/>
                <a:uFillTx/>
                <a:latin typeface="Gill Sans Light"/>
                <a:ea typeface="+mn-ea"/>
                <a:cs typeface="Gill Sans Light"/>
              </a:rPr>
              <a:t> </a:t>
            </a:r>
            <a:r>
              <a:rPr kumimoji="0" lang="fr-FR" sz="1400" b="1" i="0" u="none" strike="noStrike" kern="1200" cap="none" spc="0" normalizeH="0" baseline="0" noProof="0" dirty="0">
                <a:ln>
                  <a:noFill/>
                </a:ln>
                <a:solidFill>
                  <a:prstClr val="black"/>
                </a:solidFill>
                <a:effectLst/>
                <a:uLnTx/>
                <a:uFillTx/>
                <a:latin typeface="Gill Sans Light"/>
                <a:ea typeface="+mn-ea"/>
                <a:cs typeface="Gill Sans Light"/>
              </a:rPr>
              <a:t>16</a:t>
            </a:r>
            <a:r>
              <a:rPr kumimoji="0" lang="fr-FR" sz="1400" b="0" i="0" u="none" strike="noStrike" kern="1200" cap="none" spc="0" normalizeH="0" baseline="0" noProof="0" dirty="0">
                <a:ln>
                  <a:noFill/>
                </a:ln>
                <a:solidFill>
                  <a:prstClr val="black"/>
                </a:solidFill>
                <a:effectLst/>
                <a:uLnTx/>
                <a:uFillTx/>
                <a:latin typeface="Gill Sans Light"/>
                <a:ea typeface="+mn-ea"/>
                <a:cs typeface="Gill Sans Light"/>
              </a:rPr>
              <a:t>, 4 2020.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1" u="none" strike="noStrike" kern="1200" cap="none" spc="0" normalizeH="0" baseline="0" noProof="0" dirty="0">
                <a:ln>
                  <a:noFill/>
                </a:ln>
                <a:solidFill>
                  <a:prstClr val="black"/>
                </a:solidFill>
                <a:effectLst/>
                <a:uLnTx/>
                <a:uFillTx/>
                <a:latin typeface="Gill Sans Light"/>
                <a:ea typeface="+mn-ea"/>
                <a:cs typeface="+mn-cs"/>
              </a:rPr>
              <a:t>Optics Express, </a:t>
            </a:r>
            <a:r>
              <a:rPr kumimoji="0" lang="en-AU" sz="1400" b="1" i="1" u="none" strike="noStrike" kern="1200" cap="none" spc="0" normalizeH="0" baseline="0" noProof="0" dirty="0">
                <a:ln>
                  <a:noFill/>
                </a:ln>
                <a:solidFill>
                  <a:prstClr val="black"/>
                </a:solidFill>
                <a:effectLst/>
                <a:uLnTx/>
                <a:uFillTx/>
                <a:latin typeface="Gill Sans Light"/>
                <a:ea typeface="+mn-ea"/>
                <a:cs typeface="+mn-cs"/>
              </a:rPr>
              <a:t>28</a:t>
            </a:r>
            <a:r>
              <a:rPr kumimoji="0" lang="en-AU" sz="1400" b="0" i="1" u="none" strike="noStrike" kern="1200" cap="none" spc="0" normalizeH="0" baseline="0" noProof="0" dirty="0">
                <a:ln>
                  <a:noFill/>
                </a:ln>
                <a:solidFill>
                  <a:prstClr val="black"/>
                </a:solidFill>
                <a:effectLst/>
                <a:uLnTx/>
                <a:uFillTx/>
                <a:latin typeface="Gill Sans Light"/>
                <a:ea typeface="+mn-ea"/>
                <a:cs typeface="+mn-cs"/>
              </a:rPr>
              <a:t>, 22450 2020.</a:t>
            </a:r>
            <a:br>
              <a:rPr kumimoji="0" lang="fr-FR" sz="1400" b="0" i="0" u="none" strike="noStrike" kern="1200" cap="none" spc="0" normalizeH="0" baseline="0" noProof="0" dirty="0">
                <a:ln>
                  <a:noFill/>
                </a:ln>
                <a:solidFill>
                  <a:prstClr val="black"/>
                </a:solidFill>
                <a:effectLst/>
                <a:uLnTx/>
                <a:uFillTx/>
                <a:latin typeface="Gill Sans Light"/>
                <a:ea typeface="+mn-ea"/>
                <a:cs typeface="Gill Sans Light"/>
              </a:rPr>
            </a:br>
            <a:r>
              <a:rPr kumimoji="0" lang="en-AU" sz="1400" b="0" i="1" u="none" strike="noStrike" kern="1200" cap="none" spc="0" normalizeH="0" baseline="0" noProof="0" dirty="0" err="1">
                <a:ln>
                  <a:noFill/>
                </a:ln>
                <a:solidFill>
                  <a:prstClr val="black"/>
                </a:solidFill>
                <a:effectLst/>
                <a:uLnTx/>
                <a:uFillTx/>
                <a:latin typeface="Gill Sans Light"/>
                <a:ea typeface="+mn-ea"/>
                <a:cs typeface="+mn-cs"/>
              </a:rPr>
              <a:t>Npj</a:t>
            </a:r>
            <a:r>
              <a:rPr kumimoji="0" lang="en-AU" sz="1400" b="0" i="1" u="none" strike="noStrike" kern="1200" cap="none" spc="0" normalizeH="0" baseline="0" noProof="0" dirty="0">
                <a:ln>
                  <a:noFill/>
                </a:ln>
                <a:solidFill>
                  <a:prstClr val="black"/>
                </a:solidFill>
                <a:effectLst/>
                <a:uLnTx/>
                <a:uFillTx/>
                <a:latin typeface="Gill Sans Light"/>
                <a:ea typeface="+mn-ea"/>
                <a:cs typeface="+mn-cs"/>
              </a:rPr>
              <a:t> Quantum Information </a:t>
            </a:r>
            <a:r>
              <a:rPr kumimoji="0" lang="en-AU" sz="1400" b="1" i="0" u="none" strike="noStrike" kern="1200" cap="none" spc="0" normalizeH="0" baseline="0" noProof="0" dirty="0">
                <a:ln>
                  <a:noFill/>
                </a:ln>
                <a:solidFill>
                  <a:prstClr val="black"/>
                </a:solidFill>
                <a:effectLst/>
                <a:uLnTx/>
                <a:uFillTx/>
                <a:latin typeface="Gill Sans Light"/>
                <a:ea typeface="+mn-ea"/>
                <a:cs typeface="+mn-cs"/>
              </a:rPr>
              <a:t>7</a:t>
            </a:r>
            <a:r>
              <a:rPr kumimoji="0" lang="en-AU" sz="1400" b="0" i="1" u="none" strike="noStrike" kern="1200" cap="none" spc="0" normalizeH="0" baseline="0" noProof="0" dirty="0">
                <a:ln>
                  <a:noFill/>
                </a:ln>
                <a:solidFill>
                  <a:prstClr val="black"/>
                </a:solidFill>
                <a:effectLst/>
                <a:uLnTx/>
                <a:uFillTx/>
                <a:latin typeface="Gill Sans Light"/>
                <a:ea typeface="+mn-ea"/>
                <a:cs typeface="+mn-cs"/>
              </a:rPr>
              <a:t>, </a:t>
            </a:r>
            <a:r>
              <a:rPr kumimoji="0" lang="en-AU" sz="1400" b="0" i="0" u="none" strike="noStrike" kern="1200" cap="none" spc="0" normalizeH="0" baseline="0" noProof="0" dirty="0">
                <a:ln>
                  <a:noFill/>
                </a:ln>
                <a:solidFill>
                  <a:prstClr val="black"/>
                </a:solidFill>
                <a:effectLst/>
                <a:uLnTx/>
                <a:uFillTx/>
                <a:latin typeface="Gill Sans Light"/>
                <a:ea typeface="+mn-ea"/>
                <a:cs typeface="+mn-cs"/>
              </a:rPr>
              <a:t>1 2021</a:t>
            </a:r>
            <a:r>
              <a:rPr kumimoji="0" lang="en-AU" sz="1400" b="0" i="1" u="none" strike="noStrike" kern="1200" cap="none" spc="0" normalizeH="0" baseline="0" noProof="0" dirty="0">
                <a:ln>
                  <a:noFill/>
                </a:ln>
                <a:solidFill>
                  <a:prstClr val="black"/>
                </a:solidFill>
                <a:effectLst/>
                <a:uLnTx/>
                <a:uFillTx/>
                <a:latin typeface="Gill Sans Ligh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1" u="none" strike="noStrike" kern="1200" cap="none" spc="0" normalizeH="0" baseline="0" noProof="0" dirty="0">
                <a:ln>
                  <a:noFill/>
                </a:ln>
                <a:solidFill>
                  <a:prstClr val="black"/>
                </a:solidFill>
                <a:effectLst/>
                <a:uLnTx/>
                <a:uFillTx/>
                <a:latin typeface="Gill Sans Light"/>
                <a:ea typeface="+mn-ea"/>
                <a:cs typeface="+mn-cs"/>
              </a:rPr>
              <a:t>Optics Express, </a:t>
            </a:r>
            <a:r>
              <a:rPr kumimoji="0" lang="en-AU" sz="1400" b="1" i="1" u="none" strike="noStrike" kern="1200" cap="none" spc="0" normalizeH="0" baseline="0" noProof="0" dirty="0">
                <a:ln>
                  <a:noFill/>
                </a:ln>
                <a:solidFill>
                  <a:prstClr val="black"/>
                </a:solidFill>
                <a:effectLst/>
                <a:uLnTx/>
                <a:uFillTx/>
                <a:latin typeface="Gill Sans Light"/>
                <a:ea typeface="+mn-ea"/>
                <a:cs typeface="+mn-cs"/>
              </a:rPr>
              <a:t>30</a:t>
            </a:r>
            <a:r>
              <a:rPr kumimoji="0" lang="en-AU" sz="1400" b="0" i="1" u="none" strike="noStrike" kern="1200" cap="none" spc="0" normalizeH="0" baseline="0" noProof="0" dirty="0">
                <a:ln>
                  <a:noFill/>
                </a:ln>
                <a:solidFill>
                  <a:prstClr val="black"/>
                </a:solidFill>
                <a:effectLst/>
                <a:uLnTx/>
                <a:uFillTx/>
                <a:latin typeface="Gill Sans Light"/>
                <a:ea typeface="+mn-ea"/>
                <a:cs typeface="+mn-cs"/>
              </a:rPr>
              <a:t>, 30822 2022.</a:t>
            </a:r>
          </a:p>
          <a:p>
            <a:pPr lvl="0"/>
            <a:r>
              <a:rPr kumimoji="0" lang="en-AU" sz="1400" b="0" i="1" u="none" strike="noStrike" kern="1200" cap="none" spc="0" normalizeH="0" baseline="0" noProof="0" dirty="0">
                <a:ln>
                  <a:noFill/>
                </a:ln>
                <a:solidFill>
                  <a:prstClr val="black"/>
                </a:solidFill>
                <a:effectLst/>
                <a:uLnTx/>
                <a:uFillTx/>
                <a:latin typeface="Gill Sans Light"/>
                <a:ea typeface="+mn-ea"/>
                <a:cs typeface="+mn-cs"/>
              </a:rPr>
              <a:t>Science Advances </a:t>
            </a:r>
            <a:r>
              <a:rPr lang="en-AU" sz="1400" b="1" i="1" dirty="0">
                <a:solidFill>
                  <a:prstClr val="black"/>
                </a:solidFill>
                <a:latin typeface="Gill Sans Light"/>
              </a:rPr>
              <a:t>9</a:t>
            </a:r>
            <a:r>
              <a:rPr lang="en-AU" sz="1400" i="1" dirty="0">
                <a:solidFill>
                  <a:prstClr val="black"/>
                </a:solidFill>
                <a:latin typeface="Gill Sans Light"/>
              </a:rPr>
              <a:t> eade3591, 2023.</a:t>
            </a:r>
            <a:endParaRPr kumimoji="0" lang="en-AU" sz="1400" b="0" i="1" u="none" strike="noStrike" kern="1200" cap="none" spc="0" normalizeH="0" baseline="0" noProof="0" dirty="0">
              <a:ln>
                <a:noFill/>
              </a:ln>
              <a:solidFill>
                <a:prstClr val="black"/>
              </a:solidFill>
              <a:effectLst/>
              <a:uLnTx/>
              <a:uFillTx/>
              <a:latin typeface="Gill Sans Light"/>
              <a:ea typeface="+mn-ea"/>
              <a:cs typeface="+mn-cs"/>
            </a:endParaRPr>
          </a:p>
        </p:txBody>
      </p:sp>
    </p:spTree>
    <p:extLst>
      <p:ext uri="{BB962C8B-B14F-4D97-AF65-F5344CB8AC3E}">
        <p14:creationId xmlns:p14="http://schemas.microsoft.com/office/powerpoint/2010/main" val="265250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411ACC3-DEE5-0F04-D057-BA9421F924F2}"/>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2E564915-DF3F-7133-956E-9F7EBDC4A549}"/>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A5C7DDE7-7896-BE1E-0343-9408B9A09CD2}"/>
              </a:ext>
            </a:extLst>
          </p:cNvPr>
          <p:cNvSpPr>
            <a:spLocks noGrp="1"/>
          </p:cNvSpPr>
          <p:nvPr>
            <p:ph type="sldNum" sz="quarter" idx="18"/>
          </p:nvPr>
        </p:nvSpPr>
        <p:spPr/>
        <p:txBody>
          <a:bodyPr/>
          <a:lstStyle/>
          <a:p>
            <a:fld id="{2CCE7A2F-ECC0-465E-AEEC-8B0EB9E19E0D}" type="slidenum">
              <a:rPr lang="en-AU" smtClean="0"/>
              <a:t>23</a:t>
            </a:fld>
            <a:endParaRPr lang="en-AU"/>
          </a:p>
        </p:txBody>
      </p:sp>
      <p:pic>
        <p:nvPicPr>
          <p:cNvPr id="7" name="Picture 6">
            <a:extLst>
              <a:ext uri="{FF2B5EF4-FFF2-40B4-BE49-F238E27FC236}">
                <a16:creationId xmlns:a16="http://schemas.microsoft.com/office/drawing/2014/main" id="{030A2115-DC2B-CA80-F327-F95CA7FDCB34}"/>
              </a:ext>
            </a:extLst>
          </p:cNvPr>
          <p:cNvPicPr>
            <a:picLocks noChangeAspect="1"/>
          </p:cNvPicPr>
          <p:nvPr/>
        </p:nvPicPr>
        <p:blipFill>
          <a:blip r:embed="rId2"/>
          <a:stretch>
            <a:fillRect/>
          </a:stretch>
        </p:blipFill>
        <p:spPr>
          <a:xfrm>
            <a:off x="-114544" y="941048"/>
            <a:ext cx="7772400" cy="5475647"/>
          </a:xfrm>
          <a:prstGeom prst="rect">
            <a:avLst/>
          </a:prstGeom>
        </p:spPr>
      </p:pic>
      <p:pic>
        <p:nvPicPr>
          <p:cNvPr id="8" name="Picture 7" descr="A black object on a white surface&#10;&#10;Description automatically generated with low confidence">
            <a:extLst>
              <a:ext uri="{FF2B5EF4-FFF2-40B4-BE49-F238E27FC236}">
                <a16:creationId xmlns:a16="http://schemas.microsoft.com/office/drawing/2014/main" id="{A5DEE691-B030-A2FD-02B1-6CABA97DD5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4722" y="1460693"/>
            <a:ext cx="4437278" cy="3327959"/>
          </a:xfrm>
          <a:prstGeom prst="rect">
            <a:avLst/>
          </a:prstGeom>
        </p:spPr>
      </p:pic>
      <p:sp>
        <p:nvSpPr>
          <p:cNvPr id="9" name="TextBox 8">
            <a:extLst>
              <a:ext uri="{FF2B5EF4-FFF2-40B4-BE49-F238E27FC236}">
                <a16:creationId xmlns:a16="http://schemas.microsoft.com/office/drawing/2014/main" id="{D43539B4-CB82-1F65-B494-A61E01857341}"/>
              </a:ext>
            </a:extLst>
          </p:cNvPr>
          <p:cNvSpPr txBox="1"/>
          <p:nvPr/>
        </p:nvSpPr>
        <p:spPr>
          <a:xfrm>
            <a:off x="7673496" y="5097187"/>
            <a:ext cx="4599729" cy="553998"/>
          </a:xfrm>
          <a:prstGeom prst="rect">
            <a:avLst/>
          </a:prstGeom>
          <a:noFill/>
        </p:spPr>
        <p:txBody>
          <a:bodyPr wrap="square">
            <a:spAutoFit/>
          </a:bodyPr>
          <a:lstStyle/>
          <a:p>
            <a:r>
              <a:rPr lang="en-US" sz="1000">
                <a:effectLst/>
              </a:rPr>
              <a:t>W. W. Wasserman, R. A. Harrison, G. I. Harris, A. Sawadsky, Y. L. Sfendla, W. P. Bowen, and C. G. Baker, </a:t>
            </a:r>
            <a:r>
              <a:rPr lang="en-US" sz="1000" i="1">
                <a:effectLst/>
              </a:rPr>
              <a:t>Cryogenic and Hermetically Sealed Packaging of Photonic Chips for Optomechanics</a:t>
            </a:r>
            <a:r>
              <a:rPr lang="en-US" sz="1000">
                <a:effectLst/>
              </a:rPr>
              <a:t>, Optics Express, </a:t>
            </a:r>
            <a:r>
              <a:rPr lang="en-US" sz="1000" b="1">
                <a:effectLst/>
              </a:rPr>
              <a:t>30</a:t>
            </a:r>
            <a:r>
              <a:rPr lang="en-US" sz="1000">
                <a:effectLst/>
              </a:rPr>
              <a:t>, 30822 Aug (2022).</a:t>
            </a:r>
          </a:p>
        </p:txBody>
      </p:sp>
    </p:spTree>
    <p:extLst>
      <p:ext uri="{BB962C8B-B14F-4D97-AF65-F5344CB8AC3E}">
        <p14:creationId xmlns:p14="http://schemas.microsoft.com/office/powerpoint/2010/main" val="176283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5ED859-B1FC-B895-37AC-35A6B69EAC47}"/>
              </a:ext>
            </a:extLst>
          </p:cNvPr>
          <p:cNvSpPr>
            <a:spLocks noGrp="1"/>
          </p:cNvSpPr>
          <p:nvPr>
            <p:ph sz="quarter" idx="10"/>
          </p:nvPr>
        </p:nvSpPr>
        <p:spPr/>
        <p:txBody>
          <a:bodyPr/>
          <a:lstStyle/>
          <a:p>
            <a:endParaRPr lang="en-US"/>
          </a:p>
        </p:txBody>
      </p:sp>
      <p:sp>
        <p:nvSpPr>
          <p:cNvPr id="3" name="Title 2">
            <a:extLst>
              <a:ext uri="{FF2B5EF4-FFF2-40B4-BE49-F238E27FC236}">
                <a16:creationId xmlns:a16="http://schemas.microsoft.com/office/drawing/2014/main" id="{718E8995-9349-005F-DE27-19FE27A71D8E}"/>
              </a:ext>
            </a:extLst>
          </p:cNvPr>
          <p:cNvSpPr>
            <a:spLocks noGrp="1"/>
          </p:cNvSpPr>
          <p:nvPr>
            <p:ph type="title"/>
          </p:nvPr>
        </p:nvSpPr>
        <p:spPr>
          <a:xfrm>
            <a:off x="4111626" y="723415"/>
            <a:ext cx="10801350" cy="469056"/>
          </a:xfrm>
        </p:spPr>
        <p:txBody>
          <a:bodyPr/>
          <a:lstStyle/>
          <a:p>
            <a:r>
              <a:rPr lang="en-US"/>
              <a:t>Superfluid </a:t>
            </a:r>
            <a:r>
              <a:rPr lang="en-US" err="1"/>
              <a:t>wavetank</a:t>
            </a:r>
            <a:endParaRPr lang="en-US"/>
          </a:p>
        </p:txBody>
      </p:sp>
      <p:sp>
        <p:nvSpPr>
          <p:cNvPr id="4" name="Text Placeholder 3">
            <a:extLst>
              <a:ext uri="{FF2B5EF4-FFF2-40B4-BE49-F238E27FC236}">
                <a16:creationId xmlns:a16="http://schemas.microsoft.com/office/drawing/2014/main" id="{622C81BE-AB7A-5FBA-EF4D-B6FC4B594B91}"/>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956C6C86-72D1-4C49-D6F9-90035882A203}"/>
              </a:ext>
            </a:extLst>
          </p:cNvPr>
          <p:cNvSpPr>
            <a:spLocks noGrp="1"/>
          </p:cNvSpPr>
          <p:nvPr>
            <p:ph type="ftr" sz="quarter" idx="17"/>
          </p:nvPr>
        </p:nvSpPr>
        <p:spPr/>
        <p:txBody>
          <a:bodyPr/>
          <a:lstStyle/>
          <a:p>
            <a:r>
              <a:rPr lang="en-US"/>
              <a:t>EQUS Autumn School, Noosa, May 9th 2024.</a:t>
            </a:r>
          </a:p>
        </p:txBody>
      </p:sp>
      <p:sp>
        <p:nvSpPr>
          <p:cNvPr id="6" name="Slide Number Placeholder 5">
            <a:extLst>
              <a:ext uri="{FF2B5EF4-FFF2-40B4-BE49-F238E27FC236}">
                <a16:creationId xmlns:a16="http://schemas.microsoft.com/office/drawing/2014/main" id="{22792F23-4F6E-EC90-FE81-5F3C0D9039BF}"/>
              </a:ext>
            </a:extLst>
          </p:cNvPr>
          <p:cNvSpPr>
            <a:spLocks noGrp="1"/>
          </p:cNvSpPr>
          <p:nvPr>
            <p:ph type="sldNum" sz="quarter" idx="18"/>
          </p:nvPr>
        </p:nvSpPr>
        <p:spPr/>
        <p:txBody>
          <a:bodyPr/>
          <a:lstStyle/>
          <a:p>
            <a:fld id="{1DD8D489-D520-4E90-9EA2-EFC080633EF7}" type="slidenum">
              <a:rPr lang="en-US" smtClean="0"/>
              <a:t>24</a:t>
            </a:fld>
            <a:endParaRPr lang="en-US"/>
          </a:p>
        </p:txBody>
      </p:sp>
      <p:pic>
        <p:nvPicPr>
          <p:cNvPr id="15" name="Picture 14" descr="A picture containing screenshot, transparency, blue, rectangle&#10;&#10;Description automatically generated">
            <a:extLst>
              <a:ext uri="{FF2B5EF4-FFF2-40B4-BE49-F238E27FC236}">
                <a16:creationId xmlns:a16="http://schemas.microsoft.com/office/drawing/2014/main" id="{F0DB9583-287D-E068-CDBF-135AEBFCFD6D}"/>
              </a:ext>
            </a:extLst>
          </p:cNvPr>
          <p:cNvPicPr>
            <a:picLocks noChangeAspect="1"/>
          </p:cNvPicPr>
          <p:nvPr/>
        </p:nvPicPr>
        <p:blipFill>
          <a:blip r:embed="rId2"/>
          <a:stretch>
            <a:fillRect/>
          </a:stretch>
        </p:blipFill>
        <p:spPr>
          <a:xfrm>
            <a:off x="0" y="71399"/>
            <a:ext cx="12192000" cy="4799315"/>
          </a:xfrm>
          <a:prstGeom prst="rect">
            <a:avLst/>
          </a:prstGeom>
        </p:spPr>
      </p:pic>
      <p:pic>
        <p:nvPicPr>
          <p:cNvPr id="16" name="Picture 15" descr="A picture containing screenshot, rectangle&#10;&#10;Description automatically generated">
            <a:extLst>
              <a:ext uri="{FF2B5EF4-FFF2-40B4-BE49-F238E27FC236}">
                <a16:creationId xmlns:a16="http://schemas.microsoft.com/office/drawing/2014/main" id="{C1D4C55F-C28C-5F59-5912-F00B51BD7FC6}"/>
              </a:ext>
            </a:extLst>
          </p:cNvPr>
          <p:cNvPicPr>
            <a:picLocks noChangeAspect="1"/>
          </p:cNvPicPr>
          <p:nvPr/>
        </p:nvPicPr>
        <p:blipFill>
          <a:blip r:embed="rId3"/>
          <a:stretch>
            <a:fillRect/>
          </a:stretch>
        </p:blipFill>
        <p:spPr>
          <a:xfrm>
            <a:off x="0" y="71399"/>
            <a:ext cx="12192000" cy="4799315"/>
          </a:xfrm>
          <a:prstGeom prst="rect">
            <a:avLst/>
          </a:prstGeom>
        </p:spPr>
      </p:pic>
      <p:pic>
        <p:nvPicPr>
          <p:cNvPr id="17" name="Picture 16" descr="A picture containing screenshot, light&#10;&#10;Description automatically generated">
            <a:extLst>
              <a:ext uri="{FF2B5EF4-FFF2-40B4-BE49-F238E27FC236}">
                <a16:creationId xmlns:a16="http://schemas.microsoft.com/office/drawing/2014/main" id="{B04F16BA-9781-5815-946A-944C8BA4109E}"/>
              </a:ext>
            </a:extLst>
          </p:cNvPr>
          <p:cNvPicPr>
            <a:picLocks noChangeAspect="1"/>
          </p:cNvPicPr>
          <p:nvPr/>
        </p:nvPicPr>
        <p:blipFill>
          <a:blip r:embed="rId4"/>
          <a:stretch>
            <a:fillRect/>
          </a:stretch>
        </p:blipFill>
        <p:spPr>
          <a:xfrm>
            <a:off x="0" y="71399"/>
            <a:ext cx="12192000" cy="4799315"/>
          </a:xfrm>
          <a:prstGeom prst="rect">
            <a:avLst/>
          </a:prstGeom>
        </p:spPr>
      </p:pic>
      <p:pic>
        <p:nvPicPr>
          <p:cNvPr id="18" name="Picture 17" descr="A picture containing screenshot, light&#10;&#10;Description automatically generated">
            <a:extLst>
              <a:ext uri="{FF2B5EF4-FFF2-40B4-BE49-F238E27FC236}">
                <a16:creationId xmlns:a16="http://schemas.microsoft.com/office/drawing/2014/main" id="{6814D7B2-B220-5981-6B70-65986F6FE885}"/>
              </a:ext>
            </a:extLst>
          </p:cNvPr>
          <p:cNvPicPr>
            <a:picLocks noChangeAspect="1"/>
          </p:cNvPicPr>
          <p:nvPr/>
        </p:nvPicPr>
        <p:blipFill>
          <a:blip r:embed="rId5"/>
          <a:stretch>
            <a:fillRect/>
          </a:stretch>
        </p:blipFill>
        <p:spPr>
          <a:xfrm>
            <a:off x="0" y="71399"/>
            <a:ext cx="12192000" cy="4799315"/>
          </a:xfrm>
          <a:prstGeom prst="rect">
            <a:avLst/>
          </a:prstGeom>
        </p:spPr>
      </p:pic>
      <p:pic>
        <p:nvPicPr>
          <p:cNvPr id="19" name="Picture 18" descr="A picture containing background pattern&#10;&#10;Description automatically generated">
            <a:extLst>
              <a:ext uri="{FF2B5EF4-FFF2-40B4-BE49-F238E27FC236}">
                <a16:creationId xmlns:a16="http://schemas.microsoft.com/office/drawing/2014/main" id="{24380D95-27C8-5B79-9327-7D62FB296914}"/>
              </a:ext>
            </a:extLst>
          </p:cNvPr>
          <p:cNvPicPr>
            <a:picLocks noChangeAspect="1"/>
          </p:cNvPicPr>
          <p:nvPr/>
        </p:nvPicPr>
        <p:blipFill rotWithShape="1">
          <a:blip r:embed="rId6"/>
          <a:srcRect t="45508" r="9638" b="41283"/>
          <a:stretch/>
        </p:blipFill>
        <p:spPr>
          <a:xfrm>
            <a:off x="1718699" y="5059573"/>
            <a:ext cx="9041830" cy="840484"/>
          </a:xfrm>
          <a:prstGeom prst="rect">
            <a:avLst/>
          </a:prstGeom>
          <a:effectLst>
            <a:outerShdw blurRad="63500" sx="102000" sy="102000" algn="ctr" rotWithShape="0">
              <a:prstClr val="black">
                <a:alpha val="40000"/>
              </a:prstClr>
            </a:outerShdw>
          </a:effectLst>
        </p:spPr>
      </p:pic>
      <p:cxnSp>
        <p:nvCxnSpPr>
          <p:cNvPr id="20" name="Straight Connector 19">
            <a:extLst>
              <a:ext uri="{FF2B5EF4-FFF2-40B4-BE49-F238E27FC236}">
                <a16:creationId xmlns:a16="http://schemas.microsoft.com/office/drawing/2014/main" id="{8696EF6C-7359-D27E-8955-15BA6B7FAAE3}"/>
              </a:ext>
            </a:extLst>
          </p:cNvPr>
          <p:cNvCxnSpPr>
            <a:cxnSpLocks/>
          </p:cNvCxnSpPr>
          <p:nvPr/>
        </p:nvCxnSpPr>
        <p:spPr>
          <a:xfrm>
            <a:off x="1905000" y="3829486"/>
            <a:ext cx="0" cy="1513114"/>
          </a:xfrm>
          <a:prstGeom prst="line">
            <a:avLst/>
          </a:prstGeom>
          <a:ln w="19050">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AB90A5F-B94D-41EB-DD82-C59CAFF2C0EA}"/>
              </a:ext>
            </a:extLst>
          </p:cNvPr>
          <p:cNvCxnSpPr>
            <a:cxnSpLocks/>
          </p:cNvCxnSpPr>
          <p:nvPr/>
        </p:nvCxnSpPr>
        <p:spPr>
          <a:xfrm>
            <a:off x="10591800" y="3829486"/>
            <a:ext cx="0" cy="1513114"/>
          </a:xfrm>
          <a:prstGeom prst="line">
            <a:avLst/>
          </a:prstGeom>
          <a:ln w="19050">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9622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8B565B8-0239-610B-5317-83C6215C8CFF}"/>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67840F94-B0AA-646E-335F-F2C0E717DBA4}"/>
              </a:ext>
            </a:extLst>
          </p:cNvPr>
          <p:cNvSpPr>
            <a:spLocks noGrp="1"/>
          </p:cNvSpPr>
          <p:nvPr>
            <p:ph type="ftr" sz="quarter" idx="17"/>
          </p:nvPr>
        </p:nvSpPr>
        <p:spPr/>
        <p:txBody>
          <a:bodyPr/>
          <a:lstStyle/>
          <a:p>
            <a:r>
              <a:rPr lang="en-US"/>
              <a:t>EQUS Autumn School, Noosa, May 9th 2024.</a:t>
            </a:r>
          </a:p>
        </p:txBody>
      </p:sp>
      <p:sp>
        <p:nvSpPr>
          <p:cNvPr id="6" name="Slide Number Placeholder 5">
            <a:extLst>
              <a:ext uri="{FF2B5EF4-FFF2-40B4-BE49-F238E27FC236}">
                <a16:creationId xmlns:a16="http://schemas.microsoft.com/office/drawing/2014/main" id="{ADD6B362-C0EA-4CB8-ED3A-EA88E568129C}"/>
              </a:ext>
            </a:extLst>
          </p:cNvPr>
          <p:cNvSpPr>
            <a:spLocks noGrp="1"/>
          </p:cNvSpPr>
          <p:nvPr>
            <p:ph type="sldNum" sz="quarter" idx="18"/>
          </p:nvPr>
        </p:nvSpPr>
        <p:spPr/>
        <p:txBody>
          <a:bodyPr/>
          <a:lstStyle/>
          <a:p>
            <a:fld id="{1DD8D489-D520-4E90-9EA2-EFC080633EF7}" type="slidenum">
              <a:rPr lang="en-US" smtClean="0"/>
              <a:t>25</a:t>
            </a:fld>
            <a:endParaRPr lang="en-US"/>
          </a:p>
        </p:txBody>
      </p:sp>
      <p:pic>
        <p:nvPicPr>
          <p:cNvPr id="7" name="driven wavetank">
            <a:hlinkClick r:id="" action="ppaction://media"/>
            <a:extLst>
              <a:ext uri="{FF2B5EF4-FFF2-40B4-BE49-F238E27FC236}">
                <a16:creationId xmlns:a16="http://schemas.microsoft.com/office/drawing/2014/main" id="{63F760A9-AD37-0348-C165-9C36C33B42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025978"/>
            <a:ext cx="12192750" cy="4806043"/>
          </a:xfrm>
          <a:prstGeom prst="rect">
            <a:avLst/>
          </a:prstGeom>
        </p:spPr>
      </p:pic>
    </p:spTree>
    <p:extLst>
      <p:ext uri="{BB962C8B-B14F-4D97-AF65-F5344CB8AC3E}">
        <p14:creationId xmlns:p14="http://schemas.microsoft.com/office/powerpoint/2010/main" val="319095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315A63-DAB3-1C29-C4AB-25416C58463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C2C348B4-7D6B-B3EF-2BCF-3677BAFC8D6E}"/>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E2B0C30A-DE25-6C1B-E17C-9C2965C428EC}"/>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4BB8861B-B7E0-B4DB-3872-084CF5ECE925}"/>
              </a:ext>
            </a:extLst>
          </p:cNvPr>
          <p:cNvSpPr>
            <a:spLocks noGrp="1"/>
          </p:cNvSpPr>
          <p:nvPr>
            <p:ph type="sldNum" sz="quarter" idx="18"/>
          </p:nvPr>
        </p:nvSpPr>
        <p:spPr/>
        <p:txBody>
          <a:bodyPr/>
          <a:lstStyle/>
          <a:p>
            <a:fld id="{2CCE7A2F-ECC0-465E-AEEC-8B0EB9E19E0D}" type="slidenum">
              <a:rPr lang="en-AU" smtClean="0"/>
              <a:t>26</a:t>
            </a:fld>
            <a:endParaRPr lang="en-AU"/>
          </a:p>
        </p:txBody>
      </p:sp>
      <p:pic>
        <p:nvPicPr>
          <p:cNvPr id="7" name="Picture 6">
            <a:extLst>
              <a:ext uri="{FF2B5EF4-FFF2-40B4-BE49-F238E27FC236}">
                <a16:creationId xmlns:a16="http://schemas.microsoft.com/office/drawing/2014/main" id="{9134FD05-FF33-38F7-958D-280F6DDE62F6}"/>
              </a:ext>
            </a:extLst>
          </p:cNvPr>
          <p:cNvPicPr>
            <a:picLocks noChangeAspect="1"/>
          </p:cNvPicPr>
          <p:nvPr/>
        </p:nvPicPr>
        <p:blipFill>
          <a:blip r:embed="rId2"/>
          <a:stretch>
            <a:fillRect/>
          </a:stretch>
        </p:blipFill>
        <p:spPr>
          <a:xfrm>
            <a:off x="6218990" y="640792"/>
            <a:ext cx="5492589" cy="3027102"/>
          </a:xfrm>
          <a:prstGeom prst="rect">
            <a:avLst/>
          </a:prstGeom>
        </p:spPr>
      </p:pic>
      <p:pic>
        <p:nvPicPr>
          <p:cNvPr id="8" name="Picture 7">
            <a:extLst>
              <a:ext uri="{FF2B5EF4-FFF2-40B4-BE49-F238E27FC236}">
                <a16:creationId xmlns:a16="http://schemas.microsoft.com/office/drawing/2014/main" id="{911961B5-F90E-EEC6-48DC-892EAACF034E}"/>
              </a:ext>
            </a:extLst>
          </p:cNvPr>
          <p:cNvPicPr>
            <a:picLocks noChangeAspect="1"/>
          </p:cNvPicPr>
          <p:nvPr/>
        </p:nvPicPr>
        <p:blipFill>
          <a:blip r:embed="rId3"/>
          <a:stretch>
            <a:fillRect/>
          </a:stretch>
        </p:blipFill>
        <p:spPr>
          <a:xfrm>
            <a:off x="-145101" y="2154343"/>
            <a:ext cx="6118113" cy="3473948"/>
          </a:xfrm>
          <a:prstGeom prst="rect">
            <a:avLst/>
          </a:prstGeom>
        </p:spPr>
      </p:pic>
      <p:pic>
        <p:nvPicPr>
          <p:cNvPr id="9" name="Picture 8">
            <a:extLst>
              <a:ext uri="{FF2B5EF4-FFF2-40B4-BE49-F238E27FC236}">
                <a16:creationId xmlns:a16="http://schemas.microsoft.com/office/drawing/2014/main" id="{89B8E27F-9E52-ADBA-2862-0673AE65919C}"/>
              </a:ext>
            </a:extLst>
          </p:cNvPr>
          <p:cNvPicPr>
            <a:picLocks noChangeAspect="1"/>
          </p:cNvPicPr>
          <p:nvPr/>
        </p:nvPicPr>
        <p:blipFill>
          <a:blip r:embed="rId4"/>
          <a:stretch>
            <a:fillRect/>
          </a:stretch>
        </p:blipFill>
        <p:spPr>
          <a:xfrm>
            <a:off x="6330372" y="3886992"/>
            <a:ext cx="5381208" cy="2513808"/>
          </a:xfrm>
          <a:prstGeom prst="rect">
            <a:avLst/>
          </a:prstGeom>
        </p:spPr>
      </p:pic>
    </p:spTree>
    <p:extLst>
      <p:ext uri="{BB962C8B-B14F-4D97-AF65-F5344CB8AC3E}">
        <p14:creationId xmlns:p14="http://schemas.microsoft.com/office/powerpoint/2010/main" val="262903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in protective gear working in a laboratory&#10;&#10;Description automatically generated">
            <a:extLst>
              <a:ext uri="{FF2B5EF4-FFF2-40B4-BE49-F238E27FC236}">
                <a16:creationId xmlns:a16="http://schemas.microsoft.com/office/drawing/2014/main" id="{078F928C-EB47-A711-FC8F-24A88AB8839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1623" b="11623"/>
          <a:stretch>
            <a:fillRect/>
          </a:stretch>
        </p:blipFill>
        <p:spPr/>
      </p:pic>
      <p:sp>
        <p:nvSpPr>
          <p:cNvPr id="12" name="Rectangle 11">
            <a:extLst>
              <a:ext uri="{FF2B5EF4-FFF2-40B4-BE49-F238E27FC236}">
                <a16:creationId xmlns:a16="http://schemas.microsoft.com/office/drawing/2014/main" id="{122222AE-14B4-197F-0A4D-F18A4D163C6B}"/>
              </a:ext>
            </a:extLst>
          </p:cNvPr>
          <p:cNvSpPr/>
          <p:nvPr/>
        </p:nvSpPr>
        <p:spPr>
          <a:xfrm>
            <a:off x="581025" y="2133600"/>
            <a:ext cx="4610100" cy="29908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3">
            <a:extLst>
              <a:ext uri="{FF2B5EF4-FFF2-40B4-BE49-F238E27FC236}">
                <a16:creationId xmlns:a16="http://schemas.microsoft.com/office/drawing/2014/main" id="{B060C187-0328-2CBD-B9FC-ABA74F5D59E5}"/>
              </a:ext>
            </a:extLst>
          </p:cNvPr>
          <p:cNvSpPr>
            <a:spLocks noGrp="1"/>
          </p:cNvSpPr>
          <p:nvPr>
            <p:ph type="title"/>
          </p:nvPr>
        </p:nvSpPr>
        <p:spPr>
          <a:xfrm>
            <a:off x="1032198" y="3131064"/>
            <a:ext cx="4244652" cy="876470"/>
          </a:xfrm>
        </p:spPr>
        <p:txBody>
          <a:bodyPr>
            <a:noAutofit/>
          </a:bodyPr>
          <a:lstStyle/>
          <a:p>
            <a:r>
              <a:rPr lang="en-AU" sz="3200" dirty="0"/>
              <a:t>Why use cleanroom nanofabrication?</a:t>
            </a:r>
          </a:p>
        </p:txBody>
      </p:sp>
      <p:sp>
        <p:nvSpPr>
          <p:cNvPr id="6" name="Footer Placeholder 5">
            <a:extLst>
              <a:ext uri="{FF2B5EF4-FFF2-40B4-BE49-F238E27FC236}">
                <a16:creationId xmlns:a16="http://schemas.microsoft.com/office/drawing/2014/main" id="{203C9D35-94CD-C944-EBA6-CBF6DB3E321E}"/>
              </a:ext>
            </a:extLst>
          </p:cNvPr>
          <p:cNvSpPr>
            <a:spLocks noGrp="1"/>
          </p:cNvSpPr>
          <p:nvPr>
            <p:ph type="ftr" sz="quarter" idx="21"/>
          </p:nvPr>
        </p:nvSpPr>
        <p:spPr/>
        <p:txBody>
          <a:bodyPr/>
          <a:lstStyle/>
          <a:p>
            <a:r>
              <a:rPr lang="en-AU"/>
              <a:t>EQUS Autumn School, Noosa, May 9th 2024.</a:t>
            </a:r>
          </a:p>
        </p:txBody>
      </p:sp>
      <p:sp>
        <p:nvSpPr>
          <p:cNvPr id="7" name="Slide Number Placeholder 6">
            <a:extLst>
              <a:ext uri="{FF2B5EF4-FFF2-40B4-BE49-F238E27FC236}">
                <a16:creationId xmlns:a16="http://schemas.microsoft.com/office/drawing/2014/main" id="{AAF455CC-6077-A0E1-E79C-B9306FF47F6C}"/>
              </a:ext>
            </a:extLst>
          </p:cNvPr>
          <p:cNvSpPr>
            <a:spLocks noGrp="1"/>
          </p:cNvSpPr>
          <p:nvPr>
            <p:ph type="sldNum" sz="quarter" idx="22"/>
          </p:nvPr>
        </p:nvSpPr>
        <p:spPr/>
        <p:txBody>
          <a:bodyPr/>
          <a:lstStyle/>
          <a:p>
            <a:fld id="{2CCE7A2F-ECC0-465E-AEEC-8B0EB9E19E0D}" type="slidenum">
              <a:rPr lang="en-AU" smtClean="0"/>
              <a:t>27</a:t>
            </a:fld>
            <a:endParaRPr lang="en-AU"/>
          </a:p>
        </p:txBody>
      </p:sp>
    </p:spTree>
    <p:extLst>
      <p:ext uri="{BB962C8B-B14F-4D97-AF65-F5344CB8AC3E}">
        <p14:creationId xmlns:p14="http://schemas.microsoft.com/office/powerpoint/2010/main" val="2350026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8CC371-0C42-B126-89F8-790D66275B26}"/>
              </a:ext>
            </a:extLst>
          </p:cNvPr>
          <p:cNvSpPr>
            <a:spLocks noGrp="1"/>
          </p:cNvSpPr>
          <p:nvPr>
            <p:ph sz="quarter" idx="10"/>
          </p:nvPr>
        </p:nvSpPr>
        <p:spPr>
          <a:xfrm>
            <a:off x="407218" y="2430448"/>
            <a:ext cx="10801350" cy="3486697"/>
          </a:xfrm>
        </p:spPr>
        <p:txBody>
          <a:bodyPr/>
          <a:lstStyle/>
          <a:p>
            <a:pPr marL="285750" indent="-285750">
              <a:buFont typeface="Arial" panose="020B0604020202020204" pitchFamily="34" charset="0"/>
              <a:buChar char="•"/>
            </a:pPr>
            <a:r>
              <a:rPr lang="en-AU" dirty="0"/>
              <a:t>Scalability / cost and power reduction &amp; integration</a:t>
            </a:r>
          </a:p>
          <a:p>
            <a:pPr marL="285750" indent="-285750">
              <a:buFont typeface="Arial" panose="020B0604020202020204" pitchFamily="34" charset="0"/>
              <a:buChar char="•"/>
            </a:pPr>
            <a:r>
              <a:rPr lang="en-AU" dirty="0"/>
              <a:t>Higher spatial resolution</a:t>
            </a:r>
          </a:p>
          <a:p>
            <a:pPr marL="285750" indent="-285750">
              <a:buFont typeface="Arial" panose="020B0604020202020204" pitchFamily="34" charset="0"/>
              <a:buChar char="•"/>
            </a:pPr>
            <a:r>
              <a:rPr lang="en-AU" dirty="0"/>
              <a:t>Higher bandwidth</a:t>
            </a:r>
          </a:p>
          <a:p>
            <a:pPr marL="285750" indent="-285750">
              <a:buFont typeface="Arial" panose="020B0604020202020204" pitchFamily="34" charset="0"/>
              <a:buChar char="•"/>
            </a:pPr>
            <a:r>
              <a:rPr lang="en-AU" dirty="0"/>
              <a:t>Higher sensitivity</a:t>
            </a:r>
          </a:p>
        </p:txBody>
      </p:sp>
      <p:sp>
        <p:nvSpPr>
          <p:cNvPr id="3" name="Title 2">
            <a:extLst>
              <a:ext uri="{FF2B5EF4-FFF2-40B4-BE49-F238E27FC236}">
                <a16:creationId xmlns:a16="http://schemas.microsoft.com/office/drawing/2014/main" id="{E0775564-2BB9-5042-DABD-41A66E5BA0F0}"/>
              </a:ext>
            </a:extLst>
          </p:cNvPr>
          <p:cNvSpPr>
            <a:spLocks noGrp="1"/>
          </p:cNvSpPr>
          <p:nvPr>
            <p:ph type="title"/>
          </p:nvPr>
        </p:nvSpPr>
        <p:spPr/>
        <p:txBody>
          <a:bodyPr/>
          <a:lstStyle/>
          <a:p>
            <a:r>
              <a:rPr lang="en-AU" dirty="0"/>
              <a:t>Why miniaturize?</a:t>
            </a:r>
          </a:p>
        </p:txBody>
      </p:sp>
      <p:sp>
        <p:nvSpPr>
          <p:cNvPr id="5" name="Footer Placeholder 4">
            <a:extLst>
              <a:ext uri="{FF2B5EF4-FFF2-40B4-BE49-F238E27FC236}">
                <a16:creationId xmlns:a16="http://schemas.microsoft.com/office/drawing/2014/main" id="{D7EF5C06-1E19-C823-99EB-1ABCBFA6BF1B}"/>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325D816D-C77D-CEF6-A926-CDF5F07BD36A}"/>
              </a:ext>
            </a:extLst>
          </p:cNvPr>
          <p:cNvSpPr>
            <a:spLocks noGrp="1"/>
          </p:cNvSpPr>
          <p:nvPr>
            <p:ph type="sldNum" sz="quarter" idx="18"/>
          </p:nvPr>
        </p:nvSpPr>
        <p:spPr/>
        <p:txBody>
          <a:bodyPr/>
          <a:lstStyle/>
          <a:p>
            <a:fld id="{2CCE7A2F-ECC0-465E-AEEC-8B0EB9E19E0D}" type="slidenum">
              <a:rPr lang="en-AU" smtClean="0"/>
              <a:t>28</a:t>
            </a:fld>
            <a:endParaRPr lang="en-AU"/>
          </a:p>
        </p:txBody>
      </p:sp>
      <p:pic>
        <p:nvPicPr>
          <p:cNvPr id="8" name="Picture 7" descr="A close-up of a person wearing a medical mask&#10;&#10;Description automatically generated">
            <a:extLst>
              <a:ext uri="{FF2B5EF4-FFF2-40B4-BE49-F238E27FC236}">
                <a16:creationId xmlns:a16="http://schemas.microsoft.com/office/drawing/2014/main" id="{88861CD2-3F0E-66EC-EB6C-7DE4239A2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9418" y="1595280"/>
            <a:ext cx="2009775" cy="1340504"/>
          </a:xfrm>
          <a:prstGeom prst="rect">
            <a:avLst/>
          </a:prstGeom>
        </p:spPr>
      </p:pic>
      <p:grpSp>
        <p:nvGrpSpPr>
          <p:cNvPr id="11" name="Group 10">
            <a:extLst>
              <a:ext uri="{FF2B5EF4-FFF2-40B4-BE49-F238E27FC236}">
                <a16:creationId xmlns:a16="http://schemas.microsoft.com/office/drawing/2014/main" id="{FB8B17D7-C33D-9409-B5B3-B15DE1210F51}"/>
              </a:ext>
            </a:extLst>
          </p:cNvPr>
          <p:cNvGrpSpPr/>
          <p:nvPr/>
        </p:nvGrpSpPr>
        <p:grpSpPr>
          <a:xfrm>
            <a:off x="4223570" y="3618043"/>
            <a:ext cx="7829544" cy="2600115"/>
            <a:chOff x="4426214" y="3317030"/>
            <a:chExt cx="7829544" cy="2600115"/>
          </a:xfrm>
        </p:grpSpPr>
        <p:sp>
          <p:nvSpPr>
            <p:cNvPr id="7" name="TextBox 6">
              <a:extLst>
                <a:ext uri="{FF2B5EF4-FFF2-40B4-BE49-F238E27FC236}">
                  <a16:creationId xmlns:a16="http://schemas.microsoft.com/office/drawing/2014/main" id="{13F3095D-1EDB-06C6-49C2-123DE319E39C}"/>
                </a:ext>
              </a:extLst>
            </p:cNvPr>
            <p:cNvSpPr txBox="1"/>
            <p:nvPr/>
          </p:nvSpPr>
          <p:spPr>
            <a:xfrm>
              <a:off x="4899876" y="5640146"/>
              <a:ext cx="6952592" cy="276999"/>
            </a:xfrm>
            <a:prstGeom prst="rect">
              <a:avLst/>
            </a:prstGeom>
            <a:noFill/>
          </p:spPr>
          <p:txBody>
            <a:bodyPr wrap="square">
              <a:spAutoFit/>
            </a:bodyPr>
            <a:lstStyle/>
            <a:p>
              <a:pPr>
                <a:spcBef>
                  <a:spcPts val="0"/>
                </a:spcBef>
                <a:spcAft>
                  <a:spcPts val="0"/>
                </a:spcAft>
              </a:pPr>
              <a:r>
                <a:rPr lang="en-AU" sz="1200" dirty="0">
                  <a:effectLst/>
                </a:rPr>
                <a:t>Sansa, M. </a:t>
              </a:r>
              <a:r>
                <a:rPr lang="en-AU" sz="1200" i="1" dirty="0">
                  <a:effectLst/>
                </a:rPr>
                <a:t>et al.</a:t>
              </a:r>
              <a:r>
                <a:rPr lang="en-AU" sz="1200" dirty="0">
                  <a:effectLst/>
                </a:rPr>
                <a:t> Optomechanical mass spectrometry. </a:t>
              </a:r>
              <a:r>
                <a:rPr lang="en-AU" sz="1200" i="1" dirty="0">
                  <a:effectLst/>
                </a:rPr>
                <a:t>Nature Communications</a:t>
              </a:r>
              <a:r>
                <a:rPr lang="en-AU" sz="1200" dirty="0">
                  <a:effectLst/>
                </a:rPr>
                <a:t> </a:t>
              </a:r>
              <a:r>
                <a:rPr lang="en-AU" sz="1200" b="1" dirty="0">
                  <a:effectLst/>
                </a:rPr>
                <a:t>11</a:t>
              </a:r>
              <a:r>
                <a:rPr lang="en-AU" sz="1200" dirty="0">
                  <a:effectLst/>
                </a:rPr>
                <a:t>, 3781 (2020).</a:t>
              </a:r>
            </a:p>
          </p:txBody>
        </p:sp>
        <p:pic>
          <p:nvPicPr>
            <p:cNvPr id="9" name="Picture 8">
              <a:extLst>
                <a:ext uri="{FF2B5EF4-FFF2-40B4-BE49-F238E27FC236}">
                  <a16:creationId xmlns:a16="http://schemas.microsoft.com/office/drawing/2014/main" id="{98DBB6B6-0199-B30F-B339-AFA251E456B0}"/>
                </a:ext>
              </a:extLst>
            </p:cNvPr>
            <p:cNvPicPr>
              <a:picLocks noChangeAspect="1"/>
            </p:cNvPicPr>
            <p:nvPr/>
          </p:nvPicPr>
          <p:blipFill>
            <a:blip r:embed="rId3"/>
            <a:stretch>
              <a:fillRect/>
            </a:stretch>
          </p:blipFill>
          <p:spPr>
            <a:xfrm>
              <a:off x="8376172" y="3317030"/>
              <a:ext cx="3879586" cy="2403778"/>
            </a:xfrm>
            <a:prstGeom prst="rect">
              <a:avLst/>
            </a:prstGeom>
          </p:spPr>
        </p:pic>
        <p:pic>
          <p:nvPicPr>
            <p:cNvPr id="10" name="Picture 9">
              <a:extLst>
                <a:ext uri="{FF2B5EF4-FFF2-40B4-BE49-F238E27FC236}">
                  <a16:creationId xmlns:a16="http://schemas.microsoft.com/office/drawing/2014/main" id="{A806F5DE-773E-1AF6-DB4B-44B692852223}"/>
                </a:ext>
              </a:extLst>
            </p:cNvPr>
            <p:cNvPicPr>
              <a:picLocks noChangeAspect="1"/>
            </p:cNvPicPr>
            <p:nvPr/>
          </p:nvPicPr>
          <p:blipFill>
            <a:blip r:embed="rId4"/>
            <a:stretch>
              <a:fillRect/>
            </a:stretch>
          </p:blipFill>
          <p:spPr>
            <a:xfrm>
              <a:off x="4426214" y="3455796"/>
              <a:ext cx="3886200" cy="2069772"/>
            </a:xfrm>
            <a:prstGeom prst="rect">
              <a:avLst/>
            </a:prstGeom>
          </p:spPr>
        </p:pic>
      </p:grpSp>
    </p:spTree>
    <p:extLst>
      <p:ext uri="{BB962C8B-B14F-4D97-AF65-F5344CB8AC3E}">
        <p14:creationId xmlns:p14="http://schemas.microsoft.com/office/powerpoint/2010/main" val="352170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679" y="-73538"/>
            <a:ext cx="10515600" cy="1325563"/>
          </a:xfrm>
        </p:spPr>
        <p:txBody>
          <a:bodyPr>
            <a:normAutofit/>
          </a:bodyPr>
          <a:lstStyle/>
          <a:p>
            <a:r>
              <a:rPr lang="en-AU" sz="3600" dirty="0"/>
              <a:t>Biological/particle sensing using optical resonators</a:t>
            </a:r>
          </a:p>
        </p:txBody>
      </p:sp>
      <p:sp>
        <p:nvSpPr>
          <p:cNvPr id="3" name="Content Placeholder 2"/>
          <p:cNvSpPr>
            <a:spLocks noGrp="1"/>
          </p:cNvSpPr>
          <p:nvPr>
            <p:ph idx="1"/>
          </p:nvPr>
        </p:nvSpPr>
        <p:spPr>
          <a:xfrm>
            <a:off x="294460" y="837915"/>
            <a:ext cx="10515600" cy="528306"/>
          </a:xfrm>
        </p:spPr>
        <p:txBody>
          <a:bodyPr/>
          <a:lstStyle/>
          <a:p>
            <a:pPr marL="0" indent="0">
              <a:buNone/>
            </a:pPr>
            <a:r>
              <a:rPr lang="en-AU" dirty="0"/>
              <a:t>Frequency shift approach</a:t>
            </a:r>
          </a:p>
        </p:txBody>
      </p:sp>
      <p:pic>
        <p:nvPicPr>
          <p:cNvPr id="9" name="Picture 8">
            <a:extLst>
              <a:ext uri="{FF2B5EF4-FFF2-40B4-BE49-F238E27FC236}">
                <a16:creationId xmlns:a16="http://schemas.microsoft.com/office/drawing/2014/main" id="{B5171DDD-BED7-450B-A12D-615BD3F98B76}"/>
              </a:ext>
            </a:extLst>
          </p:cNvPr>
          <p:cNvPicPr>
            <a:picLocks noChangeAspect="1"/>
          </p:cNvPicPr>
          <p:nvPr/>
        </p:nvPicPr>
        <p:blipFill>
          <a:blip r:embed="rId2"/>
          <a:stretch>
            <a:fillRect/>
          </a:stretch>
        </p:blipFill>
        <p:spPr>
          <a:xfrm>
            <a:off x="6097387" y="4125269"/>
            <a:ext cx="2635200" cy="2436235"/>
          </a:xfrm>
          <a:prstGeom prst="rect">
            <a:avLst/>
          </a:prstGeom>
        </p:spPr>
      </p:pic>
      <p:pic>
        <p:nvPicPr>
          <p:cNvPr id="10" name="Picture 9">
            <a:extLst>
              <a:ext uri="{FF2B5EF4-FFF2-40B4-BE49-F238E27FC236}">
                <a16:creationId xmlns:a16="http://schemas.microsoft.com/office/drawing/2014/main" id="{523BCB46-3CCE-4B39-AF43-97DDADBC9DE7}"/>
              </a:ext>
            </a:extLst>
          </p:cNvPr>
          <p:cNvPicPr>
            <a:picLocks noChangeAspect="1"/>
          </p:cNvPicPr>
          <p:nvPr/>
        </p:nvPicPr>
        <p:blipFill>
          <a:blip r:embed="rId3"/>
          <a:stretch>
            <a:fillRect/>
          </a:stretch>
        </p:blipFill>
        <p:spPr>
          <a:xfrm>
            <a:off x="291679" y="1457845"/>
            <a:ext cx="8352751" cy="2575800"/>
          </a:xfrm>
          <a:prstGeom prst="rect">
            <a:avLst/>
          </a:prstGeom>
        </p:spPr>
      </p:pic>
      <p:cxnSp>
        <p:nvCxnSpPr>
          <p:cNvPr id="12" name="Straight Arrow Connector 11">
            <a:extLst>
              <a:ext uri="{FF2B5EF4-FFF2-40B4-BE49-F238E27FC236}">
                <a16:creationId xmlns:a16="http://schemas.microsoft.com/office/drawing/2014/main" id="{F3C56F72-8504-4BC2-AC81-2DA81D0AD3B8}"/>
              </a:ext>
            </a:extLst>
          </p:cNvPr>
          <p:cNvCxnSpPr>
            <a:cxnSpLocks/>
          </p:cNvCxnSpPr>
          <p:nvPr/>
        </p:nvCxnSpPr>
        <p:spPr>
          <a:xfrm flipH="1">
            <a:off x="6820348" y="1753496"/>
            <a:ext cx="2140772" cy="796066"/>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F6E3B9A-9399-4C78-86A2-2C4B7B851EEC}"/>
              </a:ext>
            </a:extLst>
          </p:cNvPr>
          <p:cNvSpPr txBox="1"/>
          <p:nvPr/>
        </p:nvSpPr>
        <p:spPr>
          <a:xfrm>
            <a:off x="8961119" y="1559997"/>
            <a:ext cx="2904565" cy="1477328"/>
          </a:xfrm>
          <a:prstGeom prst="rect">
            <a:avLst/>
          </a:prstGeom>
          <a:noFill/>
          <a:ln>
            <a:solidFill>
              <a:schemeClr val="bg2">
                <a:lumMod val="50000"/>
              </a:schemeClr>
            </a:solidFill>
          </a:ln>
        </p:spPr>
        <p:txBody>
          <a:bodyPr wrap="square" rtlCol="0">
            <a:spAutoFit/>
          </a:bodyPr>
          <a:lstStyle/>
          <a:p>
            <a:r>
              <a:rPr lang="en-AU" dirty="0"/>
              <a:t>Particle lands on resonator</a:t>
            </a:r>
          </a:p>
          <a:p>
            <a:r>
              <a:rPr lang="en-AU" dirty="0"/>
              <a:t>→ Change in effective size</a:t>
            </a:r>
          </a:p>
          <a:p>
            <a:r>
              <a:rPr lang="en-AU" dirty="0"/>
              <a:t>→ Dispersive shift</a:t>
            </a:r>
          </a:p>
          <a:p>
            <a:r>
              <a:rPr lang="en-AU" dirty="0"/>
              <a:t>(fundamentally analogous to cavity </a:t>
            </a:r>
            <a:r>
              <a:rPr lang="en-AU" dirty="0" err="1"/>
              <a:t>optomechanics</a:t>
            </a:r>
            <a:r>
              <a:rPr lang="en-AU" dirty="0"/>
              <a:t> !)</a:t>
            </a:r>
          </a:p>
        </p:txBody>
      </p:sp>
      <p:grpSp>
        <p:nvGrpSpPr>
          <p:cNvPr id="17" name="Group 16">
            <a:extLst>
              <a:ext uri="{FF2B5EF4-FFF2-40B4-BE49-F238E27FC236}">
                <a16:creationId xmlns:a16="http://schemas.microsoft.com/office/drawing/2014/main" id="{6CA97FC0-0CD2-2F37-5454-3F8C9AF187D4}"/>
              </a:ext>
            </a:extLst>
          </p:cNvPr>
          <p:cNvGrpSpPr/>
          <p:nvPr/>
        </p:nvGrpSpPr>
        <p:grpSpPr>
          <a:xfrm>
            <a:off x="630131" y="4433102"/>
            <a:ext cx="5125209" cy="1640830"/>
            <a:chOff x="630131" y="4433102"/>
            <a:chExt cx="5125209" cy="1640830"/>
          </a:xfrm>
        </p:grpSpPr>
        <p:grpSp>
          <p:nvGrpSpPr>
            <p:cNvPr id="8" name="Group 7">
              <a:extLst>
                <a:ext uri="{FF2B5EF4-FFF2-40B4-BE49-F238E27FC236}">
                  <a16:creationId xmlns:a16="http://schemas.microsoft.com/office/drawing/2014/main" id="{CE5FC037-08CB-422B-9B2F-B3F82F2F892A}"/>
                </a:ext>
              </a:extLst>
            </p:cNvPr>
            <p:cNvGrpSpPr/>
            <p:nvPr/>
          </p:nvGrpSpPr>
          <p:grpSpPr>
            <a:xfrm>
              <a:off x="630131" y="4433102"/>
              <a:ext cx="5125209" cy="1640830"/>
              <a:chOff x="3284665" y="4016731"/>
              <a:chExt cx="5622670" cy="1687213"/>
            </a:xfrm>
          </p:grpSpPr>
          <p:pic>
            <p:nvPicPr>
              <p:cNvPr id="6" name="Picture 5">
                <a:extLst>
                  <a:ext uri="{FF2B5EF4-FFF2-40B4-BE49-F238E27FC236}">
                    <a16:creationId xmlns:a16="http://schemas.microsoft.com/office/drawing/2014/main" id="{5DEABFBC-8C85-41A7-9EFF-650867D22C54}"/>
                  </a:ext>
                </a:extLst>
              </p:cNvPr>
              <p:cNvPicPr>
                <a:picLocks noChangeAspect="1"/>
              </p:cNvPicPr>
              <p:nvPr/>
            </p:nvPicPr>
            <p:blipFill>
              <a:blip r:embed="rId4"/>
              <a:stretch>
                <a:fillRect/>
              </a:stretch>
            </p:blipFill>
            <p:spPr>
              <a:xfrm>
                <a:off x="3284665" y="4016731"/>
                <a:ext cx="5622670" cy="1687213"/>
              </a:xfrm>
              <a:prstGeom prst="rect">
                <a:avLst/>
              </a:prstGeom>
            </p:spPr>
          </p:pic>
          <p:sp>
            <p:nvSpPr>
              <p:cNvPr id="7" name="TextBox 6">
                <a:extLst>
                  <a:ext uri="{FF2B5EF4-FFF2-40B4-BE49-F238E27FC236}">
                    <a16:creationId xmlns:a16="http://schemas.microsoft.com/office/drawing/2014/main" id="{FE1F8C69-2C1D-42E3-A231-0D3D1DF5CFBD}"/>
                  </a:ext>
                </a:extLst>
              </p:cNvPr>
              <p:cNvSpPr txBox="1"/>
              <p:nvPr/>
            </p:nvSpPr>
            <p:spPr>
              <a:xfrm>
                <a:off x="5083232" y="4574885"/>
                <a:ext cx="536227" cy="174062"/>
              </a:xfrm>
              <a:prstGeom prst="rect">
                <a:avLst/>
              </a:prstGeom>
              <a:solidFill>
                <a:schemeClr val="bg1"/>
              </a:solidFill>
            </p:spPr>
            <p:txBody>
              <a:bodyPr wrap="square" lIns="0" tIns="0" rIns="0" bIns="0" rtlCol="0">
                <a:spAutoFit/>
              </a:bodyPr>
              <a:lstStyle/>
              <a:p>
                <a:r>
                  <a:rPr lang="en-AU" sz="1100" dirty="0"/>
                  <a:t>particle</a:t>
                </a:r>
                <a:endParaRPr lang="en-AU" sz="1200" dirty="0"/>
              </a:p>
            </p:txBody>
          </p:sp>
        </p:grpSp>
        <p:sp>
          <p:nvSpPr>
            <p:cNvPr id="11" name="TextBox 10">
              <a:extLst>
                <a:ext uri="{FF2B5EF4-FFF2-40B4-BE49-F238E27FC236}">
                  <a16:creationId xmlns:a16="http://schemas.microsoft.com/office/drawing/2014/main" id="{9285ECE0-BC6F-A7A6-BF5C-B9CA0C878284}"/>
                </a:ext>
              </a:extLst>
            </p:cNvPr>
            <p:cNvSpPr txBox="1"/>
            <p:nvPr/>
          </p:nvSpPr>
          <p:spPr>
            <a:xfrm>
              <a:off x="2948342" y="4891273"/>
              <a:ext cx="244480" cy="215444"/>
            </a:xfrm>
            <a:prstGeom prst="rect">
              <a:avLst/>
            </a:prstGeom>
            <a:solidFill>
              <a:schemeClr val="bg1"/>
            </a:solidFill>
          </p:spPr>
          <p:txBody>
            <a:bodyPr wrap="square" lIns="0" tIns="0" rIns="0" bIns="0" rtlCol="0">
              <a:spAutoFit/>
            </a:bodyPr>
            <a:lstStyle/>
            <a:p>
              <a:r>
                <a:rPr lang="en-AU" sz="1400" dirty="0"/>
                <a:t>r</a:t>
              </a:r>
              <a:endParaRPr lang="en-AU" sz="1600" dirty="0"/>
            </a:p>
          </p:txBody>
        </p:sp>
      </p:grpSp>
      <p:sp>
        <p:nvSpPr>
          <p:cNvPr id="13" name="Footer Placeholder 12">
            <a:extLst>
              <a:ext uri="{FF2B5EF4-FFF2-40B4-BE49-F238E27FC236}">
                <a16:creationId xmlns:a16="http://schemas.microsoft.com/office/drawing/2014/main" id="{B405401A-BBE1-AD08-ADD2-B8190DCFC496}"/>
              </a:ext>
            </a:extLst>
          </p:cNvPr>
          <p:cNvSpPr>
            <a:spLocks noGrp="1"/>
          </p:cNvSpPr>
          <p:nvPr>
            <p:ph type="ftr" sz="quarter" idx="11"/>
          </p:nvPr>
        </p:nvSpPr>
        <p:spPr/>
        <p:txBody>
          <a:bodyPr/>
          <a:lstStyle/>
          <a:p>
            <a:r>
              <a:rPr lang="en-AU"/>
              <a:t>EQUS Autumn School, Noosa, May 9th 2024.</a:t>
            </a:r>
          </a:p>
        </p:txBody>
      </p:sp>
      <p:sp>
        <p:nvSpPr>
          <p:cNvPr id="16" name="Slide Number Placeholder 15">
            <a:extLst>
              <a:ext uri="{FF2B5EF4-FFF2-40B4-BE49-F238E27FC236}">
                <a16:creationId xmlns:a16="http://schemas.microsoft.com/office/drawing/2014/main" id="{36E6A6F4-B1A9-D275-520B-DC778855E1D3}"/>
              </a:ext>
            </a:extLst>
          </p:cNvPr>
          <p:cNvSpPr>
            <a:spLocks noGrp="1"/>
          </p:cNvSpPr>
          <p:nvPr>
            <p:ph type="sldNum" sz="quarter" idx="12"/>
          </p:nvPr>
        </p:nvSpPr>
        <p:spPr/>
        <p:txBody>
          <a:bodyPr/>
          <a:lstStyle/>
          <a:p>
            <a:fld id="{E80C0057-6D4D-44FF-8D46-6DD91BF2B18A}" type="slidenum">
              <a:rPr lang="en-AU" smtClean="0"/>
              <a:t>29</a:t>
            </a:fld>
            <a:endParaRPr lang="en-AU"/>
          </a:p>
        </p:txBody>
      </p:sp>
    </p:spTree>
    <p:extLst>
      <p:ext uri="{BB962C8B-B14F-4D97-AF65-F5344CB8AC3E}">
        <p14:creationId xmlns:p14="http://schemas.microsoft.com/office/powerpoint/2010/main" val="20435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679" y="-73538"/>
            <a:ext cx="10515600" cy="1325563"/>
          </a:xfrm>
        </p:spPr>
        <p:txBody>
          <a:bodyPr>
            <a:normAutofit/>
          </a:bodyPr>
          <a:lstStyle/>
          <a:p>
            <a:r>
              <a:rPr lang="en-AU" sz="3600" dirty="0"/>
              <a:t>Biological/particle sensing using WGM resonators</a:t>
            </a:r>
          </a:p>
        </p:txBody>
      </p:sp>
      <p:sp>
        <p:nvSpPr>
          <p:cNvPr id="3" name="Content Placeholder 2"/>
          <p:cNvSpPr>
            <a:spLocks noGrp="1"/>
          </p:cNvSpPr>
          <p:nvPr>
            <p:ph idx="1"/>
          </p:nvPr>
        </p:nvSpPr>
        <p:spPr>
          <a:xfrm>
            <a:off x="294460" y="837915"/>
            <a:ext cx="10515600" cy="528306"/>
          </a:xfrm>
        </p:spPr>
        <p:txBody>
          <a:bodyPr/>
          <a:lstStyle/>
          <a:p>
            <a:pPr marL="0" indent="0">
              <a:buNone/>
            </a:pPr>
            <a:r>
              <a:rPr lang="en-AU" dirty="0"/>
              <a:t>Frequency shift approach</a:t>
            </a:r>
          </a:p>
        </p:txBody>
      </p:sp>
      <p:sp>
        <p:nvSpPr>
          <p:cNvPr id="16" name="TextBox 15">
            <a:extLst>
              <a:ext uri="{FF2B5EF4-FFF2-40B4-BE49-F238E27FC236}">
                <a16:creationId xmlns:a16="http://schemas.microsoft.com/office/drawing/2014/main" id="{9540E647-69A2-4B81-AACF-F7387BCE2840}"/>
              </a:ext>
            </a:extLst>
          </p:cNvPr>
          <p:cNvSpPr txBox="1"/>
          <p:nvPr/>
        </p:nvSpPr>
        <p:spPr>
          <a:xfrm>
            <a:off x="291679" y="1343979"/>
            <a:ext cx="9347173" cy="646331"/>
          </a:xfrm>
          <a:prstGeom prst="rect">
            <a:avLst/>
          </a:prstGeom>
          <a:noFill/>
        </p:spPr>
        <p:txBody>
          <a:bodyPr wrap="square" rtlCol="0">
            <a:spAutoFit/>
          </a:bodyPr>
          <a:lstStyle/>
          <a:p>
            <a:r>
              <a:rPr lang="en-AU" b="1" dirty="0">
                <a:solidFill>
                  <a:srgbClr val="00B050"/>
                </a:solidFill>
              </a:rPr>
              <a:t>Answer: </a:t>
            </a:r>
            <a:r>
              <a:rPr lang="en-AU" dirty="0"/>
              <a:t>1- increase optical Q.  2- Decrease mode volume  </a:t>
            </a:r>
            <a:r>
              <a:rPr lang="en-AU" dirty="0">
                <a:latin typeface="Calibri" panose="020F0502020204030204" pitchFamily="34" charset="0"/>
                <a:cs typeface="Calibri" panose="020F0502020204030204" pitchFamily="34" charset="0"/>
              </a:rPr>
              <a:t>→</a:t>
            </a:r>
            <a:r>
              <a:rPr lang="en-AU" dirty="0"/>
              <a:t>   High Q/V ratio</a:t>
            </a:r>
          </a:p>
          <a:p>
            <a:r>
              <a:rPr lang="en-AU" dirty="0"/>
              <a:t>Example: use plasmonic resonance </a:t>
            </a:r>
          </a:p>
        </p:txBody>
      </p:sp>
      <p:grpSp>
        <p:nvGrpSpPr>
          <p:cNvPr id="17" name="Group 16">
            <a:extLst>
              <a:ext uri="{FF2B5EF4-FFF2-40B4-BE49-F238E27FC236}">
                <a16:creationId xmlns:a16="http://schemas.microsoft.com/office/drawing/2014/main" id="{89EBBFF7-15B2-446F-8BF2-E6B66A6FEF0C}"/>
              </a:ext>
            </a:extLst>
          </p:cNvPr>
          <p:cNvGrpSpPr/>
          <p:nvPr/>
        </p:nvGrpSpPr>
        <p:grpSpPr>
          <a:xfrm>
            <a:off x="291679" y="2277674"/>
            <a:ext cx="6054126" cy="4263530"/>
            <a:chOff x="291678" y="1846621"/>
            <a:chExt cx="8241691" cy="5804091"/>
          </a:xfrm>
        </p:grpSpPr>
        <p:pic>
          <p:nvPicPr>
            <p:cNvPr id="11" name="Picture 10">
              <a:extLst>
                <a:ext uri="{FF2B5EF4-FFF2-40B4-BE49-F238E27FC236}">
                  <a16:creationId xmlns:a16="http://schemas.microsoft.com/office/drawing/2014/main" id="{C92ABA47-DD7A-4AB1-911C-EA0ABB28F93F}"/>
                </a:ext>
              </a:extLst>
            </p:cNvPr>
            <p:cNvPicPr>
              <a:picLocks noChangeAspect="1"/>
            </p:cNvPicPr>
            <p:nvPr/>
          </p:nvPicPr>
          <p:blipFill>
            <a:blip r:embed="rId2"/>
            <a:stretch>
              <a:fillRect/>
            </a:stretch>
          </p:blipFill>
          <p:spPr>
            <a:xfrm>
              <a:off x="291678" y="1846621"/>
              <a:ext cx="8241691" cy="4518066"/>
            </a:xfrm>
            <a:prstGeom prst="rect">
              <a:avLst/>
            </a:prstGeom>
          </p:spPr>
        </p:pic>
        <p:sp>
          <p:nvSpPr>
            <p:cNvPr id="13" name="TextBox 12">
              <a:extLst>
                <a:ext uri="{FF2B5EF4-FFF2-40B4-BE49-F238E27FC236}">
                  <a16:creationId xmlns:a16="http://schemas.microsoft.com/office/drawing/2014/main" id="{AD1F315F-08CC-4C44-B98F-CD05F0B77A99}"/>
                </a:ext>
              </a:extLst>
            </p:cNvPr>
            <p:cNvSpPr txBox="1"/>
            <p:nvPr/>
          </p:nvSpPr>
          <p:spPr>
            <a:xfrm>
              <a:off x="291678" y="6519447"/>
              <a:ext cx="8241691" cy="1131265"/>
            </a:xfrm>
            <a:prstGeom prst="rect">
              <a:avLst/>
            </a:prstGeom>
            <a:noFill/>
          </p:spPr>
          <p:txBody>
            <a:bodyPr wrap="square" rtlCol="0">
              <a:spAutoFit/>
            </a:bodyPr>
            <a:lstStyle/>
            <a:p>
              <a:r>
                <a:rPr lang="en-AU" sz="1000" dirty="0"/>
                <a:t>E. Kim, M. D. </a:t>
              </a:r>
              <a:r>
                <a:rPr lang="en-AU" sz="1000" dirty="0" err="1"/>
                <a:t>Baaske</a:t>
              </a:r>
              <a:r>
                <a:rPr lang="en-AU" sz="1000" dirty="0"/>
                <a:t>, I. </a:t>
              </a:r>
              <a:r>
                <a:rPr lang="en-AU" sz="1000" dirty="0" err="1"/>
                <a:t>Schuldes</a:t>
              </a:r>
              <a:r>
                <a:rPr lang="en-AU" sz="1000" dirty="0"/>
                <a:t>, P. S. </a:t>
              </a:r>
              <a:r>
                <a:rPr lang="en-AU" sz="1000" dirty="0" err="1"/>
                <a:t>Wilsch</a:t>
              </a:r>
              <a:r>
                <a:rPr lang="en-AU" sz="1000" dirty="0"/>
                <a:t>, and F. Vollmer, “Label-free optical detection of single enzyme-reactant reactions and associated conformational changes,” </a:t>
              </a:r>
              <a:r>
                <a:rPr lang="en-AU" sz="1000" i="1" dirty="0"/>
                <a:t>Science Advances</a:t>
              </a:r>
              <a:r>
                <a:rPr lang="en-AU" sz="1000" dirty="0"/>
                <a:t>, vol. 3, no. 3, Mar. 2017.</a:t>
              </a:r>
            </a:p>
            <a:p>
              <a:endParaRPr lang="en-AU" dirty="0"/>
            </a:p>
          </p:txBody>
        </p:sp>
      </p:grpSp>
      <p:sp>
        <p:nvSpPr>
          <p:cNvPr id="6" name="Footer Placeholder 5">
            <a:extLst>
              <a:ext uri="{FF2B5EF4-FFF2-40B4-BE49-F238E27FC236}">
                <a16:creationId xmlns:a16="http://schemas.microsoft.com/office/drawing/2014/main" id="{3D93B5F5-D471-B2C7-3E81-955DD53CBB89}"/>
              </a:ext>
            </a:extLst>
          </p:cNvPr>
          <p:cNvSpPr>
            <a:spLocks noGrp="1"/>
          </p:cNvSpPr>
          <p:nvPr>
            <p:ph type="ftr" sz="quarter" idx="11"/>
          </p:nvPr>
        </p:nvSpPr>
        <p:spPr/>
        <p:txBody>
          <a:bodyPr/>
          <a:lstStyle/>
          <a:p>
            <a:r>
              <a:rPr lang="en-AU"/>
              <a:t>EQUS Autumn School, Noosa, May 9th 2024.</a:t>
            </a:r>
          </a:p>
        </p:txBody>
      </p:sp>
      <p:sp>
        <p:nvSpPr>
          <p:cNvPr id="7" name="Slide Number Placeholder 6">
            <a:extLst>
              <a:ext uri="{FF2B5EF4-FFF2-40B4-BE49-F238E27FC236}">
                <a16:creationId xmlns:a16="http://schemas.microsoft.com/office/drawing/2014/main" id="{0B4C6C50-CD9D-E2E7-AB2B-FF64379956E8}"/>
              </a:ext>
            </a:extLst>
          </p:cNvPr>
          <p:cNvSpPr>
            <a:spLocks noGrp="1"/>
          </p:cNvSpPr>
          <p:nvPr>
            <p:ph type="sldNum" sz="quarter" idx="12"/>
          </p:nvPr>
        </p:nvSpPr>
        <p:spPr/>
        <p:txBody>
          <a:bodyPr/>
          <a:lstStyle/>
          <a:p>
            <a:fld id="{E80C0057-6D4D-44FF-8D46-6DD91BF2B18A}" type="slidenum">
              <a:rPr lang="en-AU" smtClean="0"/>
              <a:t>30</a:t>
            </a:fld>
            <a:endParaRPr lang="en-AU"/>
          </a:p>
        </p:txBody>
      </p:sp>
      <p:pic>
        <p:nvPicPr>
          <p:cNvPr id="8" name="Picture 7">
            <a:extLst>
              <a:ext uri="{FF2B5EF4-FFF2-40B4-BE49-F238E27FC236}">
                <a16:creationId xmlns:a16="http://schemas.microsoft.com/office/drawing/2014/main" id="{C1F60AF0-DBD1-F0BD-19C6-5D4A29B78C68}"/>
              </a:ext>
            </a:extLst>
          </p:cNvPr>
          <p:cNvPicPr>
            <a:picLocks noChangeAspect="1"/>
          </p:cNvPicPr>
          <p:nvPr/>
        </p:nvPicPr>
        <p:blipFill>
          <a:blip r:embed="rId3"/>
          <a:stretch>
            <a:fillRect/>
          </a:stretch>
        </p:blipFill>
        <p:spPr>
          <a:xfrm>
            <a:off x="6591312" y="2082264"/>
            <a:ext cx="5213926" cy="2793471"/>
          </a:xfrm>
          <a:prstGeom prst="rect">
            <a:avLst/>
          </a:prstGeom>
        </p:spPr>
      </p:pic>
      <p:sp>
        <p:nvSpPr>
          <p:cNvPr id="9" name="TextBox 8">
            <a:extLst>
              <a:ext uri="{FF2B5EF4-FFF2-40B4-BE49-F238E27FC236}">
                <a16:creationId xmlns:a16="http://schemas.microsoft.com/office/drawing/2014/main" id="{38D58D52-7088-D79F-A95C-35BCEA00148C}"/>
              </a:ext>
            </a:extLst>
          </p:cNvPr>
          <p:cNvSpPr txBox="1"/>
          <p:nvPr/>
        </p:nvSpPr>
        <p:spPr>
          <a:xfrm>
            <a:off x="6661765" y="5004955"/>
            <a:ext cx="5309009" cy="461665"/>
          </a:xfrm>
          <a:prstGeom prst="rect">
            <a:avLst/>
          </a:prstGeom>
          <a:noFill/>
        </p:spPr>
        <p:txBody>
          <a:bodyPr wrap="square">
            <a:spAutoFit/>
          </a:bodyPr>
          <a:lstStyle/>
          <a:p>
            <a:r>
              <a:rPr lang="en-US" sz="1200" dirty="0"/>
              <a:t>Label-Free Detection of Single Protein Using a </a:t>
            </a:r>
            <a:r>
              <a:rPr lang="en-US" sz="1200" dirty="0" err="1"/>
              <a:t>Nanoplasmonic</a:t>
            </a:r>
            <a:r>
              <a:rPr lang="en-US" sz="1200" dirty="0"/>
              <a:t>-Photonic Hybrid Microcavity Venkata R. </a:t>
            </a:r>
            <a:r>
              <a:rPr lang="en-US" sz="1200" dirty="0" err="1"/>
              <a:t>Dantham</a:t>
            </a:r>
            <a:r>
              <a:rPr lang="en-US" sz="1200" dirty="0"/>
              <a:t> et al</a:t>
            </a:r>
          </a:p>
        </p:txBody>
      </p:sp>
    </p:spTree>
    <p:extLst>
      <p:ext uri="{BB962C8B-B14F-4D97-AF65-F5344CB8AC3E}">
        <p14:creationId xmlns:p14="http://schemas.microsoft.com/office/powerpoint/2010/main" val="628652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E25F4F-6CBA-EBDA-F8E7-05ACEE8D8342}"/>
              </a:ext>
            </a:extLst>
          </p:cNvPr>
          <p:cNvSpPr>
            <a:spLocks noGrp="1"/>
          </p:cNvSpPr>
          <p:nvPr>
            <p:ph type="title"/>
          </p:nvPr>
        </p:nvSpPr>
        <p:spPr/>
        <p:txBody>
          <a:bodyPr/>
          <a:lstStyle/>
          <a:p>
            <a:r>
              <a:rPr lang="en-US" dirty="0"/>
              <a:t>Small mode volume dielectric cavities</a:t>
            </a:r>
          </a:p>
        </p:txBody>
      </p:sp>
      <p:sp>
        <p:nvSpPr>
          <p:cNvPr id="4" name="Text Placeholder 3">
            <a:extLst>
              <a:ext uri="{FF2B5EF4-FFF2-40B4-BE49-F238E27FC236}">
                <a16:creationId xmlns:a16="http://schemas.microsoft.com/office/drawing/2014/main" id="{20A26B8E-3152-AC9E-870D-AA992B0C5B3A}"/>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5CCC9634-34A4-08FA-3BAD-B1B20B31B7DA}"/>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ABF692D9-6011-4624-867A-60B0EFCEADEA}"/>
              </a:ext>
            </a:extLst>
          </p:cNvPr>
          <p:cNvSpPr>
            <a:spLocks noGrp="1"/>
          </p:cNvSpPr>
          <p:nvPr>
            <p:ph type="sldNum" sz="quarter" idx="18"/>
          </p:nvPr>
        </p:nvSpPr>
        <p:spPr/>
        <p:txBody>
          <a:bodyPr/>
          <a:lstStyle/>
          <a:p>
            <a:fld id="{2CCE7A2F-ECC0-465E-AEEC-8B0EB9E19E0D}" type="slidenum">
              <a:rPr lang="en-AU" smtClean="0"/>
              <a:t>31</a:t>
            </a:fld>
            <a:endParaRPr lang="en-AU"/>
          </a:p>
        </p:txBody>
      </p:sp>
      <p:pic>
        <p:nvPicPr>
          <p:cNvPr id="7" name="Picture 6">
            <a:extLst>
              <a:ext uri="{FF2B5EF4-FFF2-40B4-BE49-F238E27FC236}">
                <a16:creationId xmlns:a16="http://schemas.microsoft.com/office/drawing/2014/main" id="{44DCF326-E68C-869D-D769-8B9F307B6FF1}"/>
              </a:ext>
            </a:extLst>
          </p:cNvPr>
          <p:cNvPicPr>
            <a:picLocks noChangeAspect="1"/>
          </p:cNvPicPr>
          <p:nvPr/>
        </p:nvPicPr>
        <p:blipFill>
          <a:blip r:embed="rId2"/>
          <a:stretch>
            <a:fillRect/>
          </a:stretch>
        </p:blipFill>
        <p:spPr>
          <a:xfrm>
            <a:off x="0" y="1612867"/>
            <a:ext cx="5265993" cy="3808053"/>
          </a:xfrm>
          <a:prstGeom prst="rect">
            <a:avLst/>
          </a:prstGeom>
        </p:spPr>
      </p:pic>
      <p:sp>
        <p:nvSpPr>
          <p:cNvPr id="9" name="TextBox 8">
            <a:extLst>
              <a:ext uri="{FF2B5EF4-FFF2-40B4-BE49-F238E27FC236}">
                <a16:creationId xmlns:a16="http://schemas.microsoft.com/office/drawing/2014/main" id="{A94FAF35-FDB9-07D2-3873-A7C5CAA4B485}"/>
              </a:ext>
            </a:extLst>
          </p:cNvPr>
          <p:cNvSpPr txBox="1"/>
          <p:nvPr/>
        </p:nvSpPr>
        <p:spPr>
          <a:xfrm>
            <a:off x="3111865" y="5709124"/>
            <a:ext cx="5962036" cy="523220"/>
          </a:xfrm>
          <a:prstGeom prst="rect">
            <a:avLst/>
          </a:prstGeom>
          <a:noFill/>
        </p:spPr>
        <p:txBody>
          <a:bodyPr wrap="square">
            <a:spAutoFit/>
          </a:bodyPr>
          <a:lstStyle/>
          <a:p>
            <a:pPr>
              <a:spcBef>
                <a:spcPts val="0"/>
              </a:spcBef>
              <a:spcAft>
                <a:spcPts val="0"/>
              </a:spcAft>
            </a:pPr>
            <a:r>
              <a:rPr lang="en-AU" sz="1400" dirty="0">
                <a:effectLst/>
              </a:rPr>
              <a:t>Hu, S. </a:t>
            </a:r>
            <a:r>
              <a:rPr lang="en-AU" sz="1400" i="1" dirty="0">
                <a:effectLst/>
              </a:rPr>
              <a:t>et al.</a:t>
            </a:r>
            <a:r>
              <a:rPr lang="en-AU" sz="1400" dirty="0">
                <a:effectLst/>
              </a:rPr>
              <a:t> Experimental realization of deep-subwavelength confinement in dielectric optical resonators. </a:t>
            </a:r>
            <a:r>
              <a:rPr lang="en-AU" sz="1400" i="1" dirty="0">
                <a:effectLst/>
              </a:rPr>
              <a:t>Science Advances</a:t>
            </a:r>
            <a:r>
              <a:rPr lang="en-AU" sz="1400" dirty="0">
                <a:effectLst/>
              </a:rPr>
              <a:t> </a:t>
            </a:r>
            <a:r>
              <a:rPr lang="en-AU" sz="1400" b="1" dirty="0">
                <a:effectLst/>
              </a:rPr>
              <a:t>4</a:t>
            </a:r>
            <a:r>
              <a:rPr lang="en-AU" sz="1400" dirty="0">
                <a:effectLst/>
              </a:rPr>
              <a:t>, eaat2355 (2018).</a:t>
            </a:r>
          </a:p>
        </p:txBody>
      </p:sp>
      <p:pic>
        <p:nvPicPr>
          <p:cNvPr id="10" name="Picture 9">
            <a:extLst>
              <a:ext uri="{FF2B5EF4-FFF2-40B4-BE49-F238E27FC236}">
                <a16:creationId xmlns:a16="http://schemas.microsoft.com/office/drawing/2014/main" id="{5545A256-7E96-F56D-BA37-87804B35F45A}"/>
              </a:ext>
            </a:extLst>
          </p:cNvPr>
          <p:cNvPicPr>
            <a:picLocks noChangeAspect="1"/>
          </p:cNvPicPr>
          <p:nvPr/>
        </p:nvPicPr>
        <p:blipFill>
          <a:blip r:embed="rId3"/>
          <a:stretch>
            <a:fillRect/>
          </a:stretch>
        </p:blipFill>
        <p:spPr>
          <a:xfrm>
            <a:off x="5660923" y="2071606"/>
            <a:ext cx="6123038" cy="2862335"/>
          </a:xfrm>
          <a:prstGeom prst="rect">
            <a:avLst/>
          </a:prstGeom>
        </p:spPr>
      </p:pic>
    </p:spTree>
    <p:extLst>
      <p:ext uri="{BB962C8B-B14F-4D97-AF65-F5344CB8AC3E}">
        <p14:creationId xmlns:p14="http://schemas.microsoft.com/office/powerpoint/2010/main" val="26573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BCFF39-A704-DFF4-7FF5-26C62B9DB807}"/>
              </a:ext>
            </a:extLst>
          </p:cNvPr>
          <p:cNvSpPr>
            <a:spLocks noGrp="1"/>
          </p:cNvSpPr>
          <p:nvPr>
            <p:ph sz="quarter" idx="10"/>
          </p:nvPr>
        </p:nvSpPr>
        <p:spPr/>
        <p:txBody>
          <a:bodyPr/>
          <a:lstStyle/>
          <a:p>
            <a:r>
              <a:rPr lang="en-AU" dirty="0"/>
              <a:t>Choice of TE/TM modes</a:t>
            </a:r>
          </a:p>
        </p:txBody>
      </p:sp>
      <p:pic>
        <p:nvPicPr>
          <p:cNvPr id="9" name="Picture 8">
            <a:extLst>
              <a:ext uri="{FF2B5EF4-FFF2-40B4-BE49-F238E27FC236}">
                <a16:creationId xmlns:a16="http://schemas.microsoft.com/office/drawing/2014/main" id="{2653EED4-4327-79A2-B377-CCB743DB4666}"/>
              </a:ext>
            </a:extLst>
          </p:cNvPr>
          <p:cNvPicPr>
            <a:picLocks noChangeAspect="1"/>
          </p:cNvPicPr>
          <p:nvPr/>
        </p:nvPicPr>
        <p:blipFill rotWithShape="1">
          <a:blip r:embed="rId2"/>
          <a:srcRect t="2943"/>
          <a:stretch/>
        </p:blipFill>
        <p:spPr>
          <a:xfrm>
            <a:off x="6640884" y="2531209"/>
            <a:ext cx="4711700" cy="2748769"/>
          </a:xfrm>
          <a:prstGeom prst="rect">
            <a:avLst/>
          </a:prstGeom>
        </p:spPr>
      </p:pic>
      <p:sp>
        <p:nvSpPr>
          <p:cNvPr id="5" name="Footer Placeholder 4">
            <a:extLst>
              <a:ext uri="{FF2B5EF4-FFF2-40B4-BE49-F238E27FC236}">
                <a16:creationId xmlns:a16="http://schemas.microsoft.com/office/drawing/2014/main" id="{44126E8D-01D8-3772-D71C-0AE89ECF7AFF}"/>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C813B0E3-39B9-7658-FB10-66942D47136C}"/>
              </a:ext>
            </a:extLst>
          </p:cNvPr>
          <p:cNvSpPr>
            <a:spLocks noGrp="1"/>
          </p:cNvSpPr>
          <p:nvPr>
            <p:ph type="sldNum" sz="quarter" idx="18"/>
          </p:nvPr>
        </p:nvSpPr>
        <p:spPr/>
        <p:txBody>
          <a:bodyPr/>
          <a:lstStyle/>
          <a:p>
            <a:fld id="{2CCE7A2F-ECC0-465E-AEEC-8B0EB9E19E0D}" type="slidenum">
              <a:rPr lang="en-AU" smtClean="0"/>
              <a:t>32</a:t>
            </a:fld>
            <a:endParaRPr lang="en-AU"/>
          </a:p>
        </p:txBody>
      </p:sp>
      <p:pic>
        <p:nvPicPr>
          <p:cNvPr id="4" name="Picture 3">
            <a:extLst>
              <a:ext uri="{FF2B5EF4-FFF2-40B4-BE49-F238E27FC236}">
                <a16:creationId xmlns:a16="http://schemas.microsoft.com/office/drawing/2014/main" id="{E2388BC7-9C09-DD52-EF39-ABBFC8DAEB55}"/>
              </a:ext>
            </a:extLst>
          </p:cNvPr>
          <p:cNvPicPr>
            <a:picLocks noChangeAspect="1"/>
          </p:cNvPicPr>
          <p:nvPr/>
        </p:nvPicPr>
        <p:blipFill>
          <a:blip r:embed="rId3"/>
          <a:stretch>
            <a:fillRect/>
          </a:stretch>
        </p:blipFill>
        <p:spPr>
          <a:xfrm>
            <a:off x="195566" y="1521792"/>
            <a:ext cx="5875853" cy="4028837"/>
          </a:xfrm>
          <a:prstGeom prst="rect">
            <a:avLst/>
          </a:prstGeom>
        </p:spPr>
      </p:pic>
      <p:sp>
        <p:nvSpPr>
          <p:cNvPr id="8" name="TextBox 7">
            <a:extLst>
              <a:ext uri="{FF2B5EF4-FFF2-40B4-BE49-F238E27FC236}">
                <a16:creationId xmlns:a16="http://schemas.microsoft.com/office/drawing/2014/main" id="{2FB36239-A748-AC18-20CD-52D8AAF1B9EF}"/>
              </a:ext>
            </a:extLst>
          </p:cNvPr>
          <p:cNvSpPr txBox="1"/>
          <p:nvPr/>
        </p:nvSpPr>
        <p:spPr>
          <a:xfrm>
            <a:off x="695324" y="5761075"/>
            <a:ext cx="6098458" cy="276999"/>
          </a:xfrm>
          <a:prstGeom prst="rect">
            <a:avLst/>
          </a:prstGeom>
          <a:noFill/>
        </p:spPr>
        <p:txBody>
          <a:bodyPr wrap="square">
            <a:spAutoFit/>
          </a:bodyPr>
          <a:lstStyle/>
          <a:p>
            <a:pPr>
              <a:spcBef>
                <a:spcPts val="0"/>
              </a:spcBef>
              <a:spcAft>
                <a:spcPts val="0"/>
              </a:spcAft>
            </a:pPr>
            <a:r>
              <a:rPr lang="en-AU" sz="1200" dirty="0">
                <a:effectLst/>
              </a:rPr>
              <a:t>Baker, C. G. </a:t>
            </a:r>
            <a:r>
              <a:rPr lang="en-AU" sz="1200" i="1" dirty="0">
                <a:effectLst/>
              </a:rPr>
              <a:t>et al.</a:t>
            </a:r>
            <a:r>
              <a:rPr lang="en-AU" sz="1200" dirty="0">
                <a:effectLst/>
              </a:rPr>
              <a:t> </a:t>
            </a:r>
            <a:r>
              <a:rPr lang="en-AU" sz="1200" i="1" dirty="0">
                <a:effectLst/>
              </a:rPr>
              <a:t>New J. Phys.</a:t>
            </a:r>
            <a:r>
              <a:rPr lang="en-AU" sz="1200" dirty="0">
                <a:effectLst/>
              </a:rPr>
              <a:t> </a:t>
            </a:r>
            <a:r>
              <a:rPr lang="en-AU" sz="1200" b="1" dirty="0">
                <a:effectLst/>
              </a:rPr>
              <a:t>18</a:t>
            </a:r>
            <a:r>
              <a:rPr lang="en-AU" sz="1200" dirty="0">
                <a:effectLst/>
              </a:rPr>
              <a:t>, 123025 (2016).</a:t>
            </a:r>
          </a:p>
        </p:txBody>
      </p:sp>
      <p:sp>
        <p:nvSpPr>
          <p:cNvPr id="10" name="Title 2">
            <a:extLst>
              <a:ext uri="{FF2B5EF4-FFF2-40B4-BE49-F238E27FC236}">
                <a16:creationId xmlns:a16="http://schemas.microsoft.com/office/drawing/2014/main" id="{2A35C665-AA2D-DFC5-CFD7-32C3D3832AE8}"/>
              </a:ext>
            </a:extLst>
          </p:cNvPr>
          <p:cNvSpPr>
            <a:spLocks noGrp="1"/>
          </p:cNvSpPr>
          <p:nvPr>
            <p:ph type="title"/>
          </p:nvPr>
        </p:nvSpPr>
        <p:spPr>
          <a:xfrm>
            <a:off x="551234" y="838315"/>
            <a:ext cx="10801350" cy="469056"/>
          </a:xfrm>
        </p:spPr>
        <p:txBody>
          <a:bodyPr/>
          <a:lstStyle/>
          <a:p>
            <a:r>
              <a:rPr lang="en-US" dirty="0"/>
              <a:t>Choice of optical polarization</a:t>
            </a:r>
          </a:p>
        </p:txBody>
      </p:sp>
    </p:spTree>
    <p:extLst>
      <p:ext uri="{BB962C8B-B14F-4D97-AF65-F5344CB8AC3E}">
        <p14:creationId xmlns:p14="http://schemas.microsoft.com/office/powerpoint/2010/main" val="4136460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FF81C31-017C-EC65-F5FB-E102B29C7182}"/>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4355CEC7-12B3-185D-13C5-0CFFE840C1EC}"/>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61E69B07-1378-F557-D10D-3F84BE9C39CD}"/>
              </a:ext>
            </a:extLst>
          </p:cNvPr>
          <p:cNvSpPr>
            <a:spLocks noGrp="1"/>
          </p:cNvSpPr>
          <p:nvPr>
            <p:ph type="sldNum" sz="quarter" idx="18"/>
          </p:nvPr>
        </p:nvSpPr>
        <p:spPr/>
        <p:txBody>
          <a:bodyPr/>
          <a:lstStyle/>
          <a:p>
            <a:fld id="{2CCE7A2F-ECC0-465E-AEEC-8B0EB9E19E0D}" type="slidenum">
              <a:rPr lang="en-AU" smtClean="0"/>
              <a:t>33</a:t>
            </a:fld>
            <a:endParaRPr lang="en-AU"/>
          </a:p>
        </p:txBody>
      </p:sp>
      <p:sp>
        <p:nvSpPr>
          <p:cNvPr id="8" name="TextBox 7">
            <a:extLst>
              <a:ext uri="{FF2B5EF4-FFF2-40B4-BE49-F238E27FC236}">
                <a16:creationId xmlns:a16="http://schemas.microsoft.com/office/drawing/2014/main" id="{8EB520FE-C754-7E4D-504C-C31C467116FE}"/>
              </a:ext>
            </a:extLst>
          </p:cNvPr>
          <p:cNvSpPr txBox="1"/>
          <p:nvPr/>
        </p:nvSpPr>
        <p:spPr>
          <a:xfrm>
            <a:off x="1123029" y="6092230"/>
            <a:ext cx="10513242" cy="646331"/>
          </a:xfrm>
          <a:prstGeom prst="rect">
            <a:avLst/>
          </a:prstGeom>
          <a:noFill/>
        </p:spPr>
        <p:txBody>
          <a:bodyPr wrap="square">
            <a:spAutoFit/>
          </a:bodyPr>
          <a:lstStyle/>
          <a:p>
            <a:pPr>
              <a:spcBef>
                <a:spcPts val="0"/>
              </a:spcBef>
              <a:spcAft>
                <a:spcPts val="0"/>
              </a:spcAft>
            </a:pPr>
            <a:r>
              <a:rPr lang="en-AU" sz="1200" dirty="0">
                <a:effectLst/>
              </a:rPr>
              <a:t>Almeida, V. R., Xu, Q., Barrios, C. A. &amp; Lipson, M. Guiding and confining light in void nanostructure. </a:t>
            </a:r>
            <a:r>
              <a:rPr lang="en-AU" sz="1200" i="1" dirty="0">
                <a:effectLst/>
              </a:rPr>
              <a:t>Opt. Lett., OL</a:t>
            </a:r>
            <a:r>
              <a:rPr lang="en-AU" sz="1200" dirty="0">
                <a:effectLst/>
              </a:rPr>
              <a:t> </a:t>
            </a:r>
            <a:r>
              <a:rPr lang="en-AU" sz="1200" b="1" dirty="0">
                <a:effectLst/>
              </a:rPr>
              <a:t>29</a:t>
            </a:r>
            <a:r>
              <a:rPr lang="en-AU" sz="1200" dirty="0">
                <a:effectLst/>
              </a:rPr>
              <a:t>, 1209–1211 (2004). </a:t>
            </a:r>
          </a:p>
          <a:p>
            <a:pPr>
              <a:spcBef>
                <a:spcPts val="0"/>
              </a:spcBef>
              <a:spcAft>
                <a:spcPts val="0"/>
              </a:spcAft>
            </a:pPr>
            <a:r>
              <a:rPr lang="en-AU" sz="1200" dirty="0">
                <a:effectLst/>
              </a:rPr>
              <a:t>Harris, G. I. </a:t>
            </a:r>
            <a:r>
              <a:rPr lang="en-AU" sz="1200" i="1" dirty="0">
                <a:effectLst/>
              </a:rPr>
              <a:t>et al.</a:t>
            </a:r>
            <a:r>
              <a:rPr lang="en-AU" sz="1200" dirty="0">
                <a:effectLst/>
              </a:rPr>
              <a:t> Proposal for a quantum traveling Brillouin resonator. </a:t>
            </a:r>
            <a:r>
              <a:rPr lang="en-AU" sz="1200" i="1" dirty="0">
                <a:effectLst/>
              </a:rPr>
              <a:t>Opt. Express, OE</a:t>
            </a:r>
            <a:r>
              <a:rPr lang="en-AU" sz="1200" dirty="0">
                <a:effectLst/>
              </a:rPr>
              <a:t> </a:t>
            </a:r>
            <a:r>
              <a:rPr lang="en-AU" sz="1200" b="1" dirty="0">
                <a:effectLst/>
              </a:rPr>
              <a:t>28</a:t>
            </a:r>
            <a:r>
              <a:rPr lang="en-AU" sz="1200" dirty="0">
                <a:effectLst/>
              </a:rPr>
              <a:t>, 22450–22461 (2020).</a:t>
            </a:r>
          </a:p>
          <a:p>
            <a:pPr>
              <a:spcBef>
                <a:spcPts val="0"/>
              </a:spcBef>
              <a:spcAft>
                <a:spcPts val="0"/>
              </a:spcAft>
            </a:pPr>
            <a:endParaRPr lang="en-AU" sz="1200" dirty="0">
              <a:effectLst/>
            </a:endParaRPr>
          </a:p>
        </p:txBody>
      </p:sp>
      <p:pic>
        <p:nvPicPr>
          <p:cNvPr id="10242" name="Picture 2" descr="a) Scheme of the slot waveguide (b) Simulation result depicting the... |  Download Scientific Diagram">
            <a:extLst>
              <a:ext uri="{FF2B5EF4-FFF2-40B4-BE49-F238E27FC236}">
                <a16:creationId xmlns:a16="http://schemas.microsoft.com/office/drawing/2014/main" id="{17714FFB-BD5E-06FB-337E-1B6AA503DA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5468" y="917063"/>
            <a:ext cx="6261427" cy="25119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00355A7-16D7-AD11-56AB-06113439BE01}"/>
              </a:ext>
            </a:extLst>
          </p:cNvPr>
          <p:cNvPicPr>
            <a:picLocks noChangeAspect="1"/>
          </p:cNvPicPr>
          <p:nvPr/>
        </p:nvPicPr>
        <p:blipFill>
          <a:blip r:embed="rId3"/>
          <a:stretch>
            <a:fillRect/>
          </a:stretch>
        </p:blipFill>
        <p:spPr>
          <a:xfrm>
            <a:off x="2375380" y="3432125"/>
            <a:ext cx="7772400" cy="2508812"/>
          </a:xfrm>
          <a:prstGeom prst="rect">
            <a:avLst/>
          </a:prstGeom>
        </p:spPr>
      </p:pic>
      <p:pic>
        <p:nvPicPr>
          <p:cNvPr id="10246" name="Picture 6" descr="Short bends using curved mirrors in silicon waveguides for terahertz waves">
            <a:extLst>
              <a:ext uri="{FF2B5EF4-FFF2-40B4-BE49-F238E27FC236}">
                <a16:creationId xmlns:a16="http://schemas.microsoft.com/office/drawing/2014/main" id="{ECB166FD-173F-5FE9-1FD6-C2D991A7C34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811" r="50329"/>
          <a:stretch/>
        </p:blipFill>
        <p:spPr bwMode="auto">
          <a:xfrm>
            <a:off x="857187" y="917063"/>
            <a:ext cx="3198248" cy="2660105"/>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ECCA30B2-58D3-23D0-6B73-95DE1C688455}"/>
              </a:ext>
            </a:extLst>
          </p:cNvPr>
          <p:cNvSpPr>
            <a:spLocks noGrp="1"/>
          </p:cNvSpPr>
          <p:nvPr>
            <p:ph type="title"/>
          </p:nvPr>
        </p:nvSpPr>
        <p:spPr>
          <a:xfrm>
            <a:off x="480588" y="98610"/>
            <a:ext cx="10801350" cy="469056"/>
          </a:xfrm>
        </p:spPr>
        <p:txBody>
          <a:bodyPr/>
          <a:lstStyle/>
          <a:p>
            <a:r>
              <a:rPr lang="en-US" dirty="0">
                <a:solidFill>
                  <a:schemeClr val="bg1"/>
                </a:solidFill>
              </a:rPr>
              <a:t>Maximizing modal overlap</a:t>
            </a:r>
          </a:p>
        </p:txBody>
      </p:sp>
    </p:spTree>
    <p:extLst>
      <p:ext uri="{BB962C8B-B14F-4D97-AF65-F5344CB8AC3E}">
        <p14:creationId xmlns:p14="http://schemas.microsoft.com/office/powerpoint/2010/main" val="2889413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499398-C68D-F452-7329-317E3C46CF76}"/>
              </a:ext>
            </a:extLst>
          </p:cNvPr>
          <p:cNvSpPr>
            <a:spLocks noGrp="1"/>
          </p:cNvSpPr>
          <p:nvPr>
            <p:ph type="title"/>
          </p:nvPr>
        </p:nvSpPr>
        <p:spPr/>
        <p:txBody>
          <a:bodyPr/>
          <a:lstStyle/>
          <a:p>
            <a:r>
              <a:rPr lang="en-AU" dirty="0"/>
              <a:t>Review articles</a:t>
            </a:r>
          </a:p>
        </p:txBody>
      </p:sp>
      <p:sp>
        <p:nvSpPr>
          <p:cNvPr id="4" name="Text Placeholder 3">
            <a:extLst>
              <a:ext uri="{FF2B5EF4-FFF2-40B4-BE49-F238E27FC236}">
                <a16:creationId xmlns:a16="http://schemas.microsoft.com/office/drawing/2014/main" id="{056F899B-F455-ECE5-9066-FCAB5430BF4D}"/>
              </a:ext>
            </a:extLst>
          </p:cNvPr>
          <p:cNvSpPr>
            <a:spLocks noGrp="1"/>
          </p:cNvSpPr>
          <p:nvPr>
            <p:ph type="body" sz="quarter" idx="15"/>
          </p:nvPr>
        </p:nvSpPr>
        <p:spPr/>
        <p:txBody>
          <a:bodyPr/>
          <a:lstStyle/>
          <a:p>
            <a:endParaRPr lang="en-AU"/>
          </a:p>
        </p:txBody>
      </p:sp>
      <p:sp>
        <p:nvSpPr>
          <p:cNvPr id="5" name="Footer Placeholder 4">
            <a:extLst>
              <a:ext uri="{FF2B5EF4-FFF2-40B4-BE49-F238E27FC236}">
                <a16:creationId xmlns:a16="http://schemas.microsoft.com/office/drawing/2014/main" id="{9031D0F1-DE99-A56F-393F-4C53C8C5050B}"/>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BE6C16B9-8A9A-008D-BAF6-9F22427F9892}"/>
              </a:ext>
            </a:extLst>
          </p:cNvPr>
          <p:cNvSpPr>
            <a:spLocks noGrp="1"/>
          </p:cNvSpPr>
          <p:nvPr>
            <p:ph type="sldNum" sz="quarter" idx="18"/>
          </p:nvPr>
        </p:nvSpPr>
        <p:spPr/>
        <p:txBody>
          <a:bodyPr/>
          <a:lstStyle/>
          <a:p>
            <a:fld id="{2CCE7A2F-ECC0-465E-AEEC-8B0EB9E19E0D}" type="slidenum">
              <a:rPr lang="en-AU" smtClean="0"/>
              <a:t>34</a:t>
            </a:fld>
            <a:endParaRPr lang="en-AU"/>
          </a:p>
        </p:txBody>
      </p:sp>
      <p:sp>
        <p:nvSpPr>
          <p:cNvPr id="8" name="TextBox 7">
            <a:extLst>
              <a:ext uri="{FF2B5EF4-FFF2-40B4-BE49-F238E27FC236}">
                <a16:creationId xmlns:a16="http://schemas.microsoft.com/office/drawing/2014/main" id="{6B75AE6C-73AB-3DDE-CB9A-D6EB2759362C}"/>
              </a:ext>
            </a:extLst>
          </p:cNvPr>
          <p:cNvSpPr txBox="1"/>
          <p:nvPr/>
        </p:nvSpPr>
        <p:spPr>
          <a:xfrm>
            <a:off x="695326" y="2005830"/>
            <a:ext cx="10801274" cy="2739211"/>
          </a:xfrm>
          <a:prstGeom prst="rect">
            <a:avLst/>
          </a:prstGeom>
          <a:noFill/>
        </p:spPr>
        <p:txBody>
          <a:bodyPr wrap="square">
            <a:spAutoFit/>
          </a:bodyPr>
          <a:lstStyle/>
          <a:p>
            <a:pPr marL="171450" indent="-171450">
              <a:spcBef>
                <a:spcPts val="0"/>
              </a:spcBef>
              <a:spcAft>
                <a:spcPts val="0"/>
              </a:spcAft>
              <a:buFont typeface="Arial" panose="020B0604020202020204" pitchFamily="34" charset="0"/>
              <a:buChar char="•"/>
            </a:pPr>
            <a:r>
              <a:rPr lang="en-AU" sz="2000" dirty="0">
                <a:effectLst/>
              </a:rPr>
              <a:t>B.-B. Li, L. Ou, Y. Lei, and Y.-C. Liu, </a:t>
            </a:r>
            <a:r>
              <a:rPr lang="en-AU" sz="2000" i="1" dirty="0">
                <a:effectLst/>
              </a:rPr>
              <a:t>Cavity Optomechanical Sensing</a:t>
            </a:r>
            <a:r>
              <a:rPr lang="en-AU" sz="2000" dirty="0">
                <a:effectLst/>
              </a:rPr>
              <a:t>, </a:t>
            </a:r>
            <a:r>
              <a:rPr lang="en-AU" sz="2000" dirty="0" err="1">
                <a:effectLst/>
              </a:rPr>
              <a:t>Nanophotonics</a:t>
            </a:r>
            <a:r>
              <a:rPr lang="en-AU" sz="2000" dirty="0">
                <a:effectLst/>
              </a:rPr>
              <a:t> (2021).</a:t>
            </a:r>
          </a:p>
          <a:p>
            <a:pPr>
              <a:spcBef>
                <a:spcPts val="0"/>
              </a:spcBef>
              <a:spcAft>
                <a:spcPts val="0"/>
              </a:spcAft>
            </a:pPr>
            <a:endParaRPr lang="en-AU" sz="2000" dirty="0">
              <a:effectLst/>
            </a:endParaRPr>
          </a:p>
          <a:p>
            <a:pPr marL="171450" indent="-171450">
              <a:spcBef>
                <a:spcPts val="0"/>
              </a:spcBef>
              <a:spcAft>
                <a:spcPts val="0"/>
              </a:spcAft>
              <a:buFont typeface="Arial" panose="020B0604020202020204" pitchFamily="34" charset="0"/>
              <a:buChar char="•"/>
            </a:pPr>
            <a:r>
              <a:rPr lang="en-AU" sz="2000" dirty="0">
                <a:effectLst/>
              </a:rPr>
              <a:t>Ward, J. &amp; Benson, O. WGM </a:t>
            </a:r>
            <a:r>
              <a:rPr lang="en-AU" sz="2000" dirty="0" err="1">
                <a:effectLst/>
              </a:rPr>
              <a:t>microresonators</a:t>
            </a:r>
            <a:r>
              <a:rPr lang="en-AU" sz="2000" dirty="0">
                <a:effectLst/>
              </a:rPr>
              <a:t>: sensing, lasing and fundamental optics with microspheres. </a:t>
            </a:r>
            <a:r>
              <a:rPr lang="en-AU" sz="2000" i="1" dirty="0">
                <a:effectLst/>
              </a:rPr>
              <a:t>Laser &amp; Photonics Reviews</a:t>
            </a:r>
            <a:r>
              <a:rPr lang="en-AU" sz="2000" dirty="0">
                <a:effectLst/>
              </a:rPr>
              <a:t> </a:t>
            </a:r>
            <a:r>
              <a:rPr lang="en-AU" sz="2000" b="1" dirty="0">
                <a:effectLst/>
              </a:rPr>
              <a:t>5</a:t>
            </a:r>
            <a:r>
              <a:rPr lang="en-AU" sz="2000" dirty="0">
                <a:effectLst/>
              </a:rPr>
              <a:t>, 553–570 (2011).</a:t>
            </a:r>
          </a:p>
          <a:p>
            <a:pPr marL="171450" indent="-171450">
              <a:spcBef>
                <a:spcPts val="0"/>
              </a:spcBef>
              <a:spcAft>
                <a:spcPts val="0"/>
              </a:spcAft>
              <a:buFont typeface="Arial" panose="020B0604020202020204" pitchFamily="34" charset="0"/>
              <a:buChar char="•"/>
            </a:pPr>
            <a:endParaRPr lang="en-AU" sz="2000" dirty="0">
              <a:effectLst/>
            </a:endParaRPr>
          </a:p>
          <a:p>
            <a:pPr marL="171450" indent="-171450">
              <a:spcBef>
                <a:spcPts val="0"/>
              </a:spcBef>
              <a:spcAft>
                <a:spcPts val="0"/>
              </a:spcAft>
              <a:buFont typeface="Arial" panose="020B0604020202020204" pitchFamily="34" charset="0"/>
              <a:buChar char="•"/>
            </a:pPr>
            <a:r>
              <a:rPr lang="en-AU" sz="2000" dirty="0">
                <a:effectLst/>
              </a:rPr>
              <a:t>Jiang, X., </a:t>
            </a:r>
            <a:r>
              <a:rPr lang="en-AU" sz="2000" dirty="0" err="1">
                <a:effectLst/>
              </a:rPr>
              <a:t>Qavi</a:t>
            </a:r>
            <a:r>
              <a:rPr lang="en-AU" sz="2000" dirty="0">
                <a:effectLst/>
              </a:rPr>
              <a:t>, A. J., Huang, S. H. &amp; Yang, L. Whispering-Gallery Sensors. </a:t>
            </a:r>
            <a:r>
              <a:rPr lang="en-AU" sz="2000" i="1" dirty="0">
                <a:effectLst/>
              </a:rPr>
              <a:t>Matter</a:t>
            </a:r>
            <a:r>
              <a:rPr lang="en-AU" sz="2000" dirty="0">
                <a:effectLst/>
              </a:rPr>
              <a:t> </a:t>
            </a:r>
            <a:r>
              <a:rPr lang="en-AU" sz="2000" b="1" dirty="0">
                <a:effectLst/>
              </a:rPr>
              <a:t>3</a:t>
            </a:r>
            <a:r>
              <a:rPr lang="en-AU" sz="2000" dirty="0">
                <a:effectLst/>
              </a:rPr>
              <a:t>, 371–392 (2020).</a:t>
            </a:r>
          </a:p>
          <a:p>
            <a:pPr marL="171450" indent="-171450">
              <a:spcBef>
                <a:spcPts val="0"/>
              </a:spcBef>
              <a:spcAft>
                <a:spcPts val="0"/>
              </a:spcAft>
              <a:buFont typeface="Arial" panose="020B0604020202020204" pitchFamily="34" charset="0"/>
              <a:buChar char="•"/>
            </a:pPr>
            <a:endParaRPr lang="en-AU" sz="1600" dirty="0">
              <a:effectLst/>
            </a:endParaRPr>
          </a:p>
          <a:p>
            <a:pPr marL="171450" indent="-171450">
              <a:spcBef>
                <a:spcPts val="0"/>
              </a:spcBef>
              <a:spcAft>
                <a:spcPts val="0"/>
              </a:spcAft>
              <a:buFont typeface="Arial" panose="020B0604020202020204" pitchFamily="34" charset="0"/>
              <a:buChar char="•"/>
            </a:pPr>
            <a:endParaRPr lang="en-AU" sz="1600" dirty="0">
              <a:effectLst/>
            </a:endParaRPr>
          </a:p>
        </p:txBody>
      </p:sp>
    </p:spTree>
    <p:extLst>
      <p:ext uri="{BB962C8B-B14F-4D97-AF65-F5344CB8AC3E}">
        <p14:creationId xmlns:p14="http://schemas.microsoft.com/office/powerpoint/2010/main" val="330249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22DFD-AEBB-044F-F940-9EA6534BE75D}"/>
              </a:ext>
            </a:extLst>
          </p:cNvPr>
          <p:cNvSpPr>
            <a:spLocks noGrp="1"/>
          </p:cNvSpPr>
          <p:nvPr>
            <p:ph type="title"/>
          </p:nvPr>
        </p:nvSpPr>
        <p:spPr/>
        <p:txBody>
          <a:bodyPr/>
          <a:lstStyle/>
          <a:p>
            <a:r>
              <a:rPr lang="en-AU" dirty="0"/>
              <a:t>Quantum limits to sensitivity</a:t>
            </a:r>
          </a:p>
        </p:txBody>
      </p:sp>
      <p:sp>
        <p:nvSpPr>
          <p:cNvPr id="3" name="Text Placeholder 2">
            <a:extLst>
              <a:ext uri="{FF2B5EF4-FFF2-40B4-BE49-F238E27FC236}">
                <a16:creationId xmlns:a16="http://schemas.microsoft.com/office/drawing/2014/main" id="{E3E15E50-9F8F-A305-F0C9-77E8143748DB}"/>
              </a:ext>
            </a:extLst>
          </p:cNvPr>
          <p:cNvSpPr>
            <a:spLocks noGrp="1"/>
          </p:cNvSpPr>
          <p:nvPr>
            <p:ph type="body" sz="quarter" idx="10"/>
          </p:nvPr>
        </p:nvSpPr>
        <p:spPr/>
        <p:txBody>
          <a:bodyPr/>
          <a:lstStyle/>
          <a:p>
            <a:r>
              <a:rPr lang="en-AU" dirty="0"/>
              <a:t>Standard quantum limit (SQL)</a:t>
            </a:r>
          </a:p>
        </p:txBody>
      </p:sp>
    </p:spTree>
    <p:extLst>
      <p:ext uri="{BB962C8B-B14F-4D97-AF65-F5344CB8AC3E}">
        <p14:creationId xmlns:p14="http://schemas.microsoft.com/office/powerpoint/2010/main" val="3182652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right light in the sky&#10;&#10;Description automatically generated">
            <a:extLst>
              <a:ext uri="{FF2B5EF4-FFF2-40B4-BE49-F238E27FC236}">
                <a16:creationId xmlns:a16="http://schemas.microsoft.com/office/drawing/2014/main" id="{72484A3C-21B4-C213-005C-BEF6A223CCA1}"/>
              </a:ext>
            </a:extLst>
          </p:cNvPr>
          <p:cNvPicPr>
            <a:picLocks noChangeAspect="1"/>
          </p:cNvPicPr>
          <p:nvPr/>
        </p:nvPicPr>
        <p:blipFill rotWithShape="1">
          <a:blip r:embed="rId2">
            <a:extLst>
              <a:ext uri="{28A0092B-C50C-407E-A947-70E740481C1C}">
                <a14:useLocalDpi xmlns:a14="http://schemas.microsoft.com/office/drawing/2010/main" val="0"/>
              </a:ext>
            </a:extLst>
          </a:blip>
          <a:srcRect t="34573" b="5194"/>
          <a:stretch/>
        </p:blipFill>
        <p:spPr>
          <a:xfrm>
            <a:off x="4409550" y="-3115"/>
            <a:ext cx="7782449" cy="6868289"/>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586635 h 6179387"/>
              <a:gd name="connsiteX1" fmla="*/ 5198916 w 5198916"/>
              <a:gd name="connsiteY1" fmla="*/ 0 h 6179387"/>
              <a:gd name="connsiteX2" fmla="*/ 5198916 w 5198916"/>
              <a:gd name="connsiteY2" fmla="*/ 6173828 h 6179387"/>
              <a:gd name="connsiteX3" fmla="*/ 1718207 w 5198916"/>
              <a:gd name="connsiteY3" fmla="*/ 6179387 h 6179387"/>
              <a:gd name="connsiteX4" fmla="*/ 1791 w 5198916"/>
              <a:gd name="connsiteY4" fmla="*/ 3730952 h 6179387"/>
              <a:gd name="connsiteX5" fmla="*/ 454 w 5198916"/>
              <a:gd name="connsiteY5" fmla="*/ 586635 h 6179387"/>
              <a:gd name="connsiteX0" fmla="*/ 8476 w 5197245"/>
              <a:gd name="connsiteY0" fmla="*/ 39696 h 6179387"/>
              <a:gd name="connsiteX1" fmla="*/ 5197245 w 5197245"/>
              <a:gd name="connsiteY1" fmla="*/ 0 h 6179387"/>
              <a:gd name="connsiteX2" fmla="*/ 5197245 w 5197245"/>
              <a:gd name="connsiteY2" fmla="*/ 6173828 h 6179387"/>
              <a:gd name="connsiteX3" fmla="*/ 1716536 w 5197245"/>
              <a:gd name="connsiteY3" fmla="*/ 6179387 h 6179387"/>
              <a:gd name="connsiteX4" fmla="*/ 120 w 5197245"/>
              <a:gd name="connsiteY4" fmla="*/ 3730952 h 6179387"/>
              <a:gd name="connsiteX5" fmla="*/ 8476 w 5197245"/>
              <a:gd name="connsiteY5" fmla="*/ 39696 h 6179387"/>
              <a:gd name="connsiteX0" fmla="*/ 8476 w 5197245"/>
              <a:gd name="connsiteY0" fmla="*/ 0 h 6139691"/>
              <a:gd name="connsiteX1" fmla="*/ 5146357 w 5197245"/>
              <a:gd name="connsiteY1" fmla="*/ 191044 h 6139691"/>
              <a:gd name="connsiteX2" fmla="*/ 5197245 w 5197245"/>
              <a:gd name="connsiteY2" fmla="*/ 6134132 h 6139691"/>
              <a:gd name="connsiteX3" fmla="*/ 1716536 w 5197245"/>
              <a:gd name="connsiteY3" fmla="*/ 6139691 h 6139691"/>
              <a:gd name="connsiteX4" fmla="*/ 120 w 5197245"/>
              <a:gd name="connsiteY4" fmla="*/ 3691256 h 6139691"/>
              <a:gd name="connsiteX5" fmla="*/ 8476 w 5197245"/>
              <a:gd name="connsiteY5" fmla="*/ 0 h 6139691"/>
              <a:gd name="connsiteX0" fmla="*/ 8476 w 5197245"/>
              <a:gd name="connsiteY0" fmla="*/ 22604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8476 w 5197245"/>
              <a:gd name="connsiteY5" fmla="*/ 22604 h 6162295"/>
              <a:gd name="connsiteX0" fmla="*/ 2115 w 5197245"/>
              <a:gd name="connsiteY0" fmla="*/ 5512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2115 w 5197245"/>
              <a:gd name="connsiteY5" fmla="*/ 5512 h 616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7245" h="6162295">
                <a:moveTo>
                  <a:pt x="2115" y="5512"/>
                </a:moveTo>
                <a:lnTo>
                  <a:pt x="5197245" y="0"/>
                </a:lnTo>
                <a:lnTo>
                  <a:pt x="5197245" y="6156736"/>
                </a:lnTo>
                <a:lnTo>
                  <a:pt x="1716536" y="6162295"/>
                </a:lnTo>
                <a:cubicBezTo>
                  <a:pt x="687422" y="5852163"/>
                  <a:pt x="-10492" y="4567531"/>
                  <a:pt x="120" y="3713860"/>
                </a:cubicBezTo>
                <a:cubicBezTo>
                  <a:pt x="2112" y="2510597"/>
                  <a:pt x="123" y="1208775"/>
                  <a:pt x="2115" y="5512"/>
                </a:cubicBezTo>
                <a:close/>
              </a:path>
            </a:pathLst>
          </a:custGeom>
          <a:noFill/>
        </p:spPr>
      </p:pic>
      <p:sp>
        <p:nvSpPr>
          <p:cNvPr id="5" name="Footer Placeholder 4">
            <a:extLst>
              <a:ext uri="{FF2B5EF4-FFF2-40B4-BE49-F238E27FC236}">
                <a16:creationId xmlns:a16="http://schemas.microsoft.com/office/drawing/2014/main" id="{A68662F4-53F6-36E8-9C53-05D749A41804}"/>
              </a:ext>
            </a:extLst>
          </p:cNvPr>
          <p:cNvSpPr>
            <a:spLocks noGrp="1"/>
          </p:cNvSpPr>
          <p:nvPr>
            <p:ph type="ftr" sz="quarter" idx="10"/>
          </p:nvPr>
        </p:nvSpPr>
        <p:spPr>
          <a:xfrm>
            <a:off x="695326" y="6519171"/>
            <a:ext cx="3360109" cy="240219"/>
          </a:xfrm>
        </p:spPr>
        <p:txBody>
          <a:bodyPr anchor="ctr">
            <a:normAutofit/>
          </a:bodyPr>
          <a:lstStyle/>
          <a:p>
            <a:pPr>
              <a:spcAft>
                <a:spcPts val="600"/>
              </a:spcAft>
            </a:pPr>
            <a:r>
              <a:rPr lang="en-AU"/>
              <a:t>EQUS Autumn School, Noosa, May 9th 2024.</a:t>
            </a:r>
          </a:p>
        </p:txBody>
      </p:sp>
      <p:sp>
        <p:nvSpPr>
          <p:cNvPr id="6" name="Slide Number Placeholder 5">
            <a:extLst>
              <a:ext uri="{FF2B5EF4-FFF2-40B4-BE49-F238E27FC236}">
                <a16:creationId xmlns:a16="http://schemas.microsoft.com/office/drawing/2014/main" id="{F3CB8C55-F07D-9648-A2FB-8C2B09D91B82}"/>
              </a:ext>
            </a:extLst>
          </p:cNvPr>
          <p:cNvSpPr>
            <a:spLocks noGrp="1"/>
          </p:cNvSpPr>
          <p:nvPr>
            <p:ph type="sldNum" sz="quarter" idx="11"/>
          </p:nvPr>
        </p:nvSpPr>
        <p:spPr>
          <a:xfrm>
            <a:off x="11208568" y="6519171"/>
            <a:ext cx="288032" cy="240219"/>
          </a:xfrm>
        </p:spPr>
        <p:txBody>
          <a:bodyPr anchor="ctr">
            <a:normAutofit/>
          </a:bodyPr>
          <a:lstStyle/>
          <a:p>
            <a:pPr>
              <a:spcAft>
                <a:spcPts val="600"/>
              </a:spcAft>
            </a:pPr>
            <a:fld id="{2CCE7A2F-ECC0-465E-AEEC-8B0EB9E19E0D}" type="slidenum">
              <a:rPr lang="en-AU" smtClean="0"/>
              <a:pPr>
                <a:spcAft>
                  <a:spcPts val="600"/>
                </a:spcAft>
              </a:pPr>
              <a:t>36</a:t>
            </a:fld>
            <a:endParaRPr lang="en-AU"/>
          </a:p>
        </p:txBody>
      </p:sp>
      <p:sp>
        <p:nvSpPr>
          <p:cNvPr id="3" name="Title 2">
            <a:extLst>
              <a:ext uri="{FF2B5EF4-FFF2-40B4-BE49-F238E27FC236}">
                <a16:creationId xmlns:a16="http://schemas.microsoft.com/office/drawing/2014/main" id="{7C639B16-3C2D-6931-14B7-F401D065AE56}"/>
              </a:ext>
            </a:extLst>
          </p:cNvPr>
          <p:cNvSpPr>
            <a:spLocks noGrp="1"/>
          </p:cNvSpPr>
          <p:nvPr>
            <p:ph type="title"/>
          </p:nvPr>
        </p:nvSpPr>
        <p:spPr>
          <a:xfrm>
            <a:off x="695326" y="1052736"/>
            <a:ext cx="3384549" cy="1008112"/>
          </a:xfrm>
        </p:spPr>
        <p:txBody>
          <a:bodyPr anchor="t">
            <a:normAutofit/>
          </a:bodyPr>
          <a:lstStyle/>
          <a:p>
            <a:r>
              <a:rPr lang="en-AU" dirty="0"/>
              <a:t>Radiation pressure of light</a:t>
            </a:r>
          </a:p>
        </p:txBody>
      </p:sp>
    </p:spTree>
    <p:extLst>
      <p:ext uri="{BB962C8B-B14F-4D97-AF65-F5344CB8AC3E}">
        <p14:creationId xmlns:p14="http://schemas.microsoft.com/office/powerpoint/2010/main" val="3489532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339" y="-162364"/>
            <a:ext cx="10515600" cy="1325563"/>
          </a:xfrm>
        </p:spPr>
        <p:txBody>
          <a:bodyPr/>
          <a:lstStyle/>
          <a:p>
            <a:r>
              <a:rPr lang="en-AU" dirty="0"/>
              <a:t>Radiation pressure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9830" y="984780"/>
            <a:ext cx="3670318" cy="5383133"/>
          </a:xfrm>
          <a:prstGeom prst="rect">
            <a:avLst/>
          </a:prstGeom>
        </p:spPr>
      </p:pic>
      <p:sp>
        <p:nvSpPr>
          <p:cNvPr id="11" name="TextBox 10"/>
          <p:cNvSpPr txBox="1"/>
          <p:nvPr/>
        </p:nvSpPr>
        <p:spPr>
          <a:xfrm>
            <a:off x="1167823" y="1163199"/>
            <a:ext cx="1448473" cy="369332"/>
          </a:xfrm>
          <a:prstGeom prst="rect">
            <a:avLst/>
          </a:prstGeom>
          <a:noFill/>
        </p:spPr>
        <p:txBody>
          <a:bodyPr wrap="none" rtlCol="0">
            <a:spAutoFit/>
          </a:bodyPr>
          <a:lstStyle/>
          <a:p>
            <a:r>
              <a:rPr lang="en-AU" dirty="0"/>
              <a:t>Kepler (1619)</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4355" y="1749469"/>
            <a:ext cx="1175408" cy="1352771"/>
          </a:xfrm>
          <a:prstGeom prst="rect">
            <a:avLst/>
          </a:prstGeom>
        </p:spPr>
      </p:pic>
      <p:pic>
        <p:nvPicPr>
          <p:cNvPr id="13" name="Picture 12"/>
          <p:cNvPicPr>
            <a:picLocks noChangeAspect="1"/>
          </p:cNvPicPr>
          <p:nvPr/>
        </p:nvPicPr>
        <p:blipFill>
          <a:blip r:embed="rId5"/>
          <a:stretch>
            <a:fillRect/>
          </a:stretch>
        </p:blipFill>
        <p:spPr>
          <a:xfrm>
            <a:off x="11187953" y="0"/>
            <a:ext cx="1004047" cy="1000836"/>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9098" y="5679431"/>
            <a:ext cx="1338153" cy="1338153"/>
          </a:xfrm>
          <a:prstGeom prst="rect">
            <a:avLst/>
          </a:prstGeom>
        </p:spPr>
      </p:pic>
      <p:sp>
        <p:nvSpPr>
          <p:cNvPr id="3" name="Footer Placeholder 2">
            <a:extLst>
              <a:ext uri="{FF2B5EF4-FFF2-40B4-BE49-F238E27FC236}">
                <a16:creationId xmlns:a16="http://schemas.microsoft.com/office/drawing/2014/main" id="{6FC15766-DB24-25C7-979F-87AD9E5F9C6D}"/>
              </a:ext>
            </a:extLst>
          </p:cNvPr>
          <p:cNvSpPr>
            <a:spLocks noGrp="1"/>
          </p:cNvSpPr>
          <p:nvPr>
            <p:ph type="ftr" sz="quarter" idx="11"/>
          </p:nvPr>
        </p:nvSpPr>
        <p:spPr/>
        <p:txBody>
          <a:bodyPr/>
          <a:lstStyle/>
          <a:p>
            <a:r>
              <a:rPr lang="en-AU"/>
              <a:t>EQUS Autumn School, Noosa, May 9th 2024.</a:t>
            </a:r>
          </a:p>
        </p:txBody>
      </p:sp>
      <p:sp>
        <p:nvSpPr>
          <p:cNvPr id="4" name="Slide Number Placeholder 3">
            <a:extLst>
              <a:ext uri="{FF2B5EF4-FFF2-40B4-BE49-F238E27FC236}">
                <a16:creationId xmlns:a16="http://schemas.microsoft.com/office/drawing/2014/main" id="{F5814A00-B024-C309-114C-5B2A6F42D771}"/>
              </a:ext>
            </a:extLst>
          </p:cNvPr>
          <p:cNvSpPr>
            <a:spLocks noGrp="1"/>
          </p:cNvSpPr>
          <p:nvPr>
            <p:ph type="sldNum" sz="quarter" idx="12"/>
          </p:nvPr>
        </p:nvSpPr>
        <p:spPr/>
        <p:txBody>
          <a:bodyPr/>
          <a:lstStyle/>
          <a:p>
            <a:fld id="{E80C0057-6D4D-44FF-8D46-6DD91BF2B18A}" type="slidenum">
              <a:rPr lang="en-AU" smtClean="0"/>
              <a:t>37</a:t>
            </a:fld>
            <a:endParaRPr lang="en-AU"/>
          </a:p>
        </p:txBody>
      </p:sp>
    </p:spTree>
    <p:extLst>
      <p:ext uri="{BB962C8B-B14F-4D97-AF65-F5344CB8AC3E}">
        <p14:creationId xmlns:p14="http://schemas.microsoft.com/office/powerpoint/2010/main" val="40784859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339" y="-162364"/>
            <a:ext cx="10515600" cy="1325563"/>
          </a:xfrm>
        </p:spPr>
        <p:txBody>
          <a:bodyPr/>
          <a:lstStyle/>
          <a:p>
            <a:r>
              <a:rPr lang="en-AU" dirty="0"/>
              <a:t>Radiation pressure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9830" y="984780"/>
            <a:ext cx="3670318" cy="5383133"/>
          </a:xfrm>
          <a:prstGeom prst="rect">
            <a:avLst/>
          </a:prstGeom>
        </p:spPr>
      </p:pic>
      <p:sp>
        <p:nvSpPr>
          <p:cNvPr id="11" name="TextBox 10"/>
          <p:cNvSpPr txBox="1"/>
          <p:nvPr/>
        </p:nvSpPr>
        <p:spPr>
          <a:xfrm>
            <a:off x="1167823" y="1163199"/>
            <a:ext cx="1448473" cy="369332"/>
          </a:xfrm>
          <a:prstGeom prst="rect">
            <a:avLst/>
          </a:prstGeom>
          <a:noFill/>
        </p:spPr>
        <p:txBody>
          <a:bodyPr wrap="none" rtlCol="0">
            <a:spAutoFit/>
          </a:bodyPr>
          <a:lstStyle/>
          <a:p>
            <a:r>
              <a:rPr lang="en-AU" dirty="0"/>
              <a:t>Kepler (1619)</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4355" y="1749469"/>
            <a:ext cx="1175408" cy="135277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5976" y="984780"/>
            <a:ext cx="3204000" cy="2473488"/>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85976" y="3676128"/>
            <a:ext cx="3204000" cy="2165666"/>
          </a:xfrm>
          <a:prstGeom prst="rect">
            <a:avLst/>
          </a:prstGeom>
        </p:spPr>
      </p:pic>
      <p:sp>
        <p:nvSpPr>
          <p:cNvPr id="3" name="Footer Placeholder 2">
            <a:extLst>
              <a:ext uri="{FF2B5EF4-FFF2-40B4-BE49-F238E27FC236}">
                <a16:creationId xmlns:a16="http://schemas.microsoft.com/office/drawing/2014/main" id="{E0186B9B-EDD1-488E-D7A9-B4E5E2B946D5}"/>
              </a:ext>
            </a:extLst>
          </p:cNvPr>
          <p:cNvSpPr>
            <a:spLocks noGrp="1"/>
          </p:cNvSpPr>
          <p:nvPr>
            <p:ph type="ftr" sz="quarter" idx="11"/>
          </p:nvPr>
        </p:nvSpPr>
        <p:spPr/>
        <p:txBody>
          <a:bodyPr/>
          <a:lstStyle/>
          <a:p>
            <a:r>
              <a:rPr lang="en-AU"/>
              <a:t>EQUS Autumn School, Noosa, May 9th 2024.</a:t>
            </a:r>
          </a:p>
        </p:txBody>
      </p:sp>
      <p:sp>
        <p:nvSpPr>
          <p:cNvPr id="4" name="Slide Number Placeholder 3">
            <a:extLst>
              <a:ext uri="{FF2B5EF4-FFF2-40B4-BE49-F238E27FC236}">
                <a16:creationId xmlns:a16="http://schemas.microsoft.com/office/drawing/2014/main" id="{3734560A-1FFD-DD8A-C641-7FE0B898021D}"/>
              </a:ext>
            </a:extLst>
          </p:cNvPr>
          <p:cNvSpPr>
            <a:spLocks noGrp="1"/>
          </p:cNvSpPr>
          <p:nvPr>
            <p:ph type="sldNum" sz="quarter" idx="12"/>
          </p:nvPr>
        </p:nvSpPr>
        <p:spPr/>
        <p:txBody>
          <a:bodyPr/>
          <a:lstStyle/>
          <a:p>
            <a:fld id="{E80C0057-6D4D-44FF-8D46-6DD91BF2B18A}" type="slidenum">
              <a:rPr lang="en-AU" smtClean="0"/>
              <a:t>38</a:t>
            </a:fld>
            <a:endParaRPr lang="en-AU"/>
          </a:p>
        </p:txBody>
      </p:sp>
    </p:spTree>
    <p:extLst>
      <p:ext uri="{BB962C8B-B14F-4D97-AF65-F5344CB8AC3E}">
        <p14:creationId xmlns:p14="http://schemas.microsoft.com/office/powerpoint/2010/main" val="2286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339" y="-162364"/>
            <a:ext cx="10515600" cy="1325563"/>
          </a:xfrm>
        </p:spPr>
        <p:txBody>
          <a:bodyPr/>
          <a:lstStyle/>
          <a:p>
            <a:r>
              <a:rPr lang="en-AU" dirty="0"/>
              <a:t>Radiation pressure</a:t>
            </a:r>
          </a:p>
        </p:txBody>
      </p:sp>
      <p:sp>
        <p:nvSpPr>
          <p:cNvPr id="4" name="TextBox 3"/>
          <p:cNvSpPr txBox="1"/>
          <p:nvPr/>
        </p:nvSpPr>
        <p:spPr>
          <a:xfrm>
            <a:off x="753047" y="3986912"/>
            <a:ext cx="2641749" cy="369332"/>
          </a:xfrm>
          <a:prstGeom prst="rect">
            <a:avLst/>
          </a:prstGeom>
          <a:noFill/>
        </p:spPr>
        <p:txBody>
          <a:bodyPr wrap="none" rtlCol="0">
            <a:spAutoFit/>
          </a:bodyPr>
          <a:lstStyle/>
          <a:p>
            <a:r>
              <a:rPr lang="en-AU" dirty="0"/>
              <a:t>Photons carry momentum</a:t>
            </a:r>
          </a:p>
        </p:txBody>
      </p:sp>
      <mc:AlternateContent xmlns:mc="http://schemas.openxmlformats.org/markup-compatibility/2006" xmlns:a14="http://schemas.microsoft.com/office/drawing/2010/main">
        <mc:Choice Requires="a14">
          <p:sp>
            <p:nvSpPr>
              <p:cNvPr id="8" name="TextBox 7"/>
              <p:cNvSpPr txBox="1"/>
              <p:nvPr/>
            </p:nvSpPr>
            <p:spPr>
              <a:xfrm>
                <a:off x="1123507" y="4614966"/>
                <a:ext cx="1900829" cy="8180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AU" sz="2800" b="0" i="1" smtClean="0">
                          <a:latin typeface="Cambria Math" panose="02040503050406030204" pitchFamily="18" charset="0"/>
                        </a:rPr>
                        <m:t>𝑝</m:t>
                      </m:r>
                      <m:r>
                        <a:rPr lang="en-AU" sz="2800" i="1" smtClean="0">
                          <a:latin typeface="Cambria Math" panose="02040503050406030204" pitchFamily="18" charset="0"/>
                        </a:rPr>
                        <m:t>=</m:t>
                      </m:r>
                      <m:f>
                        <m:fPr>
                          <m:ctrlPr>
                            <a:rPr lang="en-AU" sz="2800" b="0" i="1" smtClean="0">
                              <a:latin typeface="Cambria Math" panose="02040503050406030204" pitchFamily="18" charset="0"/>
                            </a:rPr>
                          </m:ctrlPr>
                        </m:fPr>
                        <m:num>
                          <m:r>
                            <a:rPr lang="en-AU" sz="2800" i="1">
                              <a:latin typeface="Cambria Math" panose="02040503050406030204" pitchFamily="18" charset="0"/>
                            </a:rPr>
                            <m:t>h</m:t>
                          </m:r>
                        </m:num>
                        <m:den>
                          <m:r>
                            <a:rPr lang="en-AU" sz="2800" b="0" i="1" smtClean="0">
                              <a:latin typeface="Cambria Math" panose="02040503050406030204" pitchFamily="18" charset="0"/>
                              <a:ea typeface="Cambria Math" panose="02040503050406030204" pitchFamily="18" charset="0"/>
                            </a:rPr>
                            <m:t>𝜆</m:t>
                          </m:r>
                        </m:den>
                      </m:f>
                    </m:oMath>
                  </m:oMathPara>
                </a14:m>
                <a:endParaRPr lang="en-AU" sz="2800" dirty="0"/>
              </a:p>
            </p:txBody>
          </p:sp>
        </mc:Choice>
        <mc:Fallback xmlns="">
          <p:sp>
            <p:nvSpPr>
              <p:cNvPr id="8" name="TextBox 7"/>
              <p:cNvSpPr txBox="1">
                <a:spLocks noRot="1" noChangeAspect="1" noMove="1" noResize="1" noEditPoints="1" noAdjustHandles="1" noChangeArrowheads="1" noChangeShapeType="1" noTextEdit="1"/>
              </p:cNvSpPr>
              <p:nvPr/>
            </p:nvSpPr>
            <p:spPr>
              <a:xfrm>
                <a:off x="1123507" y="4614966"/>
                <a:ext cx="1900829" cy="818044"/>
              </a:xfrm>
              <a:prstGeom prst="rect">
                <a:avLst/>
              </a:prstGeom>
              <a:blipFill>
                <a:blip r:embed="rId3"/>
                <a:stretch>
                  <a:fillRect/>
                </a:stretch>
              </a:blipFill>
            </p:spPr>
            <p:txBody>
              <a:bodyPr/>
              <a:lstStyle/>
              <a:p>
                <a:r>
                  <a:rPr lang="en-AU">
                    <a:noFill/>
                  </a:rPr>
                  <a:t> </a:t>
                </a:r>
              </a:p>
            </p:txBody>
          </p:sp>
        </mc:Fallback>
      </mc:AlternateContent>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09830" y="984780"/>
            <a:ext cx="3670318" cy="5383133"/>
          </a:xfrm>
          <a:prstGeom prst="rect">
            <a:avLst/>
          </a:prstGeom>
        </p:spPr>
      </p:pic>
      <p:sp>
        <p:nvSpPr>
          <p:cNvPr id="11" name="TextBox 10"/>
          <p:cNvSpPr txBox="1"/>
          <p:nvPr/>
        </p:nvSpPr>
        <p:spPr>
          <a:xfrm>
            <a:off x="1167823" y="1163199"/>
            <a:ext cx="1448473" cy="369332"/>
          </a:xfrm>
          <a:prstGeom prst="rect">
            <a:avLst/>
          </a:prstGeom>
          <a:noFill/>
        </p:spPr>
        <p:txBody>
          <a:bodyPr wrap="none" rtlCol="0">
            <a:spAutoFit/>
          </a:bodyPr>
          <a:lstStyle/>
          <a:p>
            <a:r>
              <a:rPr lang="en-AU" dirty="0"/>
              <a:t>Kepler (1619)</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355" y="1749469"/>
            <a:ext cx="1175408" cy="1352771"/>
          </a:xfrm>
          <a:prstGeom prst="rect">
            <a:avLst/>
          </a:prstGeom>
        </p:spPr>
      </p:pic>
      <p:pic>
        <p:nvPicPr>
          <p:cNvPr id="16" name="Picture 15">
            <a:extLst>
              <a:ext uri="{FF2B5EF4-FFF2-40B4-BE49-F238E27FC236}">
                <a16:creationId xmlns:a16="http://schemas.microsoft.com/office/drawing/2014/main" id="{F1299D63-DB2E-4AEB-9F83-416A1F102C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85976" y="984780"/>
            <a:ext cx="3204000" cy="2473488"/>
          </a:xfrm>
          <a:prstGeom prst="rect">
            <a:avLst/>
          </a:prstGeom>
        </p:spPr>
      </p:pic>
      <p:pic>
        <p:nvPicPr>
          <p:cNvPr id="17" name="Picture 16">
            <a:extLst>
              <a:ext uri="{FF2B5EF4-FFF2-40B4-BE49-F238E27FC236}">
                <a16:creationId xmlns:a16="http://schemas.microsoft.com/office/drawing/2014/main" id="{CAF118B6-60C8-4F2F-8A60-CDE9099B45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85976" y="3676128"/>
            <a:ext cx="3204000" cy="2165666"/>
          </a:xfrm>
          <a:prstGeom prst="rect">
            <a:avLst/>
          </a:prstGeom>
        </p:spPr>
      </p:pic>
      <p:sp>
        <p:nvSpPr>
          <p:cNvPr id="3" name="Footer Placeholder 2">
            <a:extLst>
              <a:ext uri="{FF2B5EF4-FFF2-40B4-BE49-F238E27FC236}">
                <a16:creationId xmlns:a16="http://schemas.microsoft.com/office/drawing/2014/main" id="{18B34D5F-DC4D-09D8-9294-FEA595F07620}"/>
              </a:ext>
            </a:extLst>
          </p:cNvPr>
          <p:cNvSpPr>
            <a:spLocks noGrp="1"/>
          </p:cNvSpPr>
          <p:nvPr>
            <p:ph type="ftr" sz="quarter" idx="11"/>
          </p:nvPr>
        </p:nvSpPr>
        <p:spPr/>
        <p:txBody>
          <a:bodyPr/>
          <a:lstStyle/>
          <a:p>
            <a:r>
              <a:rPr lang="en-AU"/>
              <a:t>EQUS Autumn School, Noosa, May 9th 2024.</a:t>
            </a:r>
          </a:p>
        </p:txBody>
      </p:sp>
      <p:sp>
        <p:nvSpPr>
          <p:cNvPr id="5" name="Slide Number Placeholder 4">
            <a:extLst>
              <a:ext uri="{FF2B5EF4-FFF2-40B4-BE49-F238E27FC236}">
                <a16:creationId xmlns:a16="http://schemas.microsoft.com/office/drawing/2014/main" id="{99BEDC04-D0B8-4741-F63A-667711352A5F}"/>
              </a:ext>
            </a:extLst>
          </p:cNvPr>
          <p:cNvSpPr>
            <a:spLocks noGrp="1"/>
          </p:cNvSpPr>
          <p:nvPr>
            <p:ph type="sldNum" sz="quarter" idx="12"/>
          </p:nvPr>
        </p:nvSpPr>
        <p:spPr/>
        <p:txBody>
          <a:bodyPr/>
          <a:lstStyle/>
          <a:p>
            <a:fld id="{E80C0057-6D4D-44FF-8D46-6DD91BF2B18A}" type="slidenum">
              <a:rPr lang="en-AU" smtClean="0"/>
              <a:t>39</a:t>
            </a:fld>
            <a:endParaRPr lang="en-AU"/>
          </a:p>
        </p:txBody>
      </p:sp>
    </p:spTree>
    <p:extLst>
      <p:ext uri="{BB962C8B-B14F-4D97-AF65-F5344CB8AC3E}">
        <p14:creationId xmlns:p14="http://schemas.microsoft.com/office/powerpoint/2010/main" val="23289540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339" y="-162364"/>
            <a:ext cx="10515600" cy="1325563"/>
          </a:xfrm>
        </p:spPr>
        <p:txBody>
          <a:bodyPr/>
          <a:lstStyle/>
          <a:p>
            <a:r>
              <a:rPr lang="en-AU" dirty="0"/>
              <a:t>Radiation pressure</a:t>
            </a:r>
          </a:p>
        </p:txBody>
      </p:sp>
      <p:sp>
        <p:nvSpPr>
          <p:cNvPr id="4" name="TextBox 3"/>
          <p:cNvSpPr txBox="1"/>
          <p:nvPr/>
        </p:nvSpPr>
        <p:spPr>
          <a:xfrm>
            <a:off x="753047" y="3986912"/>
            <a:ext cx="2641749" cy="369332"/>
          </a:xfrm>
          <a:prstGeom prst="rect">
            <a:avLst/>
          </a:prstGeom>
          <a:noFill/>
        </p:spPr>
        <p:txBody>
          <a:bodyPr wrap="none" rtlCol="0">
            <a:spAutoFit/>
          </a:bodyPr>
          <a:lstStyle/>
          <a:p>
            <a:r>
              <a:rPr lang="en-AU" dirty="0"/>
              <a:t>Photons carry momentum</a:t>
            </a:r>
          </a:p>
        </p:txBody>
      </p:sp>
      <mc:AlternateContent xmlns:mc="http://schemas.openxmlformats.org/markup-compatibility/2006" xmlns:a14="http://schemas.microsoft.com/office/drawing/2010/main">
        <mc:Choice Requires="a14">
          <p:sp>
            <p:nvSpPr>
              <p:cNvPr id="8" name="TextBox 7"/>
              <p:cNvSpPr txBox="1"/>
              <p:nvPr/>
            </p:nvSpPr>
            <p:spPr>
              <a:xfrm>
                <a:off x="1123507" y="4614966"/>
                <a:ext cx="1900829" cy="8180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AU" sz="2800" b="0" i="1" smtClean="0">
                          <a:latin typeface="Cambria Math" panose="02040503050406030204" pitchFamily="18" charset="0"/>
                        </a:rPr>
                        <m:t>𝑝</m:t>
                      </m:r>
                      <m:r>
                        <a:rPr lang="en-AU" sz="2800" i="1" smtClean="0">
                          <a:latin typeface="Cambria Math" panose="02040503050406030204" pitchFamily="18" charset="0"/>
                        </a:rPr>
                        <m:t>=</m:t>
                      </m:r>
                      <m:f>
                        <m:fPr>
                          <m:ctrlPr>
                            <a:rPr lang="en-AU" sz="2800" b="0" i="1" smtClean="0">
                              <a:latin typeface="Cambria Math" panose="02040503050406030204" pitchFamily="18" charset="0"/>
                            </a:rPr>
                          </m:ctrlPr>
                        </m:fPr>
                        <m:num>
                          <m:r>
                            <a:rPr lang="en-AU" sz="2800" i="1">
                              <a:latin typeface="Cambria Math" panose="02040503050406030204" pitchFamily="18" charset="0"/>
                            </a:rPr>
                            <m:t>h</m:t>
                          </m:r>
                        </m:num>
                        <m:den>
                          <m:r>
                            <a:rPr lang="en-AU" sz="2800" b="0" i="1" smtClean="0">
                              <a:latin typeface="Cambria Math" panose="02040503050406030204" pitchFamily="18" charset="0"/>
                              <a:ea typeface="Cambria Math" panose="02040503050406030204" pitchFamily="18" charset="0"/>
                            </a:rPr>
                            <m:t>𝜆</m:t>
                          </m:r>
                        </m:den>
                      </m:f>
                    </m:oMath>
                  </m:oMathPara>
                </a14:m>
                <a:endParaRPr lang="en-AU" sz="2800" dirty="0"/>
              </a:p>
            </p:txBody>
          </p:sp>
        </mc:Choice>
        <mc:Fallback xmlns="">
          <p:sp>
            <p:nvSpPr>
              <p:cNvPr id="8" name="TextBox 7"/>
              <p:cNvSpPr txBox="1">
                <a:spLocks noRot="1" noChangeAspect="1" noMove="1" noResize="1" noEditPoints="1" noAdjustHandles="1" noChangeArrowheads="1" noChangeShapeType="1" noTextEdit="1"/>
              </p:cNvSpPr>
              <p:nvPr/>
            </p:nvSpPr>
            <p:spPr>
              <a:xfrm>
                <a:off x="1123507" y="4614966"/>
                <a:ext cx="1900829" cy="818044"/>
              </a:xfrm>
              <a:prstGeom prst="rect">
                <a:avLst/>
              </a:prstGeom>
              <a:blipFill>
                <a:blip r:embed="rId3"/>
                <a:stretch>
                  <a:fillRect/>
                </a:stretch>
              </a:blipFill>
            </p:spPr>
            <p:txBody>
              <a:bodyPr/>
              <a:lstStyle/>
              <a:p>
                <a:r>
                  <a:rPr lang="en-AU">
                    <a:noFill/>
                  </a:rPr>
                  <a:t> </a:t>
                </a:r>
              </a:p>
            </p:txBody>
          </p:sp>
        </mc:Fallback>
      </mc:AlternateContent>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09830" y="984780"/>
            <a:ext cx="3670318" cy="5383133"/>
          </a:xfrm>
          <a:prstGeom prst="rect">
            <a:avLst/>
          </a:prstGeom>
        </p:spPr>
      </p:pic>
      <p:sp>
        <p:nvSpPr>
          <p:cNvPr id="11" name="TextBox 10"/>
          <p:cNvSpPr txBox="1"/>
          <p:nvPr/>
        </p:nvSpPr>
        <p:spPr>
          <a:xfrm>
            <a:off x="1167823" y="1163199"/>
            <a:ext cx="1448473" cy="369332"/>
          </a:xfrm>
          <a:prstGeom prst="rect">
            <a:avLst/>
          </a:prstGeom>
          <a:noFill/>
        </p:spPr>
        <p:txBody>
          <a:bodyPr wrap="none" rtlCol="0">
            <a:spAutoFit/>
          </a:bodyPr>
          <a:lstStyle/>
          <a:p>
            <a:r>
              <a:rPr lang="en-AU" dirty="0"/>
              <a:t>Kepler (1619)</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355" y="1749469"/>
            <a:ext cx="1175408" cy="1352771"/>
          </a:xfrm>
          <a:prstGeom prst="rect">
            <a:avLst/>
          </a:prstGeom>
        </p:spPr>
      </p:pic>
      <p:sp>
        <p:nvSpPr>
          <p:cNvPr id="3" name="Rectangle 2">
            <a:extLst>
              <a:ext uri="{FF2B5EF4-FFF2-40B4-BE49-F238E27FC236}">
                <a16:creationId xmlns:a16="http://schemas.microsoft.com/office/drawing/2014/main" id="{33EDBAAE-7CE9-4153-8175-D4E892913952}"/>
              </a:ext>
            </a:extLst>
          </p:cNvPr>
          <p:cNvSpPr/>
          <p:nvPr/>
        </p:nvSpPr>
        <p:spPr>
          <a:xfrm>
            <a:off x="10243039" y="2660634"/>
            <a:ext cx="332432" cy="2031423"/>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Arrow: Right 6">
            <a:extLst>
              <a:ext uri="{FF2B5EF4-FFF2-40B4-BE49-F238E27FC236}">
                <a16:creationId xmlns:a16="http://schemas.microsoft.com/office/drawing/2014/main" id="{A6195CF6-DF02-47C1-BF9D-A54D33D17369}"/>
              </a:ext>
            </a:extLst>
          </p:cNvPr>
          <p:cNvSpPr/>
          <p:nvPr/>
        </p:nvSpPr>
        <p:spPr>
          <a:xfrm>
            <a:off x="8867503" y="2952417"/>
            <a:ext cx="1190938" cy="299646"/>
          </a:xfrm>
          <a:prstGeom prst="rightArrow">
            <a:avLst/>
          </a:prstGeom>
          <a:gradFill flip="none" rotWithShape="1">
            <a:gsLst>
              <a:gs pos="70000">
                <a:srgbClr val="FFCC32"/>
              </a:gs>
              <a:gs pos="0">
                <a:schemeClr val="bg1"/>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Arrow: Right 17">
            <a:extLst>
              <a:ext uri="{FF2B5EF4-FFF2-40B4-BE49-F238E27FC236}">
                <a16:creationId xmlns:a16="http://schemas.microsoft.com/office/drawing/2014/main" id="{2805E384-BB04-4528-BDB2-5F9C12178E16}"/>
              </a:ext>
            </a:extLst>
          </p:cNvPr>
          <p:cNvSpPr/>
          <p:nvPr/>
        </p:nvSpPr>
        <p:spPr>
          <a:xfrm rot="10800000">
            <a:off x="8867503" y="4056598"/>
            <a:ext cx="1190938" cy="299646"/>
          </a:xfrm>
          <a:prstGeom prst="rightArrow">
            <a:avLst/>
          </a:prstGeom>
          <a:gradFill flip="none" rotWithShape="1">
            <a:gsLst>
              <a:gs pos="70000">
                <a:srgbClr val="FFCC32"/>
              </a:gs>
              <a:gs pos="0">
                <a:schemeClr val="bg1"/>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A037399-BF9B-48FB-8A47-7A916652C8D2}"/>
                  </a:ext>
                </a:extLst>
              </p:cNvPr>
              <p:cNvSpPr txBox="1"/>
              <p:nvPr/>
            </p:nvSpPr>
            <p:spPr>
              <a:xfrm>
                <a:off x="9117359" y="2016832"/>
                <a:ext cx="691225" cy="8180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AU" sz="2800" b="0" i="1" smtClean="0">
                              <a:latin typeface="Cambria Math" panose="02040503050406030204" pitchFamily="18" charset="0"/>
                            </a:rPr>
                          </m:ctrlPr>
                        </m:fPr>
                        <m:num>
                          <m:r>
                            <a:rPr lang="en-AU" sz="2800" i="1">
                              <a:latin typeface="Cambria Math" panose="02040503050406030204" pitchFamily="18" charset="0"/>
                            </a:rPr>
                            <m:t>h</m:t>
                          </m:r>
                        </m:num>
                        <m:den>
                          <m:r>
                            <a:rPr lang="en-AU" sz="2800" b="0" i="1" smtClean="0">
                              <a:latin typeface="Cambria Math" panose="02040503050406030204" pitchFamily="18" charset="0"/>
                              <a:ea typeface="Cambria Math" panose="02040503050406030204" pitchFamily="18" charset="0"/>
                            </a:rPr>
                            <m:t>𝜆</m:t>
                          </m:r>
                        </m:den>
                      </m:f>
                    </m:oMath>
                  </m:oMathPara>
                </a14:m>
                <a:endParaRPr lang="en-AU" sz="2800" dirty="0"/>
              </a:p>
            </p:txBody>
          </p:sp>
        </mc:Choice>
        <mc:Fallback xmlns="">
          <p:sp>
            <p:nvSpPr>
              <p:cNvPr id="19" name="TextBox 18">
                <a:extLst>
                  <a:ext uri="{FF2B5EF4-FFF2-40B4-BE49-F238E27FC236}">
                    <a16:creationId xmlns:a16="http://schemas.microsoft.com/office/drawing/2014/main" id="{0A037399-BF9B-48FB-8A47-7A916652C8D2}"/>
                  </a:ext>
                </a:extLst>
              </p:cNvPr>
              <p:cNvSpPr txBox="1">
                <a:spLocks noRot="1" noChangeAspect="1" noMove="1" noResize="1" noEditPoints="1" noAdjustHandles="1" noChangeArrowheads="1" noChangeShapeType="1" noTextEdit="1"/>
              </p:cNvSpPr>
              <p:nvPr/>
            </p:nvSpPr>
            <p:spPr>
              <a:xfrm>
                <a:off x="9117359" y="2016832"/>
                <a:ext cx="691225" cy="818044"/>
              </a:xfrm>
              <a:prstGeom prst="rect">
                <a:avLst/>
              </a:prstGeom>
              <a:blipFill>
                <a:blip r:embed="rId8"/>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F46BE39-D71D-414E-A2E4-E3231D436C4F}"/>
                  </a:ext>
                </a:extLst>
              </p:cNvPr>
              <p:cNvSpPr txBox="1"/>
              <p:nvPr/>
            </p:nvSpPr>
            <p:spPr>
              <a:xfrm>
                <a:off x="9117358" y="4464757"/>
                <a:ext cx="691225" cy="8180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AU" sz="2800" b="0" i="1" smtClean="0">
                              <a:latin typeface="Cambria Math" panose="02040503050406030204" pitchFamily="18" charset="0"/>
                            </a:rPr>
                          </m:ctrlPr>
                        </m:fPr>
                        <m:num>
                          <m:r>
                            <a:rPr lang="en-AU" sz="2800" i="1">
                              <a:latin typeface="Cambria Math" panose="02040503050406030204" pitchFamily="18" charset="0"/>
                            </a:rPr>
                            <m:t>h</m:t>
                          </m:r>
                        </m:num>
                        <m:den>
                          <m:r>
                            <a:rPr lang="en-AU" sz="2800" b="0" i="1" smtClean="0">
                              <a:latin typeface="Cambria Math" panose="02040503050406030204" pitchFamily="18" charset="0"/>
                              <a:ea typeface="Cambria Math" panose="02040503050406030204" pitchFamily="18" charset="0"/>
                            </a:rPr>
                            <m:t>𝜆</m:t>
                          </m:r>
                        </m:den>
                      </m:f>
                    </m:oMath>
                  </m:oMathPara>
                </a14:m>
                <a:endParaRPr lang="en-AU" sz="2800" dirty="0"/>
              </a:p>
            </p:txBody>
          </p:sp>
        </mc:Choice>
        <mc:Fallback xmlns="">
          <p:sp>
            <p:nvSpPr>
              <p:cNvPr id="20" name="TextBox 19">
                <a:extLst>
                  <a:ext uri="{FF2B5EF4-FFF2-40B4-BE49-F238E27FC236}">
                    <a16:creationId xmlns:a16="http://schemas.microsoft.com/office/drawing/2014/main" id="{EF46BE39-D71D-414E-A2E4-E3231D436C4F}"/>
                  </a:ext>
                </a:extLst>
              </p:cNvPr>
              <p:cNvSpPr txBox="1">
                <a:spLocks noRot="1" noChangeAspect="1" noMove="1" noResize="1" noEditPoints="1" noAdjustHandles="1" noChangeArrowheads="1" noChangeShapeType="1" noTextEdit="1"/>
              </p:cNvSpPr>
              <p:nvPr/>
            </p:nvSpPr>
            <p:spPr>
              <a:xfrm>
                <a:off x="9117358" y="4464757"/>
                <a:ext cx="691225" cy="818044"/>
              </a:xfrm>
              <a:prstGeom prst="rect">
                <a:avLst/>
              </a:prstGeom>
              <a:blipFill>
                <a:blip r:embed="rId9"/>
                <a:stretch>
                  <a:fillRect/>
                </a:stretch>
              </a:blipFill>
            </p:spPr>
            <p:txBody>
              <a:bodyPr/>
              <a:lstStyle/>
              <a:p>
                <a:r>
                  <a:rPr lang="en-AU">
                    <a:noFill/>
                  </a:rPr>
                  <a:t> </a:t>
                </a:r>
              </a:p>
            </p:txBody>
          </p:sp>
        </mc:Fallback>
      </mc:AlternateContent>
      <p:sp>
        <p:nvSpPr>
          <p:cNvPr id="21" name="Arrow: Right 20">
            <a:extLst>
              <a:ext uri="{FF2B5EF4-FFF2-40B4-BE49-F238E27FC236}">
                <a16:creationId xmlns:a16="http://schemas.microsoft.com/office/drawing/2014/main" id="{6016A268-7602-45DA-ABBE-A0303085DB53}"/>
              </a:ext>
            </a:extLst>
          </p:cNvPr>
          <p:cNvSpPr/>
          <p:nvPr/>
        </p:nvSpPr>
        <p:spPr>
          <a:xfrm>
            <a:off x="10760069" y="3501122"/>
            <a:ext cx="627593" cy="346978"/>
          </a:xfrm>
          <a:prstGeom prst="rightArrow">
            <a:avLst/>
          </a:prstGeom>
          <a:gradFill flip="none" rotWithShape="1">
            <a:gsLst>
              <a:gs pos="70000">
                <a:srgbClr val="FF0000"/>
              </a:gs>
              <a:gs pos="0">
                <a:schemeClr val="bg1"/>
              </a:gs>
              <a:gs pos="100000">
                <a:srgbClr val="FF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FB1F4FB-1F1F-4F6C-9E95-CAE3D4F6986D}"/>
                  </a:ext>
                </a:extLst>
              </p:cNvPr>
              <p:cNvSpPr txBox="1"/>
              <p:nvPr/>
            </p:nvSpPr>
            <p:spPr>
              <a:xfrm>
                <a:off x="10874463" y="2291724"/>
                <a:ext cx="691225" cy="8180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AU" sz="2800" b="0" i="1" smtClean="0">
                              <a:latin typeface="Cambria Math" panose="02040503050406030204" pitchFamily="18" charset="0"/>
                            </a:rPr>
                          </m:ctrlPr>
                        </m:fPr>
                        <m:num>
                          <m:r>
                            <a:rPr lang="en-AU" sz="2800" b="0" i="1" smtClean="0">
                              <a:latin typeface="Cambria Math" panose="02040503050406030204" pitchFamily="18" charset="0"/>
                            </a:rPr>
                            <m:t>2</m:t>
                          </m:r>
                          <m:r>
                            <a:rPr lang="en-AU" sz="2800" i="1">
                              <a:latin typeface="Cambria Math" panose="02040503050406030204" pitchFamily="18" charset="0"/>
                            </a:rPr>
                            <m:t>h</m:t>
                          </m:r>
                        </m:num>
                        <m:den>
                          <m:r>
                            <a:rPr lang="en-AU" sz="2800" b="0" i="1" smtClean="0">
                              <a:latin typeface="Cambria Math" panose="02040503050406030204" pitchFamily="18" charset="0"/>
                              <a:ea typeface="Cambria Math" panose="02040503050406030204" pitchFamily="18" charset="0"/>
                            </a:rPr>
                            <m:t>𝜆</m:t>
                          </m:r>
                        </m:den>
                      </m:f>
                    </m:oMath>
                  </m:oMathPara>
                </a14:m>
                <a:endParaRPr lang="en-AU" sz="2800" dirty="0"/>
              </a:p>
            </p:txBody>
          </p:sp>
        </mc:Choice>
        <mc:Fallback xmlns="">
          <p:sp>
            <p:nvSpPr>
              <p:cNvPr id="22" name="TextBox 21">
                <a:extLst>
                  <a:ext uri="{FF2B5EF4-FFF2-40B4-BE49-F238E27FC236}">
                    <a16:creationId xmlns:a16="http://schemas.microsoft.com/office/drawing/2014/main" id="{CFB1F4FB-1F1F-4F6C-9E95-CAE3D4F6986D}"/>
                  </a:ext>
                </a:extLst>
              </p:cNvPr>
              <p:cNvSpPr txBox="1">
                <a:spLocks noRot="1" noChangeAspect="1" noMove="1" noResize="1" noEditPoints="1" noAdjustHandles="1" noChangeArrowheads="1" noChangeShapeType="1" noTextEdit="1"/>
              </p:cNvSpPr>
              <p:nvPr/>
            </p:nvSpPr>
            <p:spPr>
              <a:xfrm>
                <a:off x="10874463" y="2291724"/>
                <a:ext cx="691225" cy="818044"/>
              </a:xfrm>
              <a:prstGeom prst="rect">
                <a:avLst/>
              </a:prstGeom>
              <a:blipFill>
                <a:blip r:embed="rId10"/>
                <a:stretch>
                  <a:fillRect/>
                </a:stretch>
              </a:blipFill>
            </p:spPr>
            <p:txBody>
              <a:bodyPr/>
              <a:lstStyle/>
              <a:p>
                <a:r>
                  <a:rPr lang="en-AU">
                    <a:noFill/>
                  </a:rPr>
                  <a:t> </a:t>
                </a:r>
              </a:p>
            </p:txBody>
          </p:sp>
        </mc:Fallback>
      </mc:AlternateContent>
      <p:sp>
        <p:nvSpPr>
          <p:cNvPr id="5" name="Footer Placeholder 4">
            <a:extLst>
              <a:ext uri="{FF2B5EF4-FFF2-40B4-BE49-F238E27FC236}">
                <a16:creationId xmlns:a16="http://schemas.microsoft.com/office/drawing/2014/main" id="{EEB069D7-7ACF-4B63-3C59-E41154504CE8}"/>
              </a:ext>
            </a:extLst>
          </p:cNvPr>
          <p:cNvSpPr>
            <a:spLocks noGrp="1"/>
          </p:cNvSpPr>
          <p:nvPr>
            <p:ph type="ftr" sz="quarter" idx="11"/>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62F5F70C-345A-75BD-ECAC-86A38A011834}"/>
              </a:ext>
            </a:extLst>
          </p:cNvPr>
          <p:cNvSpPr>
            <a:spLocks noGrp="1"/>
          </p:cNvSpPr>
          <p:nvPr>
            <p:ph type="sldNum" sz="quarter" idx="12"/>
          </p:nvPr>
        </p:nvSpPr>
        <p:spPr/>
        <p:txBody>
          <a:bodyPr/>
          <a:lstStyle/>
          <a:p>
            <a:fld id="{E80C0057-6D4D-44FF-8D46-6DD91BF2B18A}" type="slidenum">
              <a:rPr lang="en-AU" smtClean="0"/>
              <a:t>40</a:t>
            </a:fld>
            <a:endParaRPr lang="en-AU"/>
          </a:p>
        </p:txBody>
      </p:sp>
    </p:spTree>
    <p:extLst>
      <p:ext uri="{BB962C8B-B14F-4D97-AF65-F5344CB8AC3E}">
        <p14:creationId xmlns:p14="http://schemas.microsoft.com/office/powerpoint/2010/main" val="32086122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339" y="147739"/>
            <a:ext cx="10515600" cy="1325563"/>
          </a:xfrm>
        </p:spPr>
        <p:txBody>
          <a:bodyPr/>
          <a:lstStyle/>
          <a:p>
            <a:r>
              <a:rPr lang="en-AU" dirty="0"/>
              <a:t>Radiation pressure</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277468" y="4437453"/>
            <a:ext cx="2520000" cy="1999468"/>
          </a:xfr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77468" y="285918"/>
            <a:ext cx="2520000" cy="1840755"/>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77468" y="2337063"/>
            <a:ext cx="2520000" cy="1890000"/>
          </a:xfrm>
          <a:prstGeom prst="rect">
            <a:avLst/>
          </a:prstGeom>
        </p:spPr>
      </p:pic>
      <mc:AlternateContent xmlns:mc="http://schemas.openxmlformats.org/markup-compatibility/2006" xmlns:a14="http://schemas.microsoft.com/office/drawing/2010/main">
        <mc:Choice Requires="a14">
          <p:sp>
            <p:nvSpPr>
              <p:cNvPr id="14" name="TextBox 13"/>
              <p:cNvSpPr txBox="1"/>
              <p:nvPr/>
            </p:nvSpPr>
            <p:spPr>
              <a:xfrm>
                <a:off x="266185" y="2929299"/>
                <a:ext cx="4006903" cy="168276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AU" sz="2800" b="0" i="1" smtClean="0">
                              <a:latin typeface="Cambria Math" panose="02040503050406030204" pitchFamily="18" charset="0"/>
                            </a:rPr>
                          </m:ctrlPr>
                        </m:sSubPr>
                        <m:e>
                          <m:r>
                            <a:rPr lang="en-AU" sz="2800" b="0" i="1" smtClean="0">
                              <a:latin typeface="Cambria Math" panose="02040503050406030204" pitchFamily="18" charset="0"/>
                            </a:rPr>
                            <m:t>𝐹</m:t>
                          </m:r>
                        </m:e>
                        <m:sub>
                          <m:r>
                            <a:rPr lang="en-AU" sz="2800" i="1">
                              <a:latin typeface="Cambria Math" panose="02040503050406030204" pitchFamily="18" charset="0"/>
                            </a:rPr>
                            <m:t>𝑟𝑎𝑑</m:t>
                          </m:r>
                        </m:sub>
                      </m:sSub>
                      <m:r>
                        <a:rPr lang="en-AU" sz="2800" b="0" i="1" smtClean="0">
                          <a:latin typeface="Cambria Math" panose="02040503050406030204" pitchFamily="18" charset="0"/>
                        </a:rPr>
                        <m:t>=</m:t>
                      </m:r>
                      <m:f>
                        <m:fPr>
                          <m:ctrlPr>
                            <a:rPr lang="en-AU" sz="2800" b="0" i="1" smtClean="0">
                              <a:latin typeface="Cambria Math" panose="02040503050406030204" pitchFamily="18" charset="0"/>
                            </a:rPr>
                          </m:ctrlPr>
                        </m:fPr>
                        <m:num>
                          <m:r>
                            <a:rPr lang="en-AU" sz="2800" b="0" i="1" smtClean="0">
                              <a:latin typeface="Cambria Math" panose="02040503050406030204" pitchFamily="18" charset="0"/>
                            </a:rPr>
                            <m:t>𝑑𝑝</m:t>
                          </m:r>
                        </m:num>
                        <m:den>
                          <m:r>
                            <a:rPr lang="en-AU" sz="2800" b="0" i="1" smtClean="0">
                              <a:latin typeface="Cambria Math" panose="02040503050406030204" pitchFamily="18" charset="0"/>
                            </a:rPr>
                            <m:t>𝑑𝑡</m:t>
                          </m:r>
                        </m:den>
                      </m:f>
                      <m:r>
                        <a:rPr lang="en-AU" sz="2800" i="1" smtClean="0">
                          <a:latin typeface="Cambria Math" panose="02040503050406030204" pitchFamily="18" charset="0"/>
                        </a:rPr>
                        <m:t>=</m:t>
                      </m:r>
                      <m:f>
                        <m:fPr>
                          <m:ctrlPr>
                            <a:rPr lang="en-AU" sz="2800" b="0" i="1" smtClean="0">
                              <a:latin typeface="Cambria Math" panose="02040503050406030204" pitchFamily="18" charset="0"/>
                            </a:rPr>
                          </m:ctrlPr>
                        </m:fPr>
                        <m:num>
                          <m:r>
                            <a:rPr lang="en-AU" sz="2800" b="0" i="1" smtClean="0">
                              <a:latin typeface="Cambria Math" panose="02040503050406030204" pitchFamily="18" charset="0"/>
                            </a:rPr>
                            <m:t>𝐼</m:t>
                          </m:r>
                        </m:num>
                        <m:den>
                          <m:r>
                            <a:rPr lang="en-AU" sz="2800" b="0" i="1" smtClean="0">
                              <a:latin typeface="Cambria Math" panose="02040503050406030204" pitchFamily="18" charset="0"/>
                            </a:rPr>
                            <m:t>h</m:t>
                          </m:r>
                          <m:r>
                            <a:rPr lang="en-AU" sz="2800" b="0" i="1" smtClean="0">
                              <a:latin typeface="Cambria Math" panose="02040503050406030204" pitchFamily="18" charset="0"/>
                              <a:ea typeface="Cambria Math" panose="02040503050406030204" pitchFamily="18" charset="0"/>
                            </a:rPr>
                            <m:t>𝜈</m:t>
                          </m:r>
                        </m:den>
                      </m:f>
                      <m:r>
                        <a:rPr lang="en-AU" sz="2800" dirty="0">
                          <a:latin typeface="Cambria Math" panose="02040503050406030204" pitchFamily="18" charset="0"/>
                          <a:ea typeface="Cambria Math" panose="02040503050406030204" pitchFamily="18" charset="0"/>
                        </a:rPr>
                        <m:t>×</m:t>
                      </m:r>
                      <m:f>
                        <m:fPr>
                          <m:ctrlPr>
                            <a:rPr lang="en-AU" sz="2800" i="1">
                              <a:latin typeface="Cambria Math" panose="02040503050406030204" pitchFamily="18" charset="0"/>
                            </a:rPr>
                          </m:ctrlPr>
                        </m:fPr>
                        <m:num>
                          <m:r>
                            <a:rPr lang="en-AU" sz="2800" i="1">
                              <a:latin typeface="Cambria Math" panose="02040503050406030204" pitchFamily="18" charset="0"/>
                            </a:rPr>
                            <m:t>h</m:t>
                          </m:r>
                        </m:num>
                        <m:den>
                          <m:r>
                            <a:rPr lang="en-AU" sz="2800" i="1">
                              <a:latin typeface="Cambria Math" panose="02040503050406030204" pitchFamily="18" charset="0"/>
                              <a:ea typeface="Cambria Math" panose="02040503050406030204" pitchFamily="18" charset="0"/>
                            </a:rPr>
                            <m:t>𝜆</m:t>
                          </m:r>
                        </m:den>
                      </m:f>
                      <m:r>
                        <a:rPr lang="en-AU" sz="2800" b="0" i="1" smtClean="0">
                          <a:latin typeface="Cambria Math" panose="02040503050406030204" pitchFamily="18" charset="0"/>
                          <a:ea typeface="Cambria Math" panose="02040503050406030204" pitchFamily="18" charset="0"/>
                        </a:rPr>
                        <m:t>=</m:t>
                      </m:r>
                      <m:f>
                        <m:fPr>
                          <m:ctrlPr>
                            <a:rPr lang="en-AU" sz="2800" b="0" i="1" smtClean="0">
                              <a:latin typeface="Cambria Math" panose="02040503050406030204" pitchFamily="18" charset="0"/>
                              <a:ea typeface="Cambria Math" panose="02040503050406030204" pitchFamily="18" charset="0"/>
                            </a:rPr>
                          </m:ctrlPr>
                        </m:fPr>
                        <m:num>
                          <m:r>
                            <a:rPr lang="en-AU" sz="2800" b="0" i="1" smtClean="0">
                              <a:latin typeface="Cambria Math" panose="02040503050406030204" pitchFamily="18" charset="0"/>
                              <a:ea typeface="Cambria Math" panose="02040503050406030204" pitchFamily="18" charset="0"/>
                            </a:rPr>
                            <m:t>𝐼</m:t>
                          </m:r>
                        </m:num>
                        <m:den>
                          <m:r>
                            <a:rPr lang="en-AU" sz="2800" b="0" i="1" smtClean="0">
                              <a:latin typeface="Cambria Math" panose="02040503050406030204" pitchFamily="18" charset="0"/>
                              <a:ea typeface="Cambria Math" panose="02040503050406030204" pitchFamily="18" charset="0"/>
                            </a:rPr>
                            <m:t>𝑐</m:t>
                          </m:r>
                        </m:den>
                      </m:f>
                      <m:r>
                        <a:rPr lang="en-AU" sz="2800" b="0" i="1" smtClean="0">
                          <a:latin typeface="Cambria Math" panose="02040503050406030204" pitchFamily="18" charset="0"/>
                          <a:ea typeface="Cambria Math" panose="02040503050406030204" pitchFamily="18" charset="0"/>
                        </a:rPr>
                        <m:t>=~</m:t>
                      </m:r>
                      <m:f>
                        <m:fPr>
                          <m:ctrlPr>
                            <a:rPr lang="en-AU" sz="2800" b="0" i="1" smtClean="0">
                              <a:latin typeface="Cambria Math" panose="02040503050406030204" pitchFamily="18" charset="0"/>
                              <a:ea typeface="Cambria Math" panose="02040503050406030204" pitchFamily="18" charset="0"/>
                            </a:rPr>
                          </m:ctrlPr>
                        </m:fPr>
                        <m:num>
                          <m:sSup>
                            <m:sSupPr>
                              <m:ctrlPr>
                                <a:rPr lang="en-AU" sz="2800" i="1">
                                  <a:latin typeface="Cambria Math" panose="02040503050406030204" pitchFamily="18" charset="0"/>
                                  <a:ea typeface="Cambria Math" panose="02040503050406030204" pitchFamily="18" charset="0"/>
                                </a:rPr>
                              </m:ctrlPr>
                            </m:sSupPr>
                            <m:e>
                              <m:r>
                                <a:rPr lang="en-AU" sz="2800" i="1">
                                  <a:latin typeface="Cambria Math" panose="02040503050406030204" pitchFamily="18" charset="0"/>
                                  <a:ea typeface="Cambria Math" panose="02040503050406030204" pitchFamily="18" charset="0"/>
                                </a:rPr>
                                <m:t>10</m:t>
                              </m:r>
                            </m:e>
                            <m:sup>
                              <m:r>
                                <a:rPr lang="en-AU" sz="2800" i="1">
                                  <a:latin typeface="Cambria Math" panose="02040503050406030204" pitchFamily="18" charset="0"/>
                                  <a:ea typeface="Cambria Math" panose="02040503050406030204" pitchFamily="18" charset="0"/>
                                </a:rPr>
                                <m:t>3</m:t>
                              </m:r>
                            </m:sup>
                          </m:sSup>
                        </m:num>
                        <m:den>
                          <m:r>
                            <a:rPr lang="en-AU" sz="2800" b="0" i="1" smtClean="0">
                              <a:latin typeface="Cambria Math" panose="02040503050406030204" pitchFamily="18" charset="0"/>
                              <a:ea typeface="Cambria Math" panose="02040503050406030204" pitchFamily="18" charset="0"/>
                            </a:rPr>
                            <m:t>3</m:t>
                          </m:r>
                          <m:sSup>
                            <m:sSupPr>
                              <m:ctrlPr>
                                <a:rPr lang="en-AU" sz="2800" i="1">
                                  <a:latin typeface="Cambria Math" panose="02040503050406030204" pitchFamily="18" charset="0"/>
                                  <a:ea typeface="Cambria Math" panose="02040503050406030204" pitchFamily="18" charset="0"/>
                                </a:rPr>
                              </m:ctrlPr>
                            </m:sSupPr>
                            <m:e>
                              <m:r>
                                <a:rPr lang="en-AU" sz="2800" i="1" smtClean="0">
                                  <a:latin typeface="Cambria Math" panose="02040503050406030204" pitchFamily="18" charset="0"/>
                                  <a:ea typeface="Cambria Math" panose="02040503050406030204" pitchFamily="18" charset="0"/>
                                </a:rPr>
                                <m:t>∙</m:t>
                              </m:r>
                              <m:r>
                                <a:rPr lang="en-AU" sz="2800" i="1">
                                  <a:latin typeface="Cambria Math" panose="02040503050406030204" pitchFamily="18" charset="0"/>
                                  <a:ea typeface="Cambria Math" panose="02040503050406030204" pitchFamily="18" charset="0"/>
                                </a:rPr>
                                <m:t>10</m:t>
                              </m:r>
                            </m:e>
                            <m:sup>
                              <m:r>
                                <a:rPr lang="en-AU" sz="2800" b="0" i="1" smtClean="0">
                                  <a:latin typeface="Cambria Math" panose="02040503050406030204" pitchFamily="18" charset="0"/>
                                  <a:ea typeface="Cambria Math" panose="02040503050406030204" pitchFamily="18" charset="0"/>
                                </a:rPr>
                                <m:t>8</m:t>
                              </m:r>
                            </m:sup>
                          </m:sSup>
                        </m:den>
                      </m:f>
                      <m:r>
                        <a:rPr lang="en-AU" sz="2800" b="0" i="1" smtClean="0">
                          <a:latin typeface="Cambria Math" panose="02040503050406030204" pitchFamily="18" charset="0"/>
                          <a:ea typeface="Cambria Math" panose="02040503050406030204" pitchFamily="18" charset="0"/>
                        </a:rPr>
                        <m:t>~3 </m:t>
                      </m:r>
                      <m:r>
                        <a:rPr lang="en-AU" sz="2800" b="0" i="1" smtClean="0">
                          <a:latin typeface="Cambria Math" panose="02040503050406030204" pitchFamily="18" charset="0"/>
                          <a:ea typeface="Cambria Math" panose="02040503050406030204" pitchFamily="18" charset="0"/>
                        </a:rPr>
                        <m:t>𝜇</m:t>
                      </m:r>
                      <m:r>
                        <a:rPr lang="en-AU" sz="2800" b="0" i="1" smtClean="0">
                          <a:latin typeface="Cambria Math" panose="02040503050406030204" pitchFamily="18" charset="0"/>
                          <a:ea typeface="Cambria Math" panose="02040503050406030204" pitchFamily="18" charset="0"/>
                        </a:rPr>
                        <m:t>𝑁</m:t>
                      </m:r>
                    </m:oMath>
                  </m:oMathPara>
                </a14:m>
                <a:endParaRPr lang="en-AU" sz="2800" dirty="0"/>
              </a:p>
            </p:txBody>
          </p:sp>
        </mc:Choice>
        <mc:Fallback xmlns="">
          <p:sp>
            <p:nvSpPr>
              <p:cNvPr id="14" name="TextBox 13"/>
              <p:cNvSpPr txBox="1">
                <a:spLocks noRot="1" noChangeAspect="1" noMove="1" noResize="1" noEditPoints="1" noAdjustHandles="1" noChangeArrowheads="1" noChangeShapeType="1" noTextEdit="1"/>
              </p:cNvSpPr>
              <p:nvPr/>
            </p:nvSpPr>
            <p:spPr>
              <a:xfrm>
                <a:off x="266185" y="2929299"/>
                <a:ext cx="4006903" cy="1682768"/>
              </a:xfrm>
              <a:prstGeom prst="rect">
                <a:avLst/>
              </a:prstGeom>
              <a:blipFill>
                <a:blip r:embed="rId6"/>
                <a:stretch>
                  <a:fillRect/>
                </a:stretch>
              </a:blipFill>
            </p:spPr>
            <p:txBody>
              <a:bodyPr/>
              <a:lstStyle/>
              <a:p>
                <a:r>
                  <a:rPr lang="en-AU">
                    <a:noFill/>
                  </a:rPr>
                  <a:t> </a:t>
                </a:r>
              </a:p>
            </p:txBody>
          </p:sp>
        </mc:Fallback>
      </mc:AlternateContent>
      <p:sp>
        <p:nvSpPr>
          <p:cNvPr id="9" name="TextBox 8"/>
          <p:cNvSpPr txBox="1"/>
          <p:nvPr/>
        </p:nvSpPr>
        <p:spPr>
          <a:xfrm>
            <a:off x="266185" y="1281780"/>
            <a:ext cx="8496237" cy="1200329"/>
          </a:xfrm>
          <a:prstGeom prst="rect">
            <a:avLst/>
          </a:prstGeom>
          <a:noFill/>
        </p:spPr>
        <p:txBody>
          <a:bodyPr wrap="none" rtlCol="0">
            <a:spAutoFit/>
          </a:bodyPr>
          <a:lstStyle/>
          <a:p>
            <a:r>
              <a:rPr lang="en-AU" dirty="0"/>
              <a:t>-Radiation pressure of sunlight (I=1 kW/m</a:t>
            </a:r>
            <a:r>
              <a:rPr lang="en-AU" baseline="30000" dirty="0"/>
              <a:t>2</a:t>
            </a:r>
            <a:r>
              <a:rPr lang="en-AU" dirty="0"/>
              <a:t>) striking the earth at normal incidence,</a:t>
            </a:r>
          </a:p>
          <a:p>
            <a:r>
              <a:rPr lang="en-AU" dirty="0"/>
              <a:t>Case 1: Absorbed </a:t>
            </a:r>
          </a:p>
          <a:p>
            <a:r>
              <a:rPr lang="en-AU" dirty="0"/>
              <a:t>Case 2: Reflected</a:t>
            </a:r>
          </a:p>
          <a:p>
            <a:endParaRPr lang="en-AU" dirty="0"/>
          </a:p>
        </p:txBody>
      </p:sp>
      <p:grpSp>
        <p:nvGrpSpPr>
          <p:cNvPr id="17" name="Group 16"/>
          <p:cNvGrpSpPr/>
          <p:nvPr/>
        </p:nvGrpSpPr>
        <p:grpSpPr>
          <a:xfrm>
            <a:off x="266185" y="4954956"/>
            <a:ext cx="4294554" cy="1594339"/>
            <a:chOff x="515815" y="4790831"/>
            <a:chExt cx="4294554" cy="1594339"/>
          </a:xfrm>
        </p:grpSpPr>
        <mc:AlternateContent xmlns:mc="http://schemas.openxmlformats.org/markup-compatibility/2006" xmlns:a14="http://schemas.microsoft.com/office/drawing/2010/main">
          <mc:Choice Requires="a14">
            <p:sp>
              <p:nvSpPr>
                <p:cNvPr id="13" name="TextBox 12"/>
                <p:cNvSpPr txBox="1"/>
                <p:nvPr/>
              </p:nvSpPr>
              <p:spPr>
                <a:xfrm>
                  <a:off x="803466" y="5007519"/>
                  <a:ext cx="4006903" cy="449803"/>
                </a:xfrm>
                <a:prstGeom prst="rect">
                  <a:avLst/>
                </a:prstGeom>
                <a:noFill/>
              </p:spPr>
              <p:txBody>
                <a:bodyPr wrap="square" lIns="0" tIns="0" rIns="0" bIns="0" rtlCol="0">
                  <a:spAutoFit/>
                </a:bodyPr>
                <a:lstStyle/>
                <a:p>
                  <a14:m>
                    <m:oMath xmlns:m="http://schemas.openxmlformats.org/officeDocument/2006/math">
                      <m:sSub>
                        <m:sSubPr>
                          <m:ctrlPr>
                            <a:rPr lang="en-AU" sz="2800" b="0" i="1" smtClean="0">
                              <a:latin typeface="Cambria Math" panose="02040503050406030204" pitchFamily="18" charset="0"/>
                            </a:rPr>
                          </m:ctrlPr>
                        </m:sSubPr>
                        <m:e>
                          <m:r>
                            <a:rPr lang="en-AU" sz="2800" i="1">
                              <a:latin typeface="Cambria Math" panose="02040503050406030204" pitchFamily="18" charset="0"/>
                            </a:rPr>
                            <m:t>𝑃</m:t>
                          </m:r>
                        </m:e>
                        <m:sub>
                          <m:r>
                            <a:rPr lang="en-AU" sz="2800" i="1">
                              <a:latin typeface="Cambria Math" panose="02040503050406030204" pitchFamily="18" charset="0"/>
                            </a:rPr>
                            <m:t>𝑟𝑎𝑑</m:t>
                          </m:r>
                          <m:r>
                            <a:rPr lang="en-AU" sz="2800" b="0" i="1" smtClean="0">
                              <a:latin typeface="Cambria Math" panose="02040503050406030204" pitchFamily="18" charset="0"/>
                            </a:rPr>
                            <m:t>,</m:t>
                          </m:r>
                          <m:r>
                            <a:rPr lang="en-AU" sz="2800" b="0" i="1" smtClean="0">
                              <a:latin typeface="Cambria Math" panose="02040503050406030204" pitchFamily="18" charset="0"/>
                            </a:rPr>
                            <m:t>𝑎𝑏𝑠</m:t>
                          </m:r>
                        </m:sub>
                      </m:sSub>
                      <m:r>
                        <a:rPr lang="en-AU" sz="2800" b="0" i="1" smtClean="0">
                          <a:latin typeface="Cambria Math" panose="02040503050406030204" pitchFamily="18" charset="0"/>
                        </a:rPr>
                        <m:t>=</m:t>
                      </m:r>
                      <m:r>
                        <a:rPr lang="en-AU" sz="2800" b="0" i="1" smtClean="0">
                          <a:latin typeface="Cambria Math" panose="02040503050406030204" pitchFamily="18" charset="0"/>
                          <a:ea typeface="Cambria Math" panose="02040503050406030204" pitchFamily="18" charset="0"/>
                        </a:rPr>
                        <m:t>3 </m:t>
                      </m:r>
                      <m:r>
                        <a:rPr lang="en-AU" sz="2800" b="0" i="1" smtClean="0">
                          <a:latin typeface="Cambria Math" panose="02040503050406030204" pitchFamily="18" charset="0"/>
                          <a:ea typeface="Cambria Math" panose="02040503050406030204" pitchFamily="18" charset="0"/>
                        </a:rPr>
                        <m:t>𝜇</m:t>
                      </m:r>
                    </m:oMath>
                  </a14:m>
                  <a:r>
                    <a:rPr lang="en-AU" sz="2800" dirty="0"/>
                    <a:t>Pa</a:t>
                  </a:r>
                </a:p>
              </p:txBody>
            </p:sp>
          </mc:Choice>
          <mc:Fallback xmlns="">
            <p:sp>
              <p:nvSpPr>
                <p:cNvPr id="13" name="TextBox 12"/>
                <p:cNvSpPr txBox="1">
                  <a:spLocks noRot="1" noChangeAspect="1" noMove="1" noResize="1" noEditPoints="1" noAdjustHandles="1" noChangeArrowheads="1" noChangeShapeType="1" noTextEdit="1"/>
                </p:cNvSpPr>
                <p:nvPr/>
              </p:nvSpPr>
              <p:spPr>
                <a:xfrm>
                  <a:off x="803466" y="5007519"/>
                  <a:ext cx="4006903" cy="449803"/>
                </a:xfrm>
                <a:prstGeom prst="rect">
                  <a:avLst/>
                </a:prstGeom>
                <a:blipFill rotWithShape="0">
                  <a:blip r:embed="rId7"/>
                  <a:stretch>
                    <a:fillRect t="-22973" b="-44595"/>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803466" y="5660613"/>
                  <a:ext cx="4006903" cy="465384"/>
                </a:xfrm>
                <a:prstGeom prst="rect">
                  <a:avLst/>
                </a:prstGeom>
                <a:noFill/>
              </p:spPr>
              <p:txBody>
                <a:bodyPr wrap="square" lIns="0" tIns="0" rIns="0" bIns="0" rtlCol="0">
                  <a:spAutoFit/>
                </a:bodyPr>
                <a:lstStyle/>
                <a:p>
                  <a14:m>
                    <m:oMath xmlns:m="http://schemas.openxmlformats.org/officeDocument/2006/math">
                      <m:sSub>
                        <m:sSubPr>
                          <m:ctrlPr>
                            <a:rPr lang="en-AU" sz="2800" b="0" i="1" smtClean="0">
                              <a:latin typeface="Cambria Math" panose="02040503050406030204" pitchFamily="18" charset="0"/>
                            </a:rPr>
                          </m:ctrlPr>
                        </m:sSubPr>
                        <m:e>
                          <m:r>
                            <a:rPr lang="en-AU" sz="2800" i="1">
                              <a:latin typeface="Cambria Math" panose="02040503050406030204" pitchFamily="18" charset="0"/>
                            </a:rPr>
                            <m:t>𝑃</m:t>
                          </m:r>
                        </m:e>
                        <m:sub>
                          <m:r>
                            <a:rPr lang="en-AU" sz="2800" i="1">
                              <a:latin typeface="Cambria Math" panose="02040503050406030204" pitchFamily="18" charset="0"/>
                            </a:rPr>
                            <m:t>𝑟𝑎𝑑</m:t>
                          </m:r>
                          <m:r>
                            <a:rPr lang="en-AU" sz="2800" b="0" i="1" smtClean="0">
                              <a:latin typeface="Cambria Math" panose="02040503050406030204" pitchFamily="18" charset="0"/>
                            </a:rPr>
                            <m:t>,</m:t>
                          </m:r>
                          <m:r>
                            <a:rPr lang="en-AU" sz="2800" b="0" i="1" smtClean="0">
                              <a:latin typeface="Cambria Math" panose="02040503050406030204" pitchFamily="18" charset="0"/>
                            </a:rPr>
                            <m:t>𝑟𝑒𝑓𝑙𝑒𝑐𝑡𝑖𝑜𝑛</m:t>
                          </m:r>
                        </m:sub>
                      </m:sSub>
                      <m:r>
                        <a:rPr lang="en-AU" sz="2800" b="0" i="1" smtClean="0">
                          <a:latin typeface="Cambria Math" panose="02040503050406030204" pitchFamily="18" charset="0"/>
                        </a:rPr>
                        <m:t>=</m:t>
                      </m:r>
                      <m:r>
                        <a:rPr lang="en-AU" sz="2800" b="0" i="1" smtClean="0">
                          <a:latin typeface="Cambria Math" panose="02040503050406030204" pitchFamily="18" charset="0"/>
                          <a:ea typeface="Cambria Math" panose="02040503050406030204" pitchFamily="18" charset="0"/>
                        </a:rPr>
                        <m:t>6 </m:t>
                      </m:r>
                      <m:r>
                        <a:rPr lang="en-AU" sz="2800" b="0" i="1" smtClean="0">
                          <a:latin typeface="Cambria Math" panose="02040503050406030204" pitchFamily="18" charset="0"/>
                          <a:ea typeface="Cambria Math" panose="02040503050406030204" pitchFamily="18" charset="0"/>
                        </a:rPr>
                        <m:t>𝜇</m:t>
                      </m:r>
                    </m:oMath>
                  </a14:m>
                  <a:r>
                    <a:rPr lang="en-AU" sz="2800" dirty="0"/>
                    <a:t>Pa</a:t>
                  </a:r>
                </a:p>
              </p:txBody>
            </p:sp>
          </mc:Choice>
          <mc:Fallback xmlns="">
            <p:sp>
              <p:nvSpPr>
                <p:cNvPr id="15" name="TextBox 14"/>
                <p:cNvSpPr txBox="1">
                  <a:spLocks noRot="1" noChangeAspect="1" noMove="1" noResize="1" noEditPoints="1" noAdjustHandles="1" noChangeArrowheads="1" noChangeShapeType="1" noTextEdit="1"/>
                </p:cNvSpPr>
                <p:nvPr/>
              </p:nvSpPr>
              <p:spPr>
                <a:xfrm>
                  <a:off x="803466" y="5660613"/>
                  <a:ext cx="4006903" cy="465384"/>
                </a:xfrm>
                <a:prstGeom prst="rect">
                  <a:avLst/>
                </a:prstGeom>
                <a:blipFill rotWithShape="0">
                  <a:blip r:embed="rId8"/>
                  <a:stretch>
                    <a:fillRect t="-22368" b="-39474"/>
                  </a:stretch>
                </a:blipFill>
              </p:spPr>
              <p:txBody>
                <a:bodyPr/>
                <a:lstStyle/>
                <a:p>
                  <a:r>
                    <a:rPr lang="en-AU">
                      <a:noFill/>
                    </a:rPr>
                    <a:t> </a:t>
                  </a:r>
                </a:p>
              </p:txBody>
            </p:sp>
          </mc:Fallback>
        </mc:AlternateContent>
        <p:sp>
          <p:nvSpPr>
            <p:cNvPr id="16" name="Rectangle 15"/>
            <p:cNvSpPr/>
            <p:nvPr/>
          </p:nvSpPr>
          <p:spPr>
            <a:xfrm>
              <a:off x="515815" y="4790831"/>
              <a:ext cx="3978031" cy="159433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0" name="Group 19"/>
          <p:cNvGrpSpPr/>
          <p:nvPr/>
        </p:nvGrpSpPr>
        <p:grpSpPr>
          <a:xfrm>
            <a:off x="5623761" y="2872908"/>
            <a:ext cx="1900830" cy="1795553"/>
            <a:chOff x="5873550" y="2698293"/>
            <a:chExt cx="1900830" cy="1795553"/>
          </a:xfrm>
        </p:grpSpPr>
        <mc:AlternateContent xmlns:mc="http://schemas.openxmlformats.org/markup-compatibility/2006" xmlns:a14="http://schemas.microsoft.com/office/drawing/2010/main">
          <mc:Choice Requires="a14">
            <p:sp>
              <p:nvSpPr>
                <p:cNvPr id="8" name="TextBox 7"/>
                <p:cNvSpPr txBox="1"/>
                <p:nvPr/>
              </p:nvSpPr>
              <p:spPr>
                <a:xfrm>
                  <a:off x="5873550" y="2750517"/>
                  <a:ext cx="1900830" cy="8180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AU" sz="2800" b="0" i="1" smtClean="0">
                            <a:latin typeface="Cambria Math" panose="02040503050406030204" pitchFamily="18" charset="0"/>
                          </a:rPr>
                          <m:t>𝑝</m:t>
                        </m:r>
                        <m:r>
                          <a:rPr lang="en-AU" sz="2800" i="1" smtClean="0">
                            <a:latin typeface="Cambria Math" panose="02040503050406030204" pitchFamily="18" charset="0"/>
                          </a:rPr>
                          <m:t>=</m:t>
                        </m:r>
                        <m:f>
                          <m:fPr>
                            <m:ctrlPr>
                              <a:rPr lang="en-AU" sz="2800" b="0" i="1" smtClean="0">
                                <a:latin typeface="Cambria Math" panose="02040503050406030204" pitchFamily="18" charset="0"/>
                              </a:rPr>
                            </m:ctrlPr>
                          </m:fPr>
                          <m:num>
                            <m:r>
                              <a:rPr lang="en-AU" sz="2800" i="1">
                                <a:latin typeface="Cambria Math" panose="02040503050406030204" pitchFamily="18" charset="0"/>
                              </a:rPr>
                              <m:t>h</m:t>
                            </m:r>
                          </m:num>
                          <m:den>
                            <m:r>
                              <a:rPr lang="en-AU" sz="2800" b="0" i="1" smtClean="0">
                                <a:latin typeface="Cambria Math" panose="02040503050406030204" pitchFamily="18" charset="0"/>
                                <a:ea typeface="Cambria Math" panose="02040503050406030204" pitchFamily="18" charset="0"/>
                              </a:rPr>
                              <m:t>𝜆</m:t>
                            </m:r>
                          </m:den>
                        </m:f>
                      </m:oMath>
                    </m:oMathPara>
                  </a14:m>
                  <a:endParaRPr lang="en-AU" sz="2800" dirty="0"/>
                </a:p>
              </p:txBody>
            </p:sp>
          </mc:Choice>
          <mc:Fallback xmlns="">
            <p:sp>
              <p:nvSpPr>
                <p:cNvPr id="8" name="TextBox 7"/>
                <p:cNvSpPr txBox="1">
                  <a:spLocks noRot="1" noChangeAspect="1" noMove="1" noResize="1" noEditPoints="1" noAdjustHandles="1" noChangeArrowheads="1" noChangeShapeType="1" noTextEdit="1"/>
                </p:cNvSpPr>
                <p:nvPr/>
              </p:nvSpPr>
              <p:spPr>
                <a:xfrm>
                  <a:off x="5873550" y="2750517"/>
                  <a:ext cx="1900830" cy="818044"/>
                </a:xfrm>
                <a:prstGeom prst="rect">
                  <a:avLst/>
                </a:prstGeom>
                <a:blipFill rotWithShape="0">
                  <a:blip r:embed="rId9"/>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5873550" y="3941628"/>
                  <a:ext cx="1900829"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AU" sz="2800" b="0" i="1" smtClean="0">
                            <a:latin typeface="Cambria Math" panose="02040503050406030204" pitchFamily="18" charset="0"/>
                          </a:rPr>
                          <m:t>𝐸</m:t>
                        </m:r>
                        <m:r>
                          <a:rPr lang="en-AU" sz="2800" i="1" smtClean="0">
                            <a:latin typeface="Cambria Math" panose="02040503050406030204" pitchFamily="18" charset="0"/>
                          </a:rPr>
                          <m:t>=</m:t>
                        </m:r>
                        <m:r>
                          <a:rPr lang="en-AU" sz="2800" b="0" i="1" smtClean="0">
                            <a:latin typeface="Cambria Math" panose="02040503050406030204" pitchFamily="18" charset="0"/>
                          </a:rPr>
                          <m:t>h</m:t>
                        </m:r>
                        <m:r>
                          <a:rPr lang="en-AU" sz="2800" b="0" i="1" smtClean="0">
                            <a:latin typeface="Cambria Math" panose="02040503050406030204" pitchFamily="18" charset="0"/>
                            <a:ea typeface="Cambria Math" panose="02040503050406030204" pitchFamily="18" charset="0"/>
                          </a:rPr>
                          <m:t>𝜈</m:t>
                        </m:r>
                      </m:oMath>
                    </m:oMathPara>
                  </a14:m>
                  <a:endParaRPr lang="en-AU" sz="2800" dirty="0"/>
                </a:p>
              </p:txBody>
            </p:sp>
          </mc:Choice>
          <mc:Fallback xmlns="">
            <p:sp>
              <p:nvSpPr>
                <p:cNvPr id="18" name="TextBox 17"/>
                <p:cNvSpPr txBox="1">
                  <a:spLocks noRot="1" noChangeAspect="1" noMove="1" noResize="1" noEditPoints="1" noAdjustHandles="1" noChangeArrowheads="1" noChangeShapeType="1" noTextEdit="1"/>
                </p:cNvSpPr>
                <p:nvPr/>
              </p:nvSpPr>
              <p:spPr>
                <a:xfrm>
                  <a:off x="5873550" y="3941628"/>
                  <a:ext cx="1900829" cy="430887"/>
                </a:xfrm>
                <a:prstGeom prst="rect">
                  <a:avLst/>
                </a:prstGeom>
                <a:blipFill rotWithShape="0">
                  <a:blip r:embed="rId10"/>
                  <a:stretch>
                    <a:fillRect/>
                  </a:stretch>
                </a:blipFill>
              </p:spPr>
              <p:txBody>
                <a:bodyPr/>
                <a:lstStyle/>
                <a:p>
                  <a:r>
                    <a:rPr lang="en-AU">
                      <a:noFill/>
                    </a:rPr>
                    <a:t> </a:t>
                  </a:r>
                </a:p>
              </p:txBody>
            </p:sp>
          </mc:Fallback>
        </mc:AlternateContent>
        <p:sp>
          <p:nvSpPr>
            <p:cNvPr id="19" name="Rectangle 18"/>
            <p:cNvSpPr/>
            <p:nvPr/>
          </p:nvSpPr>
          <p:spPr>
            <a:xfrm>
              <a:off x="5873550" y="2698293"/>
              <a:ext cx="1900829" cy="179555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4" name="TextBox 3"/>
          <p:cNvSpPr txBox="1"/>
          <p:nvPr/>
        </p:nvSpPr>
        <p:spPr>
          <a:xfrm>
            <a:off x="4369653" y="5621446"/>
            <a:ext cx="4859690" cy="369332"/>
          </a:xfrm>
          <a:prstGeom prst="rect">
            <a:avLst/>
          </a:prstGeom>
          <a:noFill/>
        </p:spPr>
        <p:txBody>
          <a:bodyPr wrap="square" rtlCol="0">
            <a:spAutoFit/>
          </a:bodyPr>
          <a:lstStyle/>
          <a:p>
            <a:r>
              <a:rPr lang="en-AU" dirty="0">
                <a:latin typeface="Arial" panose="020B0604020202020204" pitchFamily="34" charset="0"/>
                <a:cs typeface="Arial" panose="020B0604020202020204" pitchFamily="34" charset="0"/>
              </a:rPr>
              <a:t>→~</a:t>
            </a:r>
            <a:r>
              <a:rPr lang="en-AU" dirty="0"/>
              <a:t>10</a:t>
            </a:r>
            <a:r>
              <a:rPr lang="en-AU" baseline="30000" dirty="0"/>
              <a:t>10 </a:t>
            </a:r>
            <a:r>
              <a:rPr lang="en-AU" dirty="0"/>
              <a:t>times smaller than atmospheric pressure</a:t>
            </a:r>
          </a:p>
        </p:txBody>
      </p:sp>
      <p:sp>
        <p:nvSpPr>
          <p:cNvPr id="6" name="Footer Placeholder 5">
            <a:extLst>
              <a:ext uri="{FF2B5EF4-FFF2-40B4-BE49-F238E27FC236}">
                <a16:creationId xmlns:a16="http://schemas.microsoft.com/office/drawing/2014/main" id="{70D82C9E-7D20-1C99-9318-973E7105C002}"/>
              </a:ext>
            </a:extLst>
          </p:cNvPr>
          <p:cNvSpPr>
            <a:spLocks noGrp="1"/>
          </p:cNvSpPr>
          <p:nvPr>
            <p:ph type="ftr" sz="quarter" idx="11"/>
          </p:nvPr>
        </p:nvSpPr>
        <p:spPr/>
        <p:txBody>
          <a:bodyPr/>
          <a:lstStyle/>
          <a:p>
            <a:r>
              <a:rPr lang="en-AU"/>
              <a:t>EQUS Autumn School, Noosa, May 9th 2024.</a:t>
            </a:r>
          </a:p>
        </p:txBody>
      </p:sp>
      <p:sp>
        <p:nvSpPr>
          <p:cNvPr id="10" name="Slide Number Placeholder 9">
            <a:extLst>
              <a:ext uri="{FF2B5EF4-FFF2-40B4-BE49-F238E27FC236}">
                <a16:creationId xmlns:a16="http://schemas.microsoft.com/office/drawing/2014/main" id="{66B63AA1-8530-0F58-68ED-E2BD481B830C}"/>
              </a:ext>
            </a:extLst>
          </p:cNvPr>
          <p:cNvSpPr>
            <a:spLocks noGrp="1"/>
          </p:cNvSpPr>
          <p:nvPr>
            <p:ph type="sldNum" sz="quarter" idx="12"/>
          </p:nvPr>
        </p:nvSpPr>
        <p:spPr/>
        <p:txBody>
          <a:bodyPr/>
          <a:lstStyle/>
          <a:p>
            <a:fld id="{E80C0057-6D4D-44FF-8D46-6DD91BF2B18A}" type="slidenum">
              <a:rPr lang="en-AU" smtClean="0"/>
              <a:t>41</a:t>
            </a:fld>
            <a:endParaRPr lang="en-AU"/>
          </a:p>
        </p:txBody>
      </p:sp>
    </p:spTree>
    <p:extLst>
      <p:ext uri="{BB962C8B-B14F-4D97-AF65-F5344CB8AC3E}">
        <p14:creationId xmlns:p14="http://schemas.microsoft.com/office/powerpoint/2010/main" val="297817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138" y="251129"/>
            <a:ext cx="10515600" cy="1325563"/>
          </a:xfrm>
        </p:spPr>
        <p:txBody>
          <a:bodyPr/>
          <a:lstStyle/>
          <a:p>
            <a:r>
              <a:rPr lang="en-AU" dirty="0"/>
              <a:t>Experimental detection of radiation pressure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368" y="2025068"/>
            <a:ext cx="3984954" cy="2988715"/>
          </a:xfrm>
          <a:prstGeom prst="rect">
            <a:avLst/>
          </a:prstGeom>
        </p:spPr>
      </p:pic>
      <p:sp>
        <p:nvSpPr>
          <p:cNvPr id="5" name="Content Placeholder 4"/>
          <p:cNvSpPr txBox="1">
            <a:spLocks noGrp="1"/>
          </p:cNvSpPr>
          <p:nvPr>
            <p:ph idx="1"/>
          </p:nvPr>
        </p:nvSpPr>
        <p:spPr>
          <a:xfrm>
            <a:off x="430368" y="5062542"/>
            <a:ext cx="4187092" cy="867930"/>
          </a:xfrm>
          <a:prstGeom prst="rect">
            <a:avLst/>
          </a:prstGeom>
          <a:noFill/>
        </p:spPr>
        <p:txBody>
          <a:bodyPr wrap="square" rtlCol="0">
            <a:spAutoFit/>
          </a:bodyPr>
          <a:lstStyle/>
          <a:p>
            <a:r>
              <a:rPr lang="en-AU" dirty="0"/>
              <a:t>Crookes radiometer (1873)</a:t>
            </a:r>
          </a:p>
        </p:txBody>
      </p:sp>
      <p:sp>
        <p:nvSpPr>
          <p:cNvPr id="23" name="Right Arrow 22"/>
          <p:cNvSpPr/>
          <p:nvPr/>
        </p:nvSpPr>
        <p:spPr>
          <a:xfrm>
            <a:off x="6087999" y="2882901"/>
            <a:ext cx="898769" cy="40694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AU"/>
          </a:p>
        </p:txBody>
      </p:sp>
      <p:grpSp>
        <p:nvGrpSpPr>
          <p:cNvPr id="3" name="Group 2">
            <a:extLst>
              <a:ext uri="{FF2B5EF4-FFF2-40B4-BE49-F238E27FC236}">
                <a16:creationId xmlns:a16="http://schemas.microsoft.com/office/drawing/2014/main" id="{CDB8A5A2-71D7-4042-BE83-B25EC2279979}"/>
              </a:ext>
            </a:extLst>
          </p:cNvPr>
          <p:cNvGrpSpPr/>
          <p:nvPr/>
        </p:nvGrpSpPr>
        <p:grpSpPr>
          <a:xfrm flipV="1">
            <a:off x="7919639" y="2653322"/>
            <a:ext cx="3277151" cy="3277150"/>
            <a:chOff x="7919639" y="2653322"/>
            <a:chExt cx="3277151" cy="3277150"/>
          </a:xfrm>
        </p:grpSpPr>
        <p:grpSp>
          <p:nvGrpSpPr>
            <p:cNvPr id="8" name="Group 7"/>
            <p:cNvGrpSpPr/>
            <p:nvPr/>
          </p:nvGrpSpPr>
          <p:grpSpPr>
            <a:xfrm>
              <a:off x="9425355" y="5064368"/>
              <a:ext cx="265720" cy="866104"/>
              <a:chOff x="9323755" y="5095630"/>
              <a:chExt cx="265720" cy="866104"/>
            </a:xfrm>
            <a:effectLst>
              <a:outerShdw blurRad="50800" dist="38100" dir="8100000" algn="tr" rotWithShape="0">
                <a:prstClr val="black">
                  <a:alpha val="40000"/>
                </a:prstClr>
              </a:outerShdw>
            </a:effectLst>
          </p:grpSpPr>
          <p:sp>
            <p:nvSpPr>
              <p:cNvPr id="6" name="Rectangle 5"/>
              <p:cNvSpPr/>
              <p:nvPr/>
            </p:nvSpPr>
            <p:spPr>
              <a:xfrm>
                <a:off x="9323755" y="5095630"/>
                <a:ext cx="132860" cy="86610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7" name="Rectangle 6"/>
              <p:cNvSpPr/>
              <p:nvPr/>
            </p:nvSpPr>
            <p:spPr>
              <a:xfrm>
                <a:off x="9456615" y="5095630"/>
                <a:ext cx="132860" cy="866104"/>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grpSp>
        <p:grpSp>
          <p:nvGrpSpPr>
            <p:cNvPr id="9" name="Group 8"/>
            <p:cNvGrpSpPr/>
            <p:nvPr/>
          </p:nvGrpSpPr>
          <p:grpSpPr>
            <a:xfrm flipH="1">
              <a:off x="9425355" y="2653322"/>
              <a:ext cx="265720" cy="866104"/>
              <a:chOff x="9323755" y="5095630"/>
              <a:chExt cx="265720" cy="866104"/>
            </a:xfrm>
            <a:effectLst>
              <a:outerShdw blurRad="50800" dist="38100" dir="8100000" algn="tr" rotWithShape="0">
                <a:prstClr val="black">
                  <a:alpha val="40000"/>
                </a:prstClr>
              </a:outerShdw>
            </a:effectLst>
          </p:grpSpPr>
          <p:sp>
            <p:nvSpPr>
              <p:cNvPr id="10" name="Rectangle 9"/>
              <p:cNvSpPr/>
              <p:nvPr/>
            </p:nvSpPr>
            <p:spPr>
              <a:xfrm>
                <a:off x="9323755" y="5095630"/>
                <a:ext cx="132860" cy="86610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11" name="Rectangle 10"/>
              <p:cNvSpPr/>
              <p:nvPr/>
            </p:nvSpPr>
            <p:spPr>
              <a:xfrm>
                <a:off x="9456615" y="5095630"/>
                <a:ext cx="132860" cy="866104"/>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grpSp>
        <p:grpSp>
          <p:nvGrpSpPr>
            <p:cNvPr id="12" name="Group 11"/>
            <p:cNvGrpSpPr/>
            <p:nvPr/>
          </p:nvGrpSpPr>
          <p:grpSpPr>
            <a:xfrm rot="5400000">
              <a:off x="8219831" y="3858845"/>
              <a:ext cx="265720" cy="866104"/>
              <a:chOff x="9323755" y="5095630"/>
              <a:chExt cx="265720" cy="866104"/>
            </a:xfrm>
            <a:effectLst>
              <a:outerShdw blurRad="50800" dist="38100" dir="8100000" algn="tr" rotWithShape="0">
                <a:prstClr val="black">
                  <a:alpha val="40000"/>
                </a:prstClr>
              </a:outerShdw>
            </a:effectLst>
          </p:grpSpPr>
          <p:sp>
            <p:nvSpPr>
              <p:cNvPr id="13" name="Rectangle 12"/>
              <p:cNvSpPr/>
              <p:nvPr/>
            </p:nvSpPr>
            <p:spPr>
              <a:xfrm>
                <a:off x="9323755" y="5095630"/>
                <a:ext cx="132860" cy="86610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14" name="Rectangle 13"/>
              <p:cNvSpPr/>
              <p:nvPr/>
            </p:nvSpPr>
            <p:spPr>
              <a:xfrm>
                <a:off x="9456615" y="5095630"/>
                <a:ext cx="132860" cy="866104"/>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grpSp>
        <p:grpSp>
          <p:nvGrpSpPr>
            <p:cNvPr id="15" name="Group 14"/>
            <p:cNvGrpSpPr/>
            <p:nvPr/>
          </p:nvGrpSpPr>
          <p:grpSpPr>
            <a:xfrm rot="16200000">
              <a:off x="10630878" y="3858142"/>
              <a:ext cx="265720" cy="866104"/>
              <a:chOff x="9323755" y="5095630"/>
              <a:chExt cx="265720" cy="866104"/>
            </a:xfrm>
            <a:effectLst>
              <a:outerShdw blurRad="50800" dist="38100" dir="8100000" algn="tr" rotWithShape="0">
                <a:prstClr val="black">
                  <a:alpha val="40000"/>
                </a:prstClr>
              </a:outerShdw>
            </a:effectLst>
          </p:grpSpPr>
          <p:sp>
            <p:nvSpPr>
              <p:cNvPr id="16" name="Rectangle 15"/>
              <p:cNvSpPr/>
              <p:nvPr/>
            </p:nvSpPr>
            <p:spPr>
              <a:xfrm>
                <a:off x="9323755" y="5095630"/>
                <a:ext cx="132860" cy="86610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17" name="Rectangle 16"/>
              <p:cNvSpPr/>
              <p:nvPr/>
            </p:nvSpPr>
            <p:spPr>
              <a:xfrm>
                <a:off x="9456615" y="5095630"/>
                <a:ext cx="132860" cy="866104"/>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grpSp>
        <p:cxnSp>
          <p:nvCxnSpPr>
            <p:cNvPr id="21" name="Straight Connector 20"/>
            <p:cNvCxnSpPr/>
            <p:nvPr/>
          </p:nvCxnSpPr>
          <p:spPr>
            <a:xfrm>
              <a:off x="9558215" y="3519426"/>
              <a:ext cx="0" cy="1544942"/>
            </a:xfrm>
            <a:prstGeom prst="line">
              <a:avLst/>
            </a:prstGeom>
            <a:ln w="19050">
              <a:solidFill>
                <a:schemeClr val="tx1"/>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6200000">
              <a:off x="9558215" y="3519426"/>
              <a:ext cx="0" cy="1544942"/>
            </a:xfrm>
            <a:prstGeom prst="line">
              <a:avLst/>
            </a:prstGeom>
            <a:ln w="19050">
              <a:solidFill>
                <a:schemeClr val="tx1"/>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9491785" y="4224764"/>
              <a:ext cx="132860" cy="132860"/>
            </a:xfrm>
            <a:prstGeom prst="ellipse">
              <a:avLst/>
            </a:prstGeom>
            <a:effectLst>
              <a:outerShdw blurRad="50800" dist="38100" dir="8100000" algn="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grpSp>
      <p:sp>
        <p:nvSpPr>
          <p:cNvPr id="25" name="Right Arrow 24"/>
          <p:cNvSpPr/>
          <p:nvPr/>
        </p:nvSpPr>
        <p:spPr>
          <a:xfrm>
            <a:off x="6087999" y="4087721"/>
            <a:ext cx="898769" cy="40694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AU"/>
          </a:p>
        </p:txBody>
      </p:sp>
      <p:sp>
        <p:nvSpPr>
          <p:cNvPr id="26" name="Right Arrow 25"/>
          <p:cNvSpPr/>
          <p:nvPr/>
        </p:nvSpPr>
        <p:spPr>
          <a:xfrm>
            <a:off x="6087998" y="5293034"/>
            <a:ext cx="898769" cy="40694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AU"/>
          </a:p>
        </p:txBody>
      </p:sp>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9098" y="5679431"/>
            <a:ext cx="1338153" cy="1338153"/>
          </a:xfrm>
          <a:prstGeom prst="rect">
            <a:avLst/>
          </a:prstGeom>
        </p:spPr>
      </p:pic>
      <p:sp>
        <p:nvSpPr>
          <p:cNvPr id="18" name="Footer Placeholder 17">
            <a:extLst>
              <a:ext uri="{FF2B5EF4-FFF2-40B4-BE49-F238E27FC236}">
                <a16:creationId xmlns:a16="http://schemas.microsoft.com/office/drawing/2014/main" id="{CA148C25-8641-FC48-345A-1B8F89B5F163}"/>
              </a:ext>
            </a:extLst>
          </p:cNvPr>
          <p:cNvSpPr>
            <a:spLocks noGrp="1"/>
          </p:cNvSpPr>
          <p:nvPr>
            <p:ph type="ftr" sz="quarter" idx="11"/>
          </p:nvPr>
        </p:nvSpPr>
        <p:spPr/>
        <p:txBody>
          <a:bodyPr/>
          <a:lstStyle/>
          <a:p>
            <a:r>
              <a:rPr lang="en-AU"/>
              <a:t>EQUS Autumn School, Noosa, May 9th 2024.</a:t>
            </a:r>
          </a:p>
        </p:txBody>
      </p:sp>
      <p:sp>
        <p:nvSpPr>
          <p:cNvPr id="19" name="Slide Number Placeholder 18">
            <a:extLst>
              <a:ext uri="{FF2B5EF4-FFF2-40B4-BE49-F238E27FC236}">
                <a16:creationId xmlns:a16="http://schemas.microsoft.com/office/drawing/2014/main" id="{CC32240E-96DF-7480-F5F9-6C6E83477297}"/>
              </a:ext>
            </a:extLst>
          </p:cNvPr>
          <p:cNvSpPr>
            <a:spLocks noGrp="1"/>
          </p:cNvSpPr>
          <p:nvPr>
            <p:ph type="sldNum" sz="quarter" idx="12"/>
          </p:nvPr>
        </p:nvSpPr>
        <p:spPr/>
        <p:txBody>
          <a:bodyPr/>
          <a:lstStyle/>
          <a:p>
            <a:fld id="{E80C0057-6D4D-44FF-8D46-6DD91BF2B18A}" type="slidenum">
              <a:rPr lang="en-AU" smtClean="0"/>
              <a:t>42</a:t>
            </a:fld>
            <a:endParaRPr lang="en-AU"/>
          </a:p>
        </p:txBody>
      </p:sp>
    </p:spTree>
    <p:extLst>
      <p:ext uri="{BB962C8B-B14F-4D97-AF65-F5344CB8AC3E}">
        <p14:creationId xmlns:p14="http://schemas.microsoft.com/office/powerpoint/2010/main" val="435640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138" y="251129"/>
            <a:ext cx="10515600" cy="1325563"/>
          </a:xfrm>
        </p:spPr>
        <p:txBody>
          <a:bodyPr/>
          <a:lstStyle/>
          <a:p>
            <a:r>
              <a:rPr lang="en-AU" dirty="0"/>
              <a:t>Experimental detection of radiation pressure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368" y="2025068"/>
            <a:ext cx="3984954" cy="2988715"/>
          </a:xfrm>
          <a:prstGeom prst="rect">
            <a:avLst/>
          </a:prstGeom>
        </p:spPr>
      </p:pic>
      <p:sp>
        <p:nvSpPr>
          <p:cNvPr id="5" name="Content Placeholder 4"/>
          <p:cNvSpPr txBox="1">
            <a:spLocks noGrp="1"/>
          </p:cNvSpPr>
          <p:nvPr>
            <p:ph idx="1"/>
          </p:nvPr>
        </p:nvSpPr>
        <p:spPr>
          <a:xfrm>
            <a:off x="430368" y="5062542"/>
            <a:ext cx="4187092" cy="867930"/>
          </a:xfrm>
          <a:prstGeom prst="rect">
            <a:avLst/>
          </a:prstGeom>
          <a:noFill/>
        </p:spPr>
        <p:txBody>
          <a:bodyPr wrap="square" rtlCol="0">
            <a:spAutoFit/>
          </a:bodyPr>
          <a:lstStyle/>
          <a:p>
            <a:r>
              <a:rPr lang="en-AU" dirty="0"/>
              <a:t>Crookes radiometer (1873)</a:t>
            </a:r>
          </a:p>
        </p:txBody>
      </p:sp>
      <p:sp>
        <p:nvSpPr>
          <p:cNvPr id="23" name="Right Arrow 22"/>
          <p:cNvSpPr/>
          <p:nvPr/>
        </p:nvSpPr>
        <p:spPr>
          <a:xfrm>
            <a:off x="6087999" y="2882901"/>
            <a:ext cx="898769" cy="40694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AU"/>
          </a:p>
        </p:txBody>
      </p:sp>
      <p:sp>
        <p:nvSpPr>
          <p:cNvPr id="25" name="Right Arrow 24"/>
          <p:cNvSpPr/>
          <p:nvPr/>
        </p:nvSpPr>
        <p:spPr>
          <a:xfrm>
            <a:off x="6087999" y="4087721"/>
            <a:ext cx="898769" cy="40694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AU"/>
          </a:p>
        </p:txBody>
      </p:sp>
      <p:sp>
        <p:nvSpPr>
          <p:cNvPr id="26" name="Right Arrow 25"/>
          <p:cNvSpPr/>
          <p:nvPr/>
        </p:nvSpPr>
        <p:spPr>
          <a:xfrm>
            <a:off x="6087998" y="5293034"/>
            <a:ext cx="898769" cy="40694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AU"/>
          </a:p>
        </p:txBody>
      </p:sp>
      <p:sp>
        <p:nvSpPr>
          <p:cNvPr id="3" name="TextBox 2"/>
          <p:cNvSpPr txBox="1"/>
          <p:nvPr/>
        </p:nvSpPr>
        <p:spPr>
          <a:xfrm>
            <a:off x="9568457" y="1477715"/>
            <a:ext cx="2328680" cy="646331"/>
          </a:xfrm>
          <a:prstGeom prst="rect">
            <a:avLst/>
          </a:prstGeom>
          <a:noFill/>
        </p:spPr>
        <p:txBody>
          <a:bodyPr wrap="square" rtlCol="0">
            <a:spAutoFit/>
          </a:bodyPr>
          <a:lstStyle/>
          <a:p>
            <a:r>
              <a:rPr lang="en-AU" dirty="0"/>
              <a:t>Which direction do the blades spin in ?</a:t>
            </a:r>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368" y="2021559"/>
            <a:ext cx="3987558" cy="2992224"/>
          </a:xfrm>
          <a:prstGeom prst="rect">
            <a:avLst/>
          </a:prstGeom>
        </p:spPr>
      </p:pic>
      <p:sp>
        <p:nvSpPr>
          <p:cNvPr id="34" name="Arc 33">
            <a:extLst>
              <a:ext uri="{FF2B5EF4-FFF2-40B4-BE49-F238E27FC236}">
                <a16:creationId xmlns:a16="http://schemas.microsoft.com/office/drawing/2014/main" id="{6B3A0F5D-7635-46A0-BE4C-021DFDDE82E7}"/>
              </a:ext>
            </a:extLst>
          </p:cNvPr>
          <p:cNvSpPr/>
          <p:nvPr/>
        </p:nvSpPr>
        <p:spPr>
          <a:xfrm rot="20876529" flipV="1">
            <a:off x="8308456" y="3031194"/>
            <a:ext cx="2520000" cy="2520000"/>
          </a:xfrm>
          <a:prstGeom prst="arc">
            <a:avLst>
              <a:gd name="adj1" fmla="val 16200000"/>
              <a:gd name="adj2" fmla="val 11841924"/>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dirty="0"/>
          </a:p>
        </p:txBody>
      </p:sp>
      <p:grpSp>
        <p:nvGrpSpPr>
          <p:cNvPr id="51" name="Group 50">
            <a:extLst>
              <a:ext uri="{FF2B5EF4-FFF2-40B4-BE49-F238E27FC236}">
                <a16:creationId xmlns:a16="http://schemas.microsoft.com/office/drawing/2014/main" id="{EDEA0485-BC71-40BC-9000-14F8580C781E}"/>
              </a:ext>
            </a:extLst>
          </p:cNvPr>
          <p:cNvGrpSpPr/>
          <p:nvPr/>
        </p:nvGrpSpPr>
        <p:grpSpPr>
          <a:xfrm flipV="1">
            <a:off x="7919639" y="2653322"/>
            <a:ext cx="3277151" cy="3277150"/>
            <a:chOff x="7919639" y="2653322"/>
            <a:chExt cx="3277151" cy="3277150"/>
          </a:xfrm>
        </p:grpSpPr>
        <p:grpSp>
          <p:nvGrpSpPr>
            <p:cNvPr id="52" name="Group 51">
              <a:extLst>
                <a:ext uri="{FF2B5EF4-FFF2-40B4-BE49-F238E27FC236}">
                  <a16:creationId xmlns:a16="http://schemas.microsoft.com/office/drawing/2014/main" id="{7EE99829-6678-44C1-940C-913F7AC12041}"/>
                </a:ext>
              </a:extLst>
            </p:cNvPr>
            <p:cNvGrpSpPr/>
            <p:nvPr/>
          </p:nvGrpSpPr>
          <p:grpSpPr>
            <a:xfrm>
              <a:off x="9425355" y="5064368"/>
              <a:ext cx="265720" cy="866104"/>
              <a:chOff x="9323755" y="5095630"/>
              <a:chExt cx="265720" cy="866104"/>
            </a:xfrm>
            <a:effectLst>
              <a:outerShdw blurRad="50800" dist="38100" dir="8100000" algn="tr" rotWithShape="0">
                <a:prstClr val="black">
                  <a:alpha val="40000"/>
                </a:prstClr>
              </a:outerShdw>
            </a:effectLst>
          </p:grpSpPr>
          <p:sp>
            <p:nvSpPr>
              <p:cNvPr id="65" name="Rectangle 64">
                <a:extLst>
                  <a:ext uri="{FF2B5EF4-FFF2-40B4-BE49-F238E27FC236}">
                    <a16:creationId xmlns:a16="http://schemas.microsoft.com/office/drawing/2014/main" id="{44E3E401-7B05-44C8-B4C5-4AE268C21C8C}"/>
                  </a:ext>
                </a:extLst>
              </p:cNvPr>
              <p:cNvSpPr/>
              <p:nvPr/>
            </p:nvSpPr>
            <p:spPr>
              <a:xfrm>
                <a:off x="9323755" y="5095630"/>
                <a:ext cx="132860" cy="86610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66" name="Rectangle 65">
                <a:extLst>
                  <a:ext uri="{FF2B5EF4-FFF2-40B4-BE49-F238E27FC236}">
                    <a16:creationId xmlns:a16="http://schemas.microsoft.com/office/drawing/2014/main" id="{913F99A0-53CD-4915-A4F1-F3D360544D17}"/>
                  </a:ext>
                </a:extLst>
              </p:cNvPr>
              <p:cNvSpPr/>
              <p:nvPr/>
            </p:nvSpPr>
            <p:spPr>
              <a:xfrm>
                <a:off x="9456615" y="5095630"/>
                <a:ext cx="132860" cy="866104"/>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grpSp>
        <p:grpSp>
          <p:nvGrpSpPr>
            <p:cNvPr id="53" name="Group 52">
              <a:extLst>
                <a:ext uri="{FF2B5EF4-FFF2-40B4-BE49-F238E27FC236}">
                  <a16:creationId xmlns:a16="http://schemas.microsoft.com/office/drawing/2014/main" id="{8DD071DB-1E13-4812-BCAE-1EF9E691C6B1}"/>
                </a:ext>
              </a:extLst>
            </p:cNvPr>
            <p:cNvGrpSpPr/>
            <p:nvPr/>
          </p:nvGrpSpPr>
          <p:grpSpPr>
            <a:xfrm flipH="1">
              <a:off x="9425355" y="2653322"/>
              <a:ext cx="265720" cy="866104"/>
              <a:chOff x="9323755" y="5095630"/>
              <a:chExt cx="265720" cy="866104"/>
            </a:xfrm>
            <a:effectLst>
              <a:outerShdw blurRad="50800" dist="38100" dir="8100000" algn="tr" rotWithShape="0">
                <a:prstClr val="black">
                  <a:alpha val="40000"/>
                </a:prstClr>
              </a:outerShdw>
            </a:effectLst>
          </p:grpSpPr>
          <p:sp>
            <p:nvSpPr>
              <p:cNvPr id="63" name="Rectangle 62">
                <a:extLst>
                  <a:ext uri="{FF2B5EF4-FFF2-40B4-BE49-F238E27FC236}">
                    <a16:creationId xmlns:a16="http://schemas.microsoft.com/office/drawing/2014/main" id="{3011F15C-6289-4655-8927-5E5F4648C488}"/>
                  </a:ext>
                </a:extLst>
              </p:cNvPr>
              <p:cNvSpPr/>
              <p:nvPr/>
            </p:nvSpPr>
            <p:spPr>
              <a:xfrm>
                <a:off x="9323755" y="5095630"/>
                <a:ext cx="132860" cy="86610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64" name="Rectangle 63">
                <a:extLst>
                  <a:ext uri="{FF2B5EF4-FFF2-40B4-BE49-F238E27FC236}">
                    <a16:creationId xmlns:a16="http://schemas.microsoft.com/office/drawing/2014/main" id="{945D7F40-CBD1-4F4A-8C4A-0817C710DFA8}"/>
                  </a:ext>
                </a:extLst>
              </p:cNvPr>
              <p:cNvSpPr/>
              <p:nvPr/>
            </p:nvSpPr>
            <p:spPr>
              <a:xfrm>
                <a:off x="9456615" y="5095630"/>
                <a:ext cx="132860" cy="866104"/>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grpSp>
        <p:grpSp>
          <p:nvGrpSpPr>
            <p:cNvPr id="54" name="Group 53">
              <a:extLst>
                <a:ext uri="{FF2B5EF4-FFF2-40B4-BE49-F238E27FC236}">
                  <a16:creationId xmlns:a16="http://schemas.microsoft.com/office/drawing/2014/main" id="{5B96DB58-BDB8-4BAA-81A0-8DF2B4732D89}"/>
                </a:ext>
              </a:extLst>
            </p:cNvPr>
            <p:cNvGrpSpPr/>
            <p:nvPr/>
          </p:nvGrpSpPr>
          <p:grpSpPr>
            <a:xfrm rot="5400000">
              <a:off x="8219831" y="3858845"/>
              <a:ext cx="265720" cy="866104"/>
              <a:chOff x="9323755" y="5095630"/>
              <a:chExt cx="265720" cy="866104"/>
            </a:xfrm>
            <a:effectLst>
              <a:outerShdw blurRad="50800" dist="38100" dir="8100000" algn="tr" rotWithShape="0">
                <a:prstClr val="black">
                  <a:alpha val="40000"/>
                </a:prstClr>
              </a:outerShdw>
            </a:effectLst>
          </p:grpSpPr>
          <p:sp>
            <p:nvSpPr>
              <p:cNvPr id="61" name="Rectangle 60">
                <a:extLst>
                  <a:ext uri="{FF2B5EF4-FFF2-40B4-BE49-F238E27FC236}">
                    <a16:creationId xmlns:a16="http://schemas.microsoft.com/office/drawing/2014/main" id="{06F9C39C-1097-4831-8567-E9FC0B3BE618}"/>
                  </a:ext>
                </a:extLst>
              </p:cNvPr>
              <p:cNvSpPr/>
              <p:nvPr/>
            </p:nvSpPr>
            <p:spPr>
              <a:xfrm>
                <a:off x="9323755" y="5095630"/>
                <a:ext cx="132860" cy="86610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62" name="Rectangle 61">
                <a:extLst>
                  <a:ext uri="{FF2B5EF4-FFF2-40B4-BE49-F238E27FC236}">
                    <a16:creationId xmlns:a16="http://schemas.microsoft.com/office/drawing/2014/main" id="{BDCB9A7A-C871-4D4D-92DA-D220E289F0CF}"/>
                  </a:ext>
                </a:extLst>
              </p:cNvPr>
              <p:cNvSpPr/>
              <p:nvPr/>
            </p:nvSpPr>
            <p:spPr>
              <a:xfrm>
                <a:off x="9456615" y="5095630"/>
                <a:ext cx="132860" cy="866104"/>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grpSp>
        <p:grpSp>
          <p:nvGrpSpPr>
            <p:cNvPr id="55" name="Group 54">
              <a:extLst>
                <a:ext uri="{FF2B5EF4-FFF2-40B4-BE49-F238E27FC236}">
                  <a16:creationId xmlns:a16="http://schemas.microsoft.com/office/drawing/2014/main" id="{6950D48A-3538-40DE-9FC6-C8673A9F722B}"/>
                </a:ext>
              </a:extLst>
            </p:cNvPr>
            <p:cNvGrpSpPr/>
            <p:nvPr/>
          </p:nvGrpSpPr>
          <p:grpSpPr>
            <a:xfrm rot="16200000">
              <a:off x="10630878" y="3858142"/>
              <a:ext cx="265720" cy="866104"/>
              <a:chOff x="9323755" y="5095630"/>
              <a:chExt cx="265720" cy="866104"/>
            </a:xfrm>
            <a:effectLst>
              <a:outerShdw blurRad="50800" dist="38100" dir="8100000" algn="tr" rotWithShape="0">
                <a:prstClr val="black">
                  <a:alpha val="40000"/>
                </a:prstClr>
              </a:outerShdw>
            </a:effectLst>
          </p:grpSpPr>
          <p:sp>
            <p:nvSpPr>
              <p:cNvPr id="59" name="Rectangle 58">
                <a:extLst>
                  <a:ext uri="{FF2B5EF4-FFF2-40B4-BE49-F238E27FC236}">
                    <a16:creationId xmlns:a16="http://schemas.microsoft.com/office/drawing/2014/main" id="{3ABCFD09-4C58-4057-8CDE-90E738761DFB}"/>
                  </a:ext>
                </a:extLst>
              </p:cNvPr>
              <p:cNvSpPr/>
              <p:nvPr/>
            </p:nvSpPr>
            <p:spPr>
              <a:xfrm>
                <a:off x="9323755" y="5095630"/>
                <a:ext cx="132860" cy="86610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60" name="Rectangle 59">
                <a:extLst>
                  <a:ext uri="{FF2B5EF4-FFF2-40B4-BE49-F238E27FC236}">
                    <a16:creationId xmlns:a16="http://schemas.microsoft.com/office/drawing/2014/main" id="{D5B6E793-3F8B-45C7-9877-8D43A9DD4B62}"/>
                  </a:ext>
                </a:extLst>
              </p:cNvPr>
              <p:cNvSpPr/>
              <p:nvPr/>
            </p:nvSpPr>
            <p:spPr>
              <a:xfrm>
                <a:off x="9456615" y="5095630"/>
                <a:ext cx="132860" cy="866104"/>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grpSp>
        <p:cxnSp>
          <p:nvCxnSpPr>
            <p:cNvPr id="56" name="Straight Connector 55">
              <a:extLst>
                <a:ext uri="{FF2B5EF4-FFF2-40B4-BE49-F238E27FC236}">
                  <a16:creationId xmlns:a16="http://schemas.microsoft.com/office/drawing/2014/main" id="{2F9692EB-3D60-4E4F-B443-AC46D9563753}"/>
                </a:ext>
              </a:extLst>
            </p:cNvPr>
            <p:cNvCxnSpPr/>
            <p:nvPr/>
          </p:nvCxnSpPr>
          <p:spPr>
            <a:xfrm>
              <a:off x="9558215" y="3519426"/>
              <a:ext cx="0" cy="1544942"/>
            </a:xfrm>
            <a:prstGeom prst="line">
              <a:avLst/>
            </a:prstGeom>
            <a:ln w="19050">
              <a:solidFill>
                <a:schemeClr val="tx1"/>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C41086B-5F1F-4E05-89A2-31D712D1F3D3}"/>
                </a:ext>
              </a:extLst>
            </p:cNvPr>
            <p:cNvCxnSpPr/>
            <p:nvPr/>
          </p:nvCxnSpPr>
          <p:spPr>
            <a:xfrm rot="16200000">
              <a:off x="9558215" y="3519426"/>
              <a:ext cx="0" cy="1544942"/>
            </a:xfrm>
            <a:prstGeom prst="line">
              <a:avLst/>
            </a:prstGeom>
            <a:ln w="19050">
              <a:solidFill>
                <a:schemeClr val="tx1"/>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AE1B53DD-804A-4CC3-BD22-F7BA39585EDC}"/>
                </a:ext>
              </a:extLst>
            </p:cNvPr>
            <p:cNvSpPr/>
            <p:nvPr/>
          </p:nvSpPr>
          <p:spPr>
            <a:xfrm>
              <a:off x="9491785" y="4224764"/>
              <a:ext cx="132860" cy="132860"/>
            </a:xfrm>
            <a:prstGeom prst="ellipse">
              <a:avLst/>
            </a:prstGeom>
            <a:effectLst>
              <a:outerShdw blurRad="50800" dist="38100" dir="8100000" algn="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grpSp>
      <p:sp>
        <p:nvSpPr>
          <p:cNvPr id="6" name="Footer Placeholder 5">
            <a:extLst>
              <a:ext uri="{FF2B5EF4-FFF2-40B4-BE49-F238E27FC236}">
                <a16:creationId xmlns:a16="http://schemas.microsoft.com/office/drawing/2014/main" id="{FA336F4B-A743-1DF0-3D24-3682FE4F92A2}"/>
              </a:ext>
            </a:extLst>
          </p:cNvPr>
          <p:cNvSpPr>
            <a:spLocks noGrp="1"/>
          </p:cNvSpPr>
          <p:nvPr>
            <p:ph type="ftr" sz="quarter" idx="11"/>
          </p:nvPr>
        </p:nvSpPr>
        <p:spPr/>
        <p:txBody>
          <a:bodyPr/>
          <a:lstStyle/>
          <a:p>
            <a:r>
              <a:rPr lang="en-AU"/>
              <a:t>EQUS Autumn School, Noosa, May 9th 2024.</a:t>
            </a:r>
          </a:p>
        </p:txBody>
      </p:sp>
      <p:sp>
        <p:nvSpPr>
          <p:cNvPr id="7" name="Slide Number Placeholder 6">
            <a:extLst>
              <a:ext uri="{FF2B5EF4-FFF2-40B4-BE49-F238E27FC236}">
                <a16:creationId xmlns:a16="http://schemas.microsoft.com/office/drawing/2014/main" id="{40EC493D-6BDA-DFEE-F65E-F4653AC25B04}"/>
              </a:ext>
            </a:extLst>
          </p:cNvPr>
          <p:cNvSpPr>
            <a:spLocks noGrp="1"/>
          </p:cNvSpPr>
          <p:nvPr>
            <p:ph type="sldNum" sz="quarter" idx="12"/>
          </p:nvPr>
        </p:nvSpPr>
        <p:spPr/>
        <p:txBody>
          <a:bodyPr/>
          <a:lstStyle/>
          <a:p>
            <a:fld id="{E80C0057-6D4D-44FF-8D46-6DD91BF2B18A}" type="slidenum">
              <a:rPr lang="en-AU" smtClean="0"/>
              <a:t>43</a:t>
            </a:fld>
            <a:endParaRPr lang="en-AU"/>
          </a:p>
        </p:txBody>
      </p:sp>
    </p:spTree>
    <p:extLst>
      <p:ext uri="{BB962C8B-B14F-4D97-AF65-F5344CB8AC3E}">
        <p14:creationId xmlns:p14="http://schemas.microsoft.com/office/powerpoint/2010/main" val="345585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337" y="-35708"/>
            <a:ext cx="10515600" cy="1325563"/>
          </a:xfrm>
        </p:spPr>
        <p:txBody>
          <a:bodyPr/>
          <a:lstStyle/>
          <a:p>
            <a:r>
              <a:rPr lang="en-AU" dirty="0"/>
              <a:t>Experimental detection of radiation pressure</a:t>
            </a:r>
          </a:p>
        </p:txBody>
      </p:sp>
      <p:sp>
        <p:nvSpPr>
          <p:cNvPr id="5" name="TextBox 4"/>
          <p:cNvSpPr txBox="1"/>
          <p:nvPr/>
        </p:nvSpPr>
        <p:spPr>
          <a:xfrm>
            <a:off x="350337" y="5963786"/>
            <a:ext cx="3623678" cy="600164"/>
          </a:xfrm>
          <a:prstGeom prst="rect">
            <a:avLst/>
          </a:prstGeom>
          <a:noFill/>
        </p:spPr>
        <p:txBody>
          <a:bodyPr wrap="square" rtlCol="0">
            <a:spAutoFit/>
          </a:bodyPr>
          <a:lstStyle/>
          <a:p>
            <a:r>
              <a:rPr lang="en-AU" sz="1100" i="1" dirty="0"/>
              <a:t>E. F. Nichols and G. F. Hull, ‘The pressure due to radiation," Proceedings of the American Academy of Arts and Sciences, vol. 38, no. 20, pp.  559-599, 1903.</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298" y="1558022"/>
            <a:ext cx="2409825" cy="28575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3370" y="1558022"/>
            <a:ext cx="1281553" cy="1800000"/>
          </a:xfrm>
          <a:prstGeom prst="rect">
            <a:avLst/>
          </a:prstGeom>
        </p:spPr>
      </p:pic>
      <p:sp>
        <p:nvSpPr>
          <p:cNvPr id="8" name="TextBox 7"/>
          <p:cNvSpPr txBox="1"/>
          <p:nvPr/>
        </p:nvSpPr>
        <p:spPr>
          <a:xfrm>
            <a:off x="719536" y="4821997"/>
            <a:ext cx="2426626" cy="646331"/>
          </a:xfrm>
          <a:prstGeom prst="rect">
            <a:avLst/>
          </a:prstGeom>
          <a:noFill/>
        </p:spPr>
        <p:txBody>
          <a:bodyPr wrap="none" rtlCol="0">
            <a:spAutoFit/>
          </a:bodyPr>
          <a:lstStyle/>
          <a:p>
            <a:r>
              <a:rPr lang="en-AU" dirty="0"/>
              <a:t>Experimental detection </a:t>
            </a:r>
          </a:p>
          <a:p>
            <a:r>
              <a:rPr lang="en-AU" dirty="0"/>
              <a:t>Nichols and Hull, 1901</a:t>
            </a:r>
          </a:p>
        </p:txBody>
      </p:sp>
      <p:pic>
        <p:nvPicPr>
          <p:cNvPr id="11" name="Picture 10">
            <a:extLst>
              <a:ext uri="{FF2B5EF4-FFF2-40B4-BE49-F238E27FC236}">
                <a16:creationId xmlns:a16="http://schemas.microsoft.com/office/drawing/2014/main" id="{5569F6E4-B40F-4D6D-A3D4-46FF9CA32C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2042" y="3642854"/>
            <a:ext cx="1184211" cy="1800000"/>
          </a:xfrm>
          <a:prstGeom prst="rect">
            <a:avLst/>
          </a:prstGeom>
        </p:spPr>
      </p:pic>
      <p:pic>
        <p:nvPicPr>
          <p:cNvPr id="13" name="Picture 12">
            <a:extLst>
              <a:ext uri="{FF2B5EF4-FFF2-40B4-BE49-F238E27FC236}">
                <a16:creationId xmlns:a16="http://schemas.microsoft.com/office/drawing/2014/main" id="{FDE90F23-3421-4A6A-B317-6343EF809C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09760" y="2052524"/>
            <a:ext cx="1776984" cy="2084832"/>
          </a:xfrm>
          <a:prstGeom prst="rect">
            <a:avLst/>
          </a:prstGeom>
        </p:spPr>
      </p:pic>
      <p:sp>
        <p:nvSpPr>
          <p:cNvPr id="14" name="Rectangle 13">
            <a:extLst>
              <a:ext uri="{FF2B5EF4-FFF2-40B4-BE49-F238E27FC236}">
                <a16:creationId xmlns:a16="http://schemas.microsoft.com/office/drawing/2014/main" id="{EA3335F2-EBF8-4BC4-AA03-A35A08C668AC}"/>
              </a:ext>
            </a:extLst>
          </p:cNvPr>
          <p:cNvSpPr/>
          <p:nvPr/>
        </p:nvSpPr>
        <p:spPr>
          <a:xfrm>
            <a:off x="5925953" y="5959432"/>
            <a:ext cx="3699309" cy="430887"/>
          </a:xfrm>
          <a:prstGeom prst="rect">
            <a:avLst/>
          </a:prstGeom>
        </p:spPr>
        <p:txBody>
          <a:bodyPr wrap="square">
            <a:spAutoFit/>
          </a:bodyPr>
          <a:lstStyle/>
          <a:p>
            <a:r>
              <a:rPr lang="de-DE" sz="1100" i="1" dirty="0"/>
              <a:t>Lebedew, P. (1901). "Untersuchungen über die Druckkräfte des Lichtes". Annalen der Physik. </a:t>
            </a:r>
            <a:r>
              <a:rPr lang="de-DE" sz="1100" b="1" i="1" dirty="0"/>
              <a:t>311</a:t>
            </a:r>
            <a:r>
              <a:rPr lang="de-DE" sz="1100" i="1" dirty="0"/>
              <a:t> (11): 433–458</a:t>
            </a:r>
            <a:endParaRPr lang="en-AU" sz="1100" dirty="0"/>
          </a:p>
        </p:txBody>
      </p:sp>
      <p:pic>
        <p:nvPicPr>
          <p:cNvPr id="16" name="Picture 15">
            <a:extLst>
              <a:ext uri="{FF2B5EF4-FFF2-40B4-BE49-F238E27FC236}">
                <a16:creationId xmlns:a16="http://schemas.microsoft.com/office/drawing/2014/main" id="{9DC40749-7E30-4A90-8202-D2241AA9E3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17671" y="1458867"/>
            <a:ext cx="2826336" cy="4367974"/>
          </a:xfrm>
          <a:prstGeom prst="rect">
            <a:avLst/>
          </a:prstGeom>
        </p:spPr>
      </p:pic>
      <p:sp>
        <p:nvSpPr>
          <p:cNvPr id="17" name="TextBox 16">
            <a:extLst>
              <a:ext uri="{FF2B5EF4-FFF2-40B4-BE49-F238E27FC236}">
                <a16:creationId xmlns:a16="http://schemas.microsoft.com/office/drawing/2014/main" id="{68E592D3-8C0E-4033-8392-02D7445D3032}"/>
              </a:ext>
            </a:extLst>
          </p:cNvPr>
          <p:cNvSpPr txBox="1"/>
          <p:nvPr/>
        </p:nvSpPr>
        <p:spPr>
          <a:xfrm>
            <a:off x="9634998" y="4310781"/>
            <a:ext cx="1526508" cy="369332"/>
          </a:xfrm>
          <a:prstGeom prst="rect">
            <a:avLst/>
          </a:prstGeom>
          <a:noFill/>
        </p:spPr>
        <p:txBody>
          <a:bodyPr wrap="none" rtlCol="0">
            <a:spAutoFit/>
          </a:bodyPr>
          <a:lstStyle/>
          <a:p>
            <a:r>
              <a:rPr lang="en-AU" dirty="0"/>
              <a:t>Peter </a:t>
            </a:r>
            <a:r>
              <a:rPr lang="en-AU" dirty="0" err="1"/>
              <a:t>Lebedev</a:t>
            </a:r>
            <a:endParaRPr lang="en-AU" dirty="0"/>
          </a:p>
        </p:txBody>
      </p:sp>
      <p:sp>
        <p:nvSpPr>
          <p:cNvPr id="3" name="Footer Placeholder 2">
            <a:extLst>
              <a:ext uri="{FF2B5EF4-FFF2-40B4-BE49-F238E27FC236}">
                <a16:creationId xmlns:a16="http://schemas.microsoft.com/office/drawing/2014/main" id="{A043EB9F-66E6-7EF7-BE3B-351BD2A842B9}"/>
              </a:ext>
            </a:extLst>
          </p:cNvPr>
          <p:cNvSpPr>
            <a:spLocks noGrp="1"/>
          </p:cNvSpPr>
          <p:nvPr>
            <p:ph type="ftr" sz="quarter" idx="11"/>
          </p:nvPr>
        </p:nvSpPr>
        <p:spPr/>
        <p:txBody>
          <a:bodyPr/>
          <a:lstStyle/>
          <a:p>
            <a:r>
              <a:rPr lang="en-AU"/>
              <a:t>EQUS Autumn School, Noosa, May 9th 2024.</a:t>
            </a:r>
          </a:p>
        </p:txBody>
      </p:sp>
      <p:sp>
        <p:nvSpPr>
          <p:cNvPr id="4" name="Slide Number Placeholder 3">
            <a:extLst>
              <a:ext uri="{FF2B5EF4-FFF2-40B4-BE49-F238E27FC236}">
                <a16:creationId xmlns:a16="http://schemas.microsoft.com/office/drawing/2014/main" id="{C7CC51F7-1443-D073-2FA8-7819BC4DE315}"/>
              </a:ext>
            </a:extLst>
          </p:cNvPr>
          <p:cNvSpPr>
            <a:spLocks noGrp="1"/>
          </p:cNvSpPr>
          <p:nvPr>
            <p:ph type="sldNum" sz="quarter" idx="12"/>
          </p:nvPr>
        </p:nvSpPr>
        <p:spPr/>
        <p:txBody>
          <a:bodyPr/>
          <a:lstStyle/>
          <a:p>
            <a:fld id="{E80C0057-6D4D-44FF-8D46-6DD91BF2B18A}" type="slidenum">
              <a:rPr lang="en-AU" smtClean="0"/>
              <a:t>44</a:t>
            </a:fld>
            <a:endParaRPr lang="en-AU"/>
          </a:p>
        </p:txBody>
      </p:sp>
    </p:spTree>
    <p:extLst>
      <p:ext uri="{BB962C8B-B14F-4D97-AF65-F5344CB8AC3E}">
        <p14:creationId xmlns:p14="http://schemas.microsoft.com/office/powerpoint/2010/main" val="37766687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9DE98D37-8CC8-C88A-754D-72FDC824ABED}"/>
              </a:ext>
            </a:extLst>
          </p:cNvPr>
          <p:cNvPicPr>
            <a:picLocks noChangeAspect="1"/>
          </p:cNvPicPr>
          <p:nvPr/>
        </p:nvPicPr>
        <p:blipFill rotWithShape="1">
          <a:blip r:embed="rId2"/>
          <a:srcRect t="11747" r="-1" b="-1"/>
          <a:stretch/>
        </p:blipFill>
        <p:spPr>
          <a:xfrm>
            <a:off x="4409550" y="-3115"/>
            <a:ext cx="7782449" cy="6868289"/>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586635 h 6179387"/>
              <a:gd name="connsiteX1" fmla="*/ 5198916 w 5198916"/>
              <a:gd name="connsiteY1" fmla="*/ 0 h 6179387"/>
              <a:gd name="connsiteX2" fmla="*/ 5198916 w 5198916"/>
              <a:gd name="connsiteY2" fmla="*/ 6173828 h 6179387"/>
              <a:gd name="connsiteX3" fmla="*/ 1718207 w 5198916"/>
              <a:gd name="connsiteY3" fmla="*/ 6179387 h 6179387"/>
              <a:gd name="connsiteX4" fmla="*/ 1791 w 5198916"/>
              <a:gd name="connsiteY4" fmla="*/ 3730952 h 6179387"/>
              <a:gd name="connsiteX5" fmla="*/ 454 w 5198916"/>
              <a:gd name="connsiteY5" fmla="*/ 586635 h 6179387"/>
              <a:gd name="connsiteX0" fmla="*/ 8476 w 5197245"/>
              <a:gd name="connsiteY0" fmla="*/ 39696 h 6179387"/>
              <a:gd name="connsiteX1" fmla="*/ 5197245 w 5197245"/>
              <a:gd name="connsiteY1" fmla="*/ 0 h 6179387"/>
              <a:gd name="connsiteX2" fmla="*/ 5197245 w 5197245"/>
              <a:gd name="connsiteY2" fmla="*/ 6173828 h 6179387"/>
              <a:gd name="connsiteX3" fmla="*/ 1716536 w 5197245"/>
              <a:gd name="connsiteY3" fmla="*/ 6179387 h 6179387"/>
              <a:gd name="connsiteX4" fmla="*/ 120 w 5197245"/>
              <a:gd name="connsiteY4" fmla="*/ 3730952 h 6179387"/>
              <a:gd name="connsiteX5" fmla="*/ 8476 w 5197245"/>
              <a:gd name="connsiteY5" fmla="*/ 39696 h 6179387"/>
              <a:gd name="connsiteX0" fmla="*/ 8476 w 5197245"/>
              <a:gd name="connsiteY0" fmla="*/ 0 h 6139691"/>
              <a:gd name="connsiteX1" fmla="*/ 5146357 w 5197245"/>
              <a:gd name="connsiteY1" fmla="*/ 191044 h 6139691"/>
              <a:gd name="connsiteX2" fmla="*/ 5197245 w 5197245"/>
              <a:gd name="connsiteY2" fmla="*/ 6134132 h 6139691"/>
              <a:gd name="connsiteX3" fmla="*/ 1716536 w 5197245"/>
              <a:gd name="connsiteY3" fmla="*/ 6139691 h 6139691"/>
              <a:gd name="connsiteX4" fmla="*/ 120 w 5197245"/>
              <a:gd name="connsiteY4" fmla="*/ 3691256 h 6139691"/>
              <a:gd name="connsiteX5" fmla="*/ 8476 w 5197245"/>
              <a:gd name="connsiteY5" fmla="*/ 0 h 6139691"/>
              <a:gd name="connsiteX0" fmla="*/ 8476 w 5197245"/>
              <a:gd name="connsiteY0" fmla="*/ 22604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8476 w 5197245"/>
              <a:gd name="connsiteY5" fmla="*/ 22604 h 6162295"/>
              <a:gd name="connsiteX0" fmla="*/ 2115 w 5197245"/>
              <a:gd name="connsiteY0" fmla="*/ 5512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2115 w 5197245"/>
              <a:gd name="connsiteY5" fmla="*/ 5512 h 616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7245" h="6162295">
                <a:moveTo>
                  <a:pt x="2115" y="5512"/>
                </a:moveTo>
                <a:lnTo>
                  <a:pt x="5197245" y="0"/>
                </a:lnTo>
                <a:lnTo>
                  <a:pt x="5197245" y="6156736"/>
                </a:lnTo>
                <a:lnTo>
                  <a:pt x="1716536" y="6162295"/>
                </a:lnTo>
                <a:cubicBezTo>
                  <a:pt x="687422" y="5852163"/>
                  <a:pt x="-10492" y="4567531"/>
                  <a:pt x="120" y="3713860"/>
                </a:cubicBezTo>
                <a:cubicBezTo>
                  <a:pt x="2112" y="2510597"/>
                  <a:pt x="123" y="1208775"/>
                  <a:pt x="2115" y="5512"/>
                </a:cubicBezTo>
                <a:close/>
              </a:path>
            </a:pathLst>
          </a:custGeom>
          <a:noFill/>
        </p:spPr>
      </p:pic>
      <p:sp>
        <p:nvSpPr>
          <p:cNvPr id="3" name="Footer Placeholder 2">
            <a:extLst>
              <a:ext uri="{FF2B5EF4-FFF2-40B4-BE49-F238E27FC236}">
                <a16:creationId xmlns:a16="http://schemas.microsoft.com/office/drawing/2014/main" id="{78A59590-14E6-7BE2-3C12-C8F1942AFA2F}"/>
              </a:ext>
            </a:extLst>
          </p:cNvPr>
          <p:cNvSpPr>
            <a:spLocks noGrp="1"/>
          </p:cNvSpPr>
          <p:nvPr>
            <p:ph type="ftr" sz="quarter" idx="10"/>
          </p:nvPr>
        </p:nvSpPr>
        <p:spPr>
          <a:xfrm>
            <a:off x="695326" y="6519171"/>
            <a:ext cx="3360109" cy="240219"/>
          </a:xfrm>
        </p:spPr>
        <p:txBody>
          <a:bodyPr anchor="ctr">
            <a:normAutofit/>
          </a:bodyPr>
          <a:lstStyle/>
          <a:p>
            <a:pPr>
              <a:spcAft>
                <a:spcPts val="600"/>
              </a:spcAft>
            </a:pPr>
            <a:r>
              <a:rPr lang="en-AU"/>
              <a:t>EQUS Autumn School, Noosa, May 9th 2024.</a:t>
            </a:r>
          </a:p>
        </p:txBody>
      </p:sp>
      <p:sp>
        <p:nvSpPr>
          <p:cNvPr id="4" name="Slide Number Placeholder 3">
            <a:extLst>
              <a:ext uri="{FF2B5EF4-FFF2-40B4-BE49-F238E27FC236}">
                <a16:creationId xmlns:a16="http://schemas.microsoft.com/office/drawing/2014/main" id="{AE89728F-2869-4275-B475-063976995651}"/>
              </a:ext>
            </a:extLst>
          </p:cNvPr>
          <p:cNvSpPr>
            <a:spLocks noGrp="1"/>
          </p:cNvSpPr>
          <p:nvPr>
            <p:ph type="sldNum" sz="quarter" idx="11"/>
          </p:nvPr>
        </p:nvSpPr>
        <p:spPr>
          <a:xfrm>
            <a:off x="11208568" y="6519171"/>
            <a:ext cx="288032" cy="240219"/>
          </a:xfrm>
        </p:spPr>
        <p:txBody>
          <a:bodyPr anchor="ctr">
            <a:normAutofit/>
          </a:bodyPr>
          <a:lstStyle/>
          <a:p>
            <a:pPr>
              <a:spcAft>
                <a:spcPts val="600"/>
              </a:spcAft>
            </a:pPr>
            <a:fld id="{2CCE7A2F-ECC0-465E-AEEC-8B0EB9E19E0D}" type="slidenum">
              <a:rPr lang="en-AU" smtClean="0"/>
              <a:pPr>
                <a:spcAft>
                  <a:spcPts val="600"/>
                </a:spcAft>
              </a:pPr>
              <a:t>45</a:t>
            </a:fld>
            <a:endParaRPr lang="en-AU"/>
          </a:p>
        </p:txBody>
      </p:sp>
      <p:sp>
        <p:nvSpPr>
          <p:cNvPr id="6" name="Title 5">
            <a:extLst>
              <a:ext uri="{FF2B5EF4-FFF2-40B4-BE49-F238E27FC236}">
                <a16:creationId xmlns:a16="http://schemas.microsoft.com/office/drawing/2014/main" id="{E2789812-8360-D8BB-74D1-4A7338AB2142}"/>
              </a:ext>
            </a:extLst>
          </p:cNvPr>
          <p:cNvSpPr>
            <a:spLocks noGrp="1"/>
          </p:cNvSpPr>
          <p:nvPr>
            <p:ph type="title"/>
          </p:nvPr>
        </p:nvSpPr>
        <p:spPr>
          <a:xfrm>
            <a:off x="695326" y="1052736"/>
            <a:ext cx="3384549" cy="1008112"/>
          </a:xfrm>
        </p:spPr>
        <p:txBody>
          <a:bodyPr anchor="t">
            <a:normAutofit/>
          </a:bodyPr>
          <a:lstStyle/>
          <a:p>
            <a:r>
              <a:rPr lang="en-AU" dirty="0"/>
              <a:t>Standard quantum limit</a:t>
            </a:r>
          </a:p>
        </p:txBody>
      </p:sp>
    </p:spTree>
    <p:extLst>
      <p:ext uri="{BB962C8B-B14F-4D97-AF65-F5344CB8AC3E}">
        <p14:creationId xmlns:p14="http://schemas.microsoft.com/office/powerpoint/2010/main" val="97108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284C27-D71A-41D1-BDA4-0A3B0EBB2961}"/>
              </a:ext>
            </a:extLst>
          </p:cNvPr>
          <p:cNvSpPr>
            <a:spLocks noGrp="1"/>
          </p:cNvSpPr>
          <p:nvPr>
            <p:ph type="title"/>
          </p:nvPr>
        </p:nvSpPr>
        <p:spPr/>
        <p:txBody>
          <a:bodyPr/>
          <a:lstStyle/>
          <a:p>
            <a:r>
              <a:rPr lang="en-AU" dirty="0"/>
              <a:t>Standard quantum limit (SQL)</a:t>
            </a:r>
          </a:p>
        </p:txBody>
      </p:sp>
      <p:sp>
        <p:nvSpPr>
          <p:cNvPr id="5" name="Footer Placeholder 4">
            <a:extLst>
              <a:ext uri="{FF2B5EF4-FFF2-40B4-BE49-F238E27FC236}">
                <a16:creationId xmlns:a16="http://schemas.microsoft.com/office/drawing/2014/main" id="{D323852B-C0E3-294C-5F5B-846A43906E5B}"/>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25536313-2873-87FC-AB52-FB20979CDF88}"/>
              </a:ext>
            </a:extLst>
          </p:cNvPr>
          <p:cNvSpPr>
            <a:spLocks noGrp="1"/>
          </p:cNvSpPr>
          <p:nvPr>
            <p:ph type="sldNum" sz="quarter" idx="18"/>
          </p:nvPr>
        </p:nvSpPr>
        <p:spPr/>
        <p:txBody>
          <a:bodyPr/>
          <a:lstStyle/>
          <a:p>
            <a:fld id="{2CCE7A2F-ECC0-465E-AEEC-8B0EB9E19E0D}" type="slidenum">
              <a:rPr lang="en-AU" smtClean="0"/>
              <a:t>46</a:t>
            </a:fld>
            <a:endParaRPr lang="en-AU"/>
          </a:p>
        </p:txBody>
      </p:sp>
      <p:sp>
        <p:nvSpPr>
          <p:cNvPr id="7" name="Freeform 5">
            <a:extLst>
              <a:ext uri="{FF2B5EF4-FFF2-40B4-BE49-F238E27FC236}">
                <a16:creationId xmlns:a16="http://schemas.microsoft.com/office/drawing/2014/main" id="{85702B5F-D4DB-D680-C7B1-4C6B7BCF2861}"/>
              </a:ext>
            </a:extLst>
          </p:cNvPr>
          <p:cNvSpPr>
            <a:spLocks/>
          </p:cNvSpPr>
          <p:nvPr/>
        </p:nvSpPr>
        <p:spPr bwMode="auto">
          <a:xfrm>
            <a:off x="7426281" y="2414284"/>
            <a:ext cx="2506190" cy="1584940"/>
          </a:xfrm>
          <a:custGeom>
            <a:avLst/>
            <a:gdLst>
              <a:gd name="T0" fmla="*/ 16 w 3210"/>
              <a:gd name="T1" fmla="*/ 1 h 2021"/>
              <a:gd name="T2" fmla="*/ 389 w 3210"/>
              <a:gd name="T3" fmla="*/ 32 h 2021"/>
              <a:gd name="T4" fmla="*/ 540 w 3210"/>
              <a:gd name="T5" fmla="*/ 55 h 2021"/>
              <a:gd name="T6" fmla="*/ 604 w 3210"/>
              <a:gd name="T7" fmla="*/ 68 h 2021"/>
              <a:gd name="T8" fmla="*/ 671 w 3210"/>
              <a:gd name="T9" fmla="*/ 83 h 2021"/>
              <a:gd name="T10" fmla="*/ 735 w 3210"/>
              <a:gd name="T11" fmla="*/ 101 h 2021"/>
              <a:gd name="T12" fmla="*/ 798 w 3210"/>
              <a:gd name="T13" fmla="*/ 123 h 2021"/>
              <a:gd name="T14" fmla="*/ 865 w 3210"/>
              <a:gd name="T15" fmla="*/ 152 h 2021"/>
              <a:gd name="T16" fmla="*/ 912 w 3210"/>
              <a:gd name="T17" fmla="*/ 177 h 2021"/>
              <a:gd name="T18" fmla="*/ 948 w 3210"/>
              <a:gd name="T19" fmla="*/ 199 h 2021"/>
              <a:gd name="T20" fmla="*/ 983 w 3210"/>
              <a:gd name="T21" fmla="*/ 224 h 2021"/>
              <a:gd name="T22" fmla="*/ 1019 w 3210"/>
              <a:gd name="T23" fmla="*/ 252 h 2021"/>
              <a:gd name="T24" fmla="*/ 1056 w 3210"/>
              <a:gd name="T25" fmla="*/ 288 h 2021"/>
              <a:gd name="T26" fmla="*/ 1095 w 3210"/>
              <a:gd name="T27" fmla="*/ 331 h 2021"/>
              <a:gd name="T28" fmla="*/ 1145 w 3210"/>
              <a:gd name="T29" fmla="*/ 398 h 2021"/>
              <a:gd name="T30" fmla="*/ 1180 w 3210"/>
              <a:gd name="T31" fmla="*/ 456 h 2021"/>
              <a:gd name="T32" fmla="*/ 1212 w 3210"/>
              <a:gd name="T33" fmla="*/ 519 h 2021"/>
              <a:gd name="T34" fmla="*/ 1246 w 3210"/>
              <a:gd name="T35" fmla="*/ 596 h 2021"/>
              <a:gd name="T36" fmla="*/ 1285 w 3210"/>
              <a:gd name="T37" fmla="*/ 701 h 2021"/>
              <a:gd name="T38" fmla="*/ 1328 w 3210"/>
              <a:gd name="T39" fmla="*/ 842 h 2021"/>
              <a:gd name="T40" fmla="*/ 1394 w 3210"/>
              <a:gd name="T41" fmla="*/ 1123 h 2021"/>
              <a:gd name="T42" fmla="*/ 1458 w 3210"/>
              <a:gd name="T43" fmla="*/ 1461 h 2021"/>
              <a:gd name="T44" fmla="*/ 1509 w 3210"/>
              <a:gd name="T45" fmla="*/ 1739 h 2021"/>
              <a:gd name="T46" fmla="*/ 1527 w 3210"/>
              <a:gd name="T47" fmla="*/ 1826 h 2021"/>
              <a:gd name="T48" fmla="*/ 1549 w 3210"/>
              <a:gd name="T49" fmla="*/ 1916 h 2021"/>
              <a:gd name="T50" fmla="*/ 1561 w 3210"/>
              <a:gd name="T51" fmla="*/ 1955 h 2021"/>
              <a:gd name="T52" fmla="*/ 1575 w 3210"/>
              <a:gd name="T53" fmla="*/ 1990 h 2021"/>
              <a:gd name="T54" fmla="*/ 1585 w 3210"/>
              <a:gd name="T55" fmla="*/ 2007 h 2021"/>
              <a:gd name="T56" fmla="*/ 1593 w 3210"/>
              <a:gd name="T57" fmla="*/ 2016 h 2021"/>
              <a:gd name="T58" fmla="*/ 1600 w 3210"/>
              <a:gd name="T59" fmla="*/ 2020 h 2021"/>
              <a:gd name="T60" fmla="*/ 1606 w 3210"/>
              <a:gd name="T61" fmla="*/ 2021 h 2021"/>
              <a:gd name="T62" fmla="*/ 1613 w 3210"/>
              <a:gd name="T63" fmla="*/ 2019 h 2021"/>
              <a:gd name="T64" fmla="*/ 1621 w 3210"/>
              <a:gd name="T65" fmla="*/ 2012 h 2021"/>
              <a:gd name="T66" fmla="*/ 1630 w 3210"/>
              <a:gd name="T67" fmla="*/ 2000 h 2021"/>
              <a:gd name="T68" fmla="*/ 1645 w 3210"/>
              <a:gd name="T69" fmla="*/ 1966 h 2021"/>
              <a:gd name="T70" fmla="*/ 1661 w 3210"/>
              <a:gd name="T71" fmla="*/ 1916 h 2021"/>
              <a:gd name="T72" fmla="*/ 1703 w 3210"/>
              <a:gd name="T73" fmla="*/ 1726 h 2021"/>
              <a:gd name="T74" fmla="*/ 1767 w 3210"/>
              <a:gd name="T75" fmla="*/ 1380 h 2021"/>
              <a:gd name="T76" fmla="*/ 1802 w 3210"/>
              <a:gd name="T77" fmla="*/ 1193 h 2021"/>
              <a:gd name="T78" fmla="*/ 1837 w 3210"/>
              <a:gd name="T79" fmla="*/ 1026 h 2021"/>
              <a:gd name="T80" fmla="*/ 1873 w 3210"/>
              <a:gd name="T81" fmla="*/ 878 h 2021"/>
              <a:gd name="T82" fmla="*/ 1910 w 3210"/>
              <a:gd name="T83" fmla="*/ 747 h 2021"/>
              <a:gd name="T84" fmla="*/ 1950 w 3210"/>
              <a:gd name="T85" fmla="*/ 633 h 2021"/>
              <a:gd name="T86" fmla="*/ 1999 w 3210"/>
              <a:gd name="T87" fmla="*/ 516 h 2021"/>
              <a:gd name="T88" fmla="*/ 2034 w 3210"/>
              <a:gd name="T89" fmla="*/ 449 h 2021"/>
              <a:gd name="T90" fmla="*/ 2067 w 3210"/>
              <a:gd name="T91" fmla="*/ 396 h 2021"/>
              <a:gd name="T92" fmla="*/ 2101 w 3210"/>
              <a:gd name="T93" fmla="*/ 349 h 2021"/>
              <a:gd name="T94" fmla="*/ 2136 w 3210"/>
              <a:gd name="T95" fmla="*/ 307 h 2021"/>
              <a:gd name="T96" fmla="*/ 2176 w 3210"/>
              <a:gd name="T97" fmla="*/ 267 h 2021"/>
              <a:gd name="T98" fmla="*/ 2227 w 3210"/>
              <a:gd name="T99" fmla="*/ 224 h 2021"/>
              <a:gd name="T100" fmla="*/ 2259 w 3210"/>
              <a:gd name="T101" fmla="*/ 201 h 2021"/>
              <a:gd name="T102" fmla="*/ 2292 w 3210"/>
              <a:gd name="T103" fmla="*/ 181 h 2021"/>
              <a:gd name="T104" fmla="*/ 2360 w 3210"/>
              <a:gd name="T105" fmla="*/ 145 h 2021"/>
              <a:gd name="T106" fmla="*/ 2424 w 3210"/>
              <a:gd name="T107" fmla="*/ 119 h 2021"/>
              <a:gd name="T108" fmla="*/ 2487 w 3210"/>
              <a:gd name="T109" fmla="*/ 98 h 2021"/>
              <a:gd name="T110" fmla="*/ 2555 w 3210"/>
              <a:gd name="T111" fmla="*/ 79 h 2021"/>
              <a:gd name="T112" fmla="*/ 2618 w 3210"/>
              <a:gd name="T113" fmla="*/ 65 h 2021"/>
              <a:gd name="T114" fmla="*/ 2687 w 3210"/>
              <a:gd name="T115" fmla="*/ 52 h 2021"/>
              <a:gd name="T116" fmla="*/ 2883 w 3210"/>
              <a:gd name="T117" fmla="*/ 25 h 2021"/>
              <a:gd name="T118" fmla="*/ 3144 w 3210"/>
              <a:gd name="T119" fmla="*/ 4 h 2021"/>
              <a:gd name="T120" fmla="*/ 3184 w 3210"/>
              <a:gd name="T121" fmla="*/ 1 h 2021"/>
              <a:gd name="T122" fmla="*/ 3204 w 3210"/>
              <a:gd name="T123" fmla="*/ 0 h 2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10" h="2021">
                <a:moveTo>
                  <a:pt x="0" y="0"/>
                </a:moveTo>
                <a:lnTo>
                  <a:pt x="0" y="0"/>
                </a:lnTo>
                <a:lnTo>
                  <a:pt x="1" y="0"/>
                </a:lnTo>
                <a:lnTo>
                  <a:pt x="2" y="0"/>
                </a:lnTo>
                <a:lnTo>
                  <a:pt x="4" y="0"/>
                </a:lnTo>
                <a:lnTo>
                  <a:pt x="8" y="0"/>
                </a:lnTo>
                <a:lnTo>
                  <a:pt x="16" y="1"/>
                </a:lnTo>
                <a:lnTo>
                  <a:pt x="31" y="2"/>
                </a:lnTo>
                <a:lnTo>
                  <a:pt x="63" y="4"/>
                </a:lnTo>
                <a:lnTo>
                  <a:pt x="131" y="8"/>
                </a:lnTo>
                <a:lnTo>
                  <a:pt x="195" y="13"/>
                </a:lnTo>
                <a:lnTo>
                  <a:pt x="257" y="18"/>
                </a:lnTo>
                <a:lnTo>
                  <a:pt x="325" y="25"/>
                </a:lnTo>
                <a:lnTo>
                  <a:pt x="389" y="32"/>
                </a:lnTo>
                <a:lnTo>
                  <a:pt x="457" y="41"/>
                </a:lnTo>
                <a:lnTo>
                  <a:pt x="525" y="52"/>
                </a:lnTo>
                <a:lnTo>
                  <a:pt x="526" y="52"/>
                </a:lnTo>
                <a:lnTo>
                  <a:pt x="527" y="53"/>
                </a:lnTo>
                <a:lnTo>
                  <a:pt x="529" y="53"/>
                </a:lnTo>
                <a:lnTo>
                  <a:pt x="532" y="54"/>
                </a:lnTo>
                <a:lnTo>
                  <a:pt x="540" y="55"/>
                </a:lnTo>
                <a:lnTo>
                  <a:pt x="556" y="58"/>
                </a:lnTo>
                <a:lnTo>
                  <a:pt x="587" y="64"/>
                </a:lnTo>
                <a:lnTo>
                  <a:pt x="589" y="64"/>
                </a:lnTo>
                <a:lnTo>
                  <a:pt x="590" y="64"/>
                </a:lnTo>
                <a:lnTo>
                  <a:pt x="592" y="65"/>
                </a:lnTo>
                <a:lnTo>
                  <a:pt x="596" y="66"/>
                </a:lnTo>
                <a:lnTo>
                  <a:pt x="604" y="68"/>
                </a:lnTo>
                <a:lnTo>
                  <a:pt x="622" y="71"/>
                </a:lnTo>
                <a:lnTo>
                  <a:pt x="656" y="79"/>
                </a:lnTo>
                <a:lnTo>
                  <a:pt x="657" y="80"/>
                </a:lnTo>
                <a:lnTo>
                  <a:pt x="658" y="80"/>
                </a:lnTo>
                <a:lnTo>
                  <a:pt x="660" y="80"/>
                </a:lnTo>
                <a:lnTo>
                  <a:pt x="664" y="81"/>
                </a:lnTo>
                <a:lnTo>
                  <a:pt x="671" y="83"/>
                </a:lnTo>
                <a:lnTo>
                  <a:pt x="687" y="88"/>
                </a:lnTo>
                <a:lnTo>
                  <a:pt x="719" y="97"/>
                </a:lnTo>
                <a:lnTo>
                  <a:pt x="720" y="97"/>
                </a:lnTo>
                <a:lnTo>
                  <a:pt x="721" y="97"/>
                </a:lnTo>
                <a:lnTo>
                  <a:pt x="723" y="98"/>
                </a:lnTo>
                <a:lnTo>
                  <a:pt x="727" y="99"/>
                </a:lnTo>
                <a:lnTo>
                  <a:pt x="735" y="101"/>
                </a:lnTo>
                <a:lnTo>
                  <a:pt x="750" y="106"/>
                </a:lnTo>
                <a:lnTo>
                  <a:pt x="782" y="117"/>
                </a:lnTo>
                <a:lnTo>
                  <a:pt x="783" y="118"/>
                </a:lnTo>
                <a:lnTo>
                  <a:pt x="784" y="118"/>
                </a:lnTo>
                <a:lnTo>
                  <a:pt x="786" y="119"/>
                </a:lnTo>
                <a:lnTo>
                  <a:pt x="790" y="120"/>
                </a:lnTo>
                <a:lnTo>
                  <a:pt x="798" y="123"/>
                </a:lnTo>
                <a:lnTo>
                  <a:pt x="815" y="130"/>
                </a:lnTo>
                <a:lnTo>
                  <a:pt x="849" y="145"/>
                </a:lnTo>
                <a:lnTo>
                  <a:pt x="850" y="145"/>
                </a:lnTo>
                <a:lnTo>
                  <a:pt x="851" y="146"/>
                </a:lnTo>
                <a:lnTo>
                  <a:pt x="853" y="147"/>
                </a:lnTo>
                <a:lnTo>
                  <a:pt x="857" y="148"/>
                </a:lnTo>
                <a:lnTo>
                  <a:pt x="865" y="152"/>
                </a:lnTo>
                <a:lnTo>
                  <a:pt x="881" y="160"/>
                </a:lnTo>
                <a:lnTo>
                  <a:pt x="882" y="161"/>
                </a:lnTo>
                <a:lnTo>
                  <a:pt x="883" y="161"/>
                </a:lnTo>
                <a:lnTo>
                  <a:pt x="885" y="162"/>
                </a:lnTo>
                <a:lnTo>
                  <a:pt x="889" y="164"/>
                </a:lnTo>
                <a:lnTo>
                  <a:pt x="897" y="168"/>
                </a:lnTo>
                <a:lnTo>
                  <a:pt x="912" y="177"/>
                </a:lnTo>
                <a:lnTo>
                  <a:pt x="913" y="178"/>
                </a:lnTo>
                <a:lnTo>
                  <a:pt x="915" y="178"/>
                </a:lnTo>
                <a:lnTo>
                  <a:pt x="917" y="180"/>
                </a:lnTo>
                <a:lnTo>
                  <a:pt x="921" y="182"/>
                </a:lnTo>
                <a:lnTo>
                  <a:pt x="929" y="187"/>
                </a:lnTo>
                <a:lnTo>
                  <a:pt x="947" y="198"/>
                </a:lnTo>
                <a:lnTo>
                  <a:pt x="948" y="199"/>
                </a:lnTo>
                <a:lnTo>
                  <a:pt x="949" y="200"/>
                </a:lnTo>
                <a:lnTo>
                  <a:pt x="951" y="201"/>
                </a:lnTo>
                <a:lnTo>
                  <a:pt x="955" y="204"/>
                </a:lnTo>
                <a:lnTo>
                  <a:pt x="964" y="210"/>
                </a:lnTo>
                <a:lnTo>
                  <a:pt x="981" y="222"/>
                </a:lnTo>
                <a:lnTo>
                  <a:pt x="982" y="223"/>
                </a:lnTo>
                <a:lnTo>
                  <a:pt x="983" y="224"/>
                </a:lnTo>
                <a:lnTo>
                  <a:pt x="985" y="225"/>
                </a:lnTo>
                <a:lnTo>
                  <a:pt x="989" y="228"/>
                </a:lnTo>
                <a:lnTo>
                  <a:pt x="998" y="235"/>
                </a:lnTo>
                <a:lnTo>
                  <a:pt x="1014" y="249"/>
                </a:lnTo>
                <a:lnTo>
                  <a:pt x="1015" y="250"/>
                </a:lnTo>
                <a:lnTo>
                  <a:pt x="1016" y="251"/>
                </a:lnTo>
                <a:lnTo>
                  <a:pt x="1019" y="252"/>
                </a:lnTo>
                <a:lnTo>
                  <a:pt x="1023" y="256"/>
                </a:lnTo>
                <a:lnTo>
                  <a:pt x="1031" y="264"/>
                </a:lnTo>
                <a:lnTo>
                  <a:pt x="1048" y="280"/>
                </a:lnTo>
                <a:lnTo>
                  <a:pt x="1049" y="281"/>
                </a:lnTo>
                <a:lnTo>
                  <a:pt x="1050" y="282"/>
                </a:lnTo>
                <a:lnTo>
                  <a:pt x="1052" y="284"/>
                </a:lnTo>
                <a:lnTo>
                  <a:pt x="1056" y="288"/>
                </a:lnTo>
                <a:lnTo>
                  <a:pt x="1064" y="296"/>
                </a:lnTo>
                <a:lnTo>
                  <a:pt x="1079" y="313"/>
                </a:lnTo>
                <a:lnTo>
                  <a:pt x="1080" y="314"/>
                </a:lnTo>
                <a:lnTo>
                  <a:pt x="1081" y="315"/>
                </a:lnTo>
                <a:lnTo>
                  <a:pt x="1083" y="317"/>
                </a:lnTo>
                <a:lnTo>
                  <a:pt x="1087" y="322"/>
                </a:lnTo>
                <a:lnTo>
                  <a:pt x="1095" y="331"/>
                </a:lnTo>
                <a:lnTo>
                  <a:pt x="1111" y="351"/>
                </a:lnTo>
                <a:lnTo>
                  <a:pt x="1112" y="352"/>
                </a:lnTo>
                <a:lnTo>
                  <a:pt x="1113" y="353"/>
                </a:lnTo>
                <a:lnTo>
                  <a:pt x="1115" y="356"/>
                </a:lnTo>
                <a:lnTo>
                  <a:pt x="1119" y="362"/>
                </a:lnTo>
                <a:lnTo>
                  <a:pt x="1128" y="373"/>
                </a:lnTo>
                <a:lnTo>
                  <a:pt x="1145" y="398"/>
                </a:lnTo>
                <a:lnTo>
                  <a:pt x="1146" y="400"/>
                </a:lnTo>
                <a:lnTo>
                  <a:pt x="1147" y="401"/>
                </a:lnTo>
                <a:lnTo>
                  <a:pt x="1149" y="405"/>
                </a:lnTo>
                <a:lnTo>
                  <a:pt x="1153" y="411"/>
                </a:lnTo>
                <a:lnTo>
                  <a:pt x="1162" y="425"/>
                </a:lnTo>
                <a:lnTo>
                  <a:pt x="1179" y="454"/>
                </a:lnTo>
                <a:lnTo>
                  <a:pt x="1180" y="456"/>
                </a:lnTo>
                <a:lnTo>
                  <a:pt x="1181" y="457"/>
                </a:lnTo>
                <a:lnTo>
                  <a:pt x="1183" y="461"/>
                </a:lnTo>
                <a:lnTo>
                  <a:pt x="1187" y="468"/>
                </a:lnTo>
                <a:lnTo>
                  <a:pt x="1194" y="483"/>
                </a:lnTo>
                <a:lnTo>
                  <a:pt x="1210" y="515"/>
                </a:lnTo>
                <a:lnTo>
                  <a:pt x="1211" y="517"/>
                </a:lnTo>
                <a:lnTo>
                  <a:pt x="1212" y="519"/>
                </a:lnTo>
                <a:lnTo>
                  <a:pt x="1214" y="523"/>
                </a:lnTo>
                <a:lnTo>
                  <a:pt x="1218" y="532"/>
                </a:lnTo>
                <a:lnTo>
                  <a:pt x="1226" y="549"/>
                </a:lnTo>
                <a:lnTo>
                  <a:pt x="1242" y="586"/>
                </a:lnTo>
                <a:lnTo>
                  <a:pt x="1243" y="588"/>
                </a:lnTo>
                <a:lnTo>
                  <a:pt x="1244" y="591"/>
                </a:lnTo>
                <a:lnTo>
                  <a:pt x="1246" y="596"/>
                </a:lnTo>
                <a:lnTo>
                  <a:pt x="1251" y="607"/>
                </a:lnTo>
                <a:lnTo>
                  <a:pt x="1259" y="629"/>
                </a:lnTo>
                <a:lnTo>
                  <a:pt x="1276" y="676"/>
                </a:lnTo>
                <a:lnTo>
                  <a:pt x="1277" y="679"/>
                </a:lnTo>
                <a:lnTo>
                  <a:pt x="1279" y="682"/>
                </a:lnTo>
                <a:lnTo>
                  <a:pt x="1281" y="689"/>
                </a:lnTo>
                <a:lnTo>
                  <a:pt x="1285" y="701"/>
                </a:lnTo>
                <a:lnTo>
                  <a:pt x="1294" y="727"/>
                </a:lnTo>
                <a:lnTo>
                  <a:pt x="1311" y="783"/>
                </a:lnTo>
                <a:lnTo>
                  <a:pt x="1312" y="787"/>
                </a:lnTo>
                <a:lnTo>
                  <a:pt x="1313" y="790"/>
                </a:lnTo>
                <a:lnTo>
                  <a:pt x="1315" y="797"/>
                </a:lnTo>
                <a:lnTo>
                  <a:pt x="1319" y="812"/>
                </a:lnTo>
                <a:lnTo>
                  <a:pt x="1328" y="842"/>
                </a:lnTo>
                <a:lnTo>
                  <a:pt x="1345" y="906"/>
                </a:lnTo>
                <a:lnTo>
                  <a:pt x="1378" y="1049"/>
                </a:lnTo>
                <a:lnTo>
                  <a:pt x="1379" y="1054"/>
                </a:lnTo>
                <a:lnTo>
                  <a:pt x="1380" y="1058"/>
                </a:lnTo>
                <a:lnTo>
                  <a:pt x="1382" y="1067"/>
                </a:lnTo>
                <a:lnTo>
                  <a:pt x="1386" y="1086"/>
                </a:lnTo>
                <a:lnTo>
                  <a:pt x="1394" y="1123"/>
                </a:lnTo>
                <a:lnTo>
                  <a:pt x="1410" y="1201"/>
                </a:lnTo>
                <a:lnTo>
                  <a:pt x="1441" y="1367"/>
                </a:lnTo>
                <a:lnTo>
                  <a:pt x="1442" y="1373"/>
                </a:lnTo>
                <a:lnTo>
                  <a:pt x="1443" y="1378"/>
                </a:lnTo>
                <a:lnTo>
                  <a:pt x="1445" y="1390"/>
                </a:lnTo>
                <a:lnTo>
                  <a:pt x="1450" y="1414"/>
                </a:lnTo>
                <a:lnTo>
                  <a:pt x="1458" y="1461"/>
                </a:lnTo>
                <a:lnTo>
                  <a:pt x="1475" y="1556"/>
                </a:lnTo>
                <a:lnTo>
                  <a:pt x="1476" y="1562"/>
                </a:lnTo>
                <a:lnTo>
                  <a:pt x="1477" y="1568"/>
                </a:lnTo>
                <a:lnTo>
                  <a:pt x="1480" y="1580"/>
                </a:lnTo>
                <a:lnTo>
                  <a:pt x="1484" y="1603"/>
                </a:lnTo>
                <a:lnTo>
                  <a:pt x="1492" y="1650"/>
                </a:lnTo>
                <a:lnTo>
                  <a:pt x="1509" y="1739"/>
                </a:lnTo>
                <a:lnTo>
                  <a:pt x="1510" y="1745"/>
                </a:lnTo>
                <a:lnTo>
                  <a:pt x="1511" y="1750"/>
                </a:lnTo>
                <a:lnTo>
                  <a:pt x="1513" y="1760"/>
                </a:lnTo>
                <a:lnTo>
                  <a:pt x="1517" y="1779"/>
                </a:lnTo>
                <a:lnTo>
                  <a:pt x="1525" y="1817"/>
                </a:lnTo>
                <a:lnTo>
                  <a:pt x="1526" y="1822"/>
                </a:lnTo>
                <a:lnTo>
                  <a:pt x="1527" y="1826"/>
                </a:lnTo>
                <a:lnTo>
                  <a:pt x="1529" y="1835"/>
                </a:lnTo>
                <a:lnTo>
                  <a:pt x="1533" y="1853"/>
                </a:lnTo>
                <a:lnTo>
                  <a:pt x="1541" y="1886"/>
                </a:lnTo>
                <a:lnTo>
                  <a:pt x="1542" y="1890"/>
                </a:lnTo>
                <a:lnTo>
                  <a:pt x="1543" y="1893"/>
                </a:lnTo>
                <a:lnTo>
                  <a:pt x="1545" y="1901"/>
                </a:lnTo>
                <a:lnTo>
                  <a:pt x="1549" y="1916"/>
                </a:lnTo>
                <a:lnTo>
                  <a:pt x="1550" y="1919"/>
                </a:lnTo>
                <a:lnTo>
                  <a:pt x="1551" y="1923"/>
                </a:lnTo>
                <a:lnTo>
                  <a:pt x="1553" y="1930"/>
                </a:lnTo>
                <a:lnTo>
                  <a:pt x="1557" y="1943"/>
                </a:lnTo>
                <a:lnTo>
                  <a:pt x="1558" y="1946"/>
                </a:lnTo>
                <a:lnTo>
                  <a:pt x="1559" y="1949"/>
                </a:lnTo>
                <a:lnTo>
                  <a:pt x="1561" y="1955"/>
                </a:lnTo>
                <a:lnTo>
                  <a:pt x="1565" y="1966"/>
                </a:lnTo>
                <a:lnTo>
                  <a:pt x="1566" y="1969"/>
                </a:lnTo>
                <a:lnTo>
                  <a:pt x="1567" y="1971"/>
                </a:lnTo>
                <a:lnTo>
                  <a:pt x="1569" y="1976"/>
                </a:lnTo>
                <a:lnTo>
                  <a:pt x="1573" y="1986"/>
                </a:lnTo>
                <a:lnTo>
                  <a:pt x="1574" y="1988"/>
                </a:lnTo>
                <a:lnTo>
                  <a:pt x="1575" y="1990"/>
                </a:lnTo>
                <a:lnTo>
                  <a:pt x="1577" y="1994"/>
                </a:lnTo>
                <a:lnTo>
                  <a:pt x="1578" y="1996"/>
                </a:lnTo>
                <a:lnTo>
                  <a:pt x="1579" y="1997"/>
                </a:lnTo>
                <a:lnTo>
                  <a:pt x="1581" y="2001"/>
                </a:lnTo>
                <a:lnTo>
                  <a:pt x="1582" y="2002"/>
                </a:lnTo>
                <a:lnTo>
                  <a:pt x="1583" y="2004"/>
                </a:lnTo>
                <a:lnTo>
                  <a:pt x="1585" y="2007"/>
                </a:lnTo>
                <a:lnTo>
                  <a:pt x="1586" y="2008"/>
                </a:lnTo>
                <a:lnTo>
                  <a:pt x="1587" y="2009"/>
                </a:lnTo>
                <a:lnTo>
                  <a:pt x="1589" y="2012"/>
                </a:lnTo>
                <a:lnTo>
                  <a:pt x="1590" y="2013"/>
                </a:lnTo>
                <a:lnTo>
                  <a:pt x="1591" y="2014"/>
                </a:lnTo>
                <a:lnTo>
                  <a:pt x="1592" y="2015"/>
                </a:lnTo>
                <a:lnTo>
                  <a:pt x="1593" y="2016"/>
                </a:lnTo>
                <a:lnTo>
                  <a:pt x="1594" y="2017"/>
                </a:lnTo>
                <a:lnTo>
                  <a:pt x="1595" y="2017"/>
                </a:lnTo>
                <a:lnTo>
                  <a:pt x="1596" y="2018"/>
                </a:lnTo>
                <a:lnTo>
                  <a:pt x="1597" y="2019"/>
                </a:lnTo>
                <a:lnTo>
                  <a:pt x="1598" y="2019"/>
                </a:lnTo>
                <a:lnTo>
                  <a:pt x="1599" y="2020"/>
                </a:lnTo>
                <a:lnTo>
                  <a:pt x="1600" y="2020"/>
                </a:lnTo>
                <a:lnTo>
                  <a:pt x="1601" y="2021"/>
                </a:lnTo>
                <a:lnTo>
                  <a:pt x="1601" y="2021"/>
                </a:lnTo>
                <a:lnTo>
                  <a:pt x="1602" y="2021"/>
                </a:lnTo>
                <a:lnTo>
                  <a:pt x="1603" y="2021"/>
                </a:lnTo>
                <a:lnTo>
                  <a:pt x="1604" y="2021"/>
                </a:lnTo>
                <a:lnTo>
                  <a:pt x="1605" y="2021"/>
                </a:lnTo>
                <a:lnTo>
                  <a:pt x="1606" y="2021"/>
                </a:lnTo>
                <a:lnTo>
                  <a:pt x="1607" y="2021"/>
                </a:lnTo>
                <a:lnTo>
                  <a:pt x="1608" y="2021"/>
                </a:lnTo>
                <a:lnTo>
                  <a:pt x="1609" y="2021"/>
                </a:lnTo>
                <a:lnTo>
                  <a:pt x="1610" y="2020"/>
                </a:lnTo>
                <a:lnTo>
                  <a:pt x="1611" y="2020"/>
                </a:lnTo>
                <a:lnTo>
                  <a:pt x="1612" y="2020"/>
                </a:lnTo>
                <a:lnTo>
                  <a:pt x="1613" y="2019"/>
                </a:lnTo>
                <a:lnTo>
                  <a:pt x="1614" y="2018"/>
                </a:lnTo>
                <a:lnTo>
                  <a:pt x="1615" y="2018"/>
                </a:lnTo>
                <a:lnTo>
                  <a:pt x="1616" y="2017"/>
                </a:lnTo>
                <a:lnTo>
                  <a:pt x="1617" y="2016"/>
                </a:lnTo>
                <a:lnTo>
                  <a:pt x="1618" y="2015"/>
                </a:lnTo>
                <a:lnTo>
                  <a:pt x="1620" y="2013"/>
                </a:lnTo>
                <a:lnTo>
                  <a:pt x="1621" y="2012"/>
                </a:lnTo>
                <a:lnTo>
                  <a:pt x="1622" y="2011"/>
                </a:lnTo>
                <a:lnTo>
                  <a:pt x="1624" y="2009"/>
                </a:lnTo>
                <a:lnTo>
                  <a:pt x="1625" y="2008"/>
                </a:lnTo>
                <a:lnTo>
                  <a:pt x="1626" y="2006"/>
                </a:lnTo>
                <a:lnTo>
                  <a:pt x="1628" y="2003"/>
                </a:lnTo>
                <a:lnTo>
                  <a:pt x="1629" y="2002"/>
                </a:lnTo>
                <a:lnTo>
                  <a:pt x="1630" y="2000"/>
                </a:lnTo>
                <a:lnTo>
                  <a:pt x="1632" y="1996"/>
                </a:lnTo>
                <a:lnTo>
                  <a:pt x="1636" y="1989"/>
                </a:lnTo>
                <a:lnTo>
                  <a:pt x="1637" y="1986"/>
                </a:lnTo>
                <a:lnTo>
                  <a:pt x="1638" y="1984"/>
                </a:lnTo>
                <a:lnTo>
                  <a:pt x="1640" y="1979"/>
                </a:lnTo>
                <a:lnTo>
                  <a:pt x="1644" y="1969"/>
                </a:lnTo>
                <a:lnTo>
                  <a:pt x="1645" y="1966"/>
                </a:lnTo>
                <a:lnTo>
                  <a:pt x="1646" y="1963"/>
                </a:lnTo>
                <a:lnTo>
                  <a:pt x="1648" y="1957"/>
                </a:lnTo>
                <a:lnTo>
                  <a:pt x="1653" y="1944"/>
                </a:lnTo>
                <a:lnTo>
                  <a:pt x="1654" y="1941"/>
                </a:lnTo>
                <a:lnTo>
                  <a:pt x="1655" y="1937"/>
                </a:lnTo>
                <a:lnTo>
                  <a:pt x="1657" y="1930"/>
                </a:lnTo>
                <a:lnTo>
                  <a:pt x="1661" y="1916"/>
                </a:lnTo>
                <a:lnTo>
                  <a:pt x="1670" y="1883"/>
                </a:lnTo>
                <a:lnTo>
                  <a:pt x="1671" y="1879"/>
                </a:lnTo>
                <a:lnTo>
                  <a:pt x="1672" y="1875"/>
                </a:lnTo>
                <a:lnTo>
                  <a:pt x="1674" y="1866"/>
                </a:lnTo>
                <a:lnTo>
                  <a:pt x="1678" y="1848"/>
                </a:lnTo>
                <a:lnTo>
                  <a:pt x="1686" y="1810"/>
                </a:lnTo>
                <a:lnTo>
                  <a:pt x="1703" y="1726"/>
                </a:lnTo>
                <a:lnTo>
                  <a:pt x="1704" y="1721"/>
                </a:lnTo>
                <a:lnTo>
                  <a:pt x="1705" y="1716"/>
                </a:lnTo>
                <a:lnTo>
                  <a:pt x="1707" y="1706"/>
                </a:lnTo>
                <a:lnTo>
                  <a:pt x="1711" y="1685"/>
                </a:lnTo>
                <a:lnTo>
                  <a:pt x="1719" y="1642"/>
                </a:lnTo>
                <a:lnTo>
                  <a:pt x="1735" y="1555"/>
                </a:lnTo>
                <a:lnTo>
                  <a:pt x="1767" y="1380"/>
                </a:lnTo>
                <a:lnTo>
                  <a:pt x="1768" y="1374"/>
                </a:lnTo>
                <a:lnTo>
                  <a:pt x="1769" y="1368"/>
                </a:lnTo>
                <a:lnTo>
                  <a:pt x="1771" y="1357"/>
                </a:lnTo>
                <a:lnTo>
                  <a:pt x="1775" y="1333"/>
                </a:lnTo>
                <a:lnTo>
                  <a:pt x="1784" y="1287"/>
                </a:lnTo>
                <a:lnTo>
                  <a:pt x="1801" y="1199"/>
                </a:lnTo>
                <a:lnTo>
                  <a:pt x="1802" y="1193"/>
                </a:lnTo>
                <a:lnTo>
                  <a:pt x="1803" y="1188"/>
                </a:lnTo>
                <a:lnTo>
                  <a:pt x="1805" y="1177"/>
                </a:lnTo>
                <a:lnTo>
                  <a:pt x="1810" y="1156"/>
                </a:lnTo>
                <a:lnTo>
                  <a:pt x="1818" y="1114"/>
                </a:lnTo>
                <a:lnTo>
                  <a:pt x="1835" y="1035"/>
                </a:lnTo>
                <a:lnTo>
                  <a:pt x="1836" y="1030"/>
                </a:lnTo>
                <a:lnTo>
                  <a:pt x="1837" y="1026"/>
                </a:lnTo>
                <a:lnTo>
                  <a:pt x="1839" y="1016"/>
                </a:lnTo>
                <a:lnTo>
                  <a:pt x="1844" y="998"/>
                </a:lnTo>
                <a:lnTo>
                  <a:pt x="1852" y="962"/>
                </a:lnTo>
                <a:lnTo>
                  <a:pt x="1869" y="894"/>
                </a:lnTo>
                <a:lnTo>
                  <a:pt x="1870" y="890"/>
                </a:lnTo>
                <a:lnTo>
                  <a:pt x="1871" y="886"/>
                </a:lnTo>
                <a:lnTo>
                  <a:pt x="1873" y="878"/>
                </a:lnTo>
                <a:lnTo>
                  <a:pt x="1877" y="862"/>
                </a:lnTo>
                <a:lnTo>
                  <a:pt x="1886" y="831"/>
                </a:lnTo>
                <a:lnTo>
                  <a:pt x="1903" y="773"/>
                </a:lnTo>
                <a:lnTo>
                  <a:pt x="1903" y="770"/>
                </a:lnTo>
                <a:lnTo>
                  <a:pt x="1904" y="766"/>
                </a:lnTo>
                <a:lnTo>
                  <a:pt x="1906" y="760"/>
                </a:lnTo>
                <a:lnTo>
                  <a:pt x="1910" y="747"/>
                </a:lnTo>
                <a:lnTo>
                  <a:pt x="1918" y="723"/>
                </a:lnTo>
                <a:lnTo>
                  <a:pt x="1934" y="676"/>
                </a:lnTo>
                <a:lnTo>
                  <a:pt x="1935" y="673"/>
                </a:lnTo>
                <a:lnTo>
                  <a:pt x="1936" y="671"/>
                </a:lnTo>
                <a:lnTo>
                  <a:pt x="1938" y="665"/>
                </a:lnTo>
                <a:lnTo>
                  <a:pt x="1942" y="654"/>
                </a:lnTo>
                <a:lnTo>
                  <a:pt x="1950" y="633"/>
                </a:lnTo>
                <a:lnTo>
                  <a:pt x="1965" y="593"/>
                </a:lnTo>
                <a:lnTo>
                  <a:pt x="1966" y="590"/>
                </a:lnTo>
                <a:lnTo>
                  <a:pt x="1967" y="588"/>
                </a:lnTo>
                <a:lnTo>
                  <a:pt x="1970" y="583"/>
                </a:lnTo>
                <a:lnTo>
                  <a:pt x="1974" y="573"/>
                </a:lnTo>
                <a:lnTo>
                  <a:pt x="1982" y="553"/>
                </a:lnTo>
                <a:lnTo>
                  <a:pt x="1999" y="516"/>
                </a:lnTo>
                <a:lnTo>
                  <a:pt x="2000" y="514"/>
                </a:lnTo>
                <a:lnTo>
                  <a:pt x="2001" y="512"/>
                </a:lnTo>
                <a:lnTo>
                  <a:pt x="2004" y="507"/>
                </a:lnTo>
                <a:lnTo>
                  <a:pt x="2008" y="499"/>
                </a:lnTo>
                <a:lnTo>
                  <a:pt x="2016" y="482"/>
                </a:lnTo>
                <a:lnTo>
                  <a:pt x="2033" y="451"/>
                </a:lnTo>
                <a:lnTo>
                  <a:pt x="2034" y="449"/>
                </a:lnTo>
                <a:lnTo>
                  <a:pt x="2035" y="447"/>
                </a:lnTo>
                <a:lnTo>
                  <a:pt x="2037" y="444"/>
                </a:lnTo>
                <a:lnTo>
                  <a:pt x="2041" y="437"/>
                </a:lnTo>
                <a:lnTo>
                  <a:pt x="2049" y="424"/>
                </a:lnTo>
                <a:lnTo>
                  <a:pt x="2065" y="399"/>
                </a:lnTo>
                <a:lnTo>
                  <a:pt x="2066" y="397"/>
                </a:lnTo>
                <a:lnTo>
                  <a:pt x="2067" y="396"/>
                </a:lnTo>
                <a:lnTo>
                  <a:pt x="2069" y="393"/>
                </a:lnTo>
                <a:lnTo>
                  <a:pt x="2073" y="387"/>
                </a:lnTo>
                <a:lnTo>
                  <a:pt x="2081" y="376"/>
                </a:lnTo>
                <a:lnTo>
                  <a:pt x="2097" y="354"/>
                </a:lnTo>
                <a:lnTo>
                  <a:pt x="2098" y="353"/>
                </a:lnTo>
                <a:lnTo>
                  <a:pt x="2099" y="352"/>
                </a:lnTo>
                <a:lnTo>
                  <a:pt x="2101" y="349"/>
                </a:lnTo>
                <a:lnTo>
                  <a:pt x="2105" y="344"/>
                </a:lnTo>
                <a:lnTo>
                  <a:pt x="2112" y="334"/>
                </a:lnTo>
                <a:lnTo>
                  <a:pt x="2128" y="316"/>
                </a:lnTo>
                <a:lnTo>
                  <a:pt x="2129" y="315"/>
                </a:lnTo>
                <a:lnTo>
                  <a:pt x="2130" y="314"/>
                </a:lnTo>
                <a:lnTo>
                  <a:pt x="2132" y="312"/>
                </a:lnTo>
                <a:lnTo>
                  <a:pt x="2136" y="307"/>
                </a:lnTo>
                <a:lnTo>
                  <a:pt x="2144" y="299"/>
                </a:lnTo>
                <a:lnTo>
                  <a:pt x="2159" y="283"/>
                </a:lnTo>
                <a:lnTo>
                  <a:pt x="2160" y="282"/>
                </a:lnTo>
                <a:lnTo>
                  <a:pt x="2161" y="281"/>
                </a:lnTo>
                <a:lnTo>
                  <a:pt x="2163" y="279"/>
                </a:lnTo>
                <a:lnTo>
                  <a:pt x="2168" y="274"/>
                </a:lnTo>
                <a:lnTo>
                  <a:pt x="2176" y="267"/>
                </a:lnTo>
                <a:lnTo>
                  <a:pt x="2193" y="251"/>
                </a:lnTo>
                <a:lnTo>
                  <a:pt x="2194" y="250"/>
                </a:lnTo>
                <a:lnTo>
                  <a:pt x="2195" y="250"/>
                </a:lnTo>
                <a:lnTo>
                  <a:pt x="2197" y="248"/>
                </a:lnTo>
                <a:lnTo>
                  <a:pt x="2201" y="244"/>
                </a:lnTo>
                <a:lnTo>
                  <a:pt x="2210" y="237"/>
                </a:lnTo>
                <a:lnTo>
                  <a:pt x="2227" y="224"/>
                </a:lnTo>
                <a:lnTo>
                  <a:pt x="2228" y="223"/>
                </a:lnTo>
                <a:lnTo>
                  <a:pt x="2229" y="223"/>
                </a:lnTo>
                <a:lnTo>
                  <a:pt x="2231" y="221"/>
                </a:lnTo>
                <a:lnTo>
                  <a:pt x="2235" y="218"/>
                </a:lnTo>
                <a:lnTo>
                  <a:pt x="2243" y="213"/>
                </a:lnTo>
                <a:lnTo>
                  <a:pt x="2258" y="202"/>
                </a:lnTo>
                <a:lnTo>
                  <a:pt x="2259" y="201"/>
                </a:lnTo>
                <a:lnTo>
                  <a:pt x="2260" y="200"/>
                </a:lnTo>
                <a:lnTo>
                  <a:pt x="2262" y="199"/>
                </a:lnTo>
                <a:lnTo>
                  <a:pt x="2266" y="197"/>
                </a:lnTo>
                <a:lnTo>
                  <a:pt x="2274" y="191"/>
                </a:lnTo>
                <a:lnTo>
                  <a:pt x="2290" y="182"/>
                </a:lnTo>
                <a:lnTo>
                  <a:pt x="2291" y="181"/>
                </a:lnTo>
                <a:lnTo>
                  <a:pt x="2292" y="181"/>
                </a:lnTo>
                <a:lnTo>
                  <a:pt x="2294" y="179"/>
                </a:lnTo>
                <a:lnTo>
                  <a:pt x="2298" y="177"/>
                </a:lnTo>
                <a:lnTo>
                  <a:pt x="2307" y="172"/>
                </a:lnTo>
                <a:lnTo>
                  <a:pt x="2324" y="163"/>
                </a:lnTo>
                <a:lnTo>
                  <a:pt x="2358" y="146"/>
                </a:lnTo>
                <a:lnTo>
                  <a:pt x="2359" y="146"/>
                </a:lnTo>
                <a:lnTo>
                  <a:pt x="2360" y="145"/>
                </a:lnTo>
                <a:lnTo>
                  <a:pt x="2362" y="144"/>
                </a:lnTo>
                <a:lnTo>
                  <a:pt x="2366" y="142"/>
                </a:lnTo>
                <a:lnTo>
                  <a:pt x="2374" y="139"/>
                </a:lnTo>
                <a:lnTo>
                  <a:pt x="2390" y="132"/>
                </a:lnTo>
                <a:lnTo>
                  <a:pt x="2422" y="120"/>
                </a:lnTo>
                <a:lnTo>
                  <a:pt x="2423" y="119"/>
                </a:lnTo>
                <a:lnTo>
                  <a:pt x="2424" y="119"/>
                </a:lnTo>
                <a:lnTo>
                  <a:pt x="2426" y="118"/>
                </a:lnTo>
                <a:lnTo>
                  <a:pt x="2430" y="117"/>
                </a:lnTo>
                <a:lnTo>
                  <a:pt x="2438" y="114"/>
                </a:lnTo>
                <a:lnTo>
                  <a:pt x="2453" y="109"/>
                </a:lnTo>
                <a:lnTo>
                  <a:pt x="2485" y="99"/>
                </a:lnTo>
                <a:lnTo>
                  <a:pt x="2486" y="98"/>
                </a:lnTo>
                <a:lnTo>
                  <a:pt x="2487" y="98"/>
                </a:lnTo>
                <a:lnTo>
                  <a:pt x="2489" y="97"/>
                </a:lnTo>
                <a:lnTo>
                  <a:pt x="2493" y="96"/>
                </a:lnTo>
                <a:lnTo>
                  <a:pt x="2502" y="93"/>
                </a:lnTo>
                <a:lnTo>
                  <a:pt x="2519" y="89"/>
                </a:lnTo>
                <a:lnTo>
                  <a:pt x="2553" y="80"/>
                </a:lnTo>
                <a:lnTo>
                  <a:pt x="2554" y="80"/>
                </a:lnTo>
                <a:lnTo>
                  <a:pt x="2555" y="79"/>
                </a:lnTo>
                <a:lnTo>
                  <a:pt x="2556" y="79"/>
                </a:lnTo>
                <a:lnTo>
                  <a:pt x="2560" y="78"/>
                </a:lnTo>
                <a:lnTo>
                  <a:pt x="2568" y="76"/>
                </a:lnTo>
                <a:lnTo>
                  <a:pt x="2584" y="72"/>
                </a:lnTo>
                <a:lnTo>
                  <a:pt x="2616" y="65"/>
                </a:lnTo>
                <a:lnTo>
                  <a:pt x="2617" y="65"/>
                </a:lnTo>
                <a:lnTo>
                  <a:pt x="2618" y="65"/>
                </a:lnTo>
                <a:lnTo>
                  <a:pt x="2620" y="64"/>
                </a:lnTo>
                <a:lnTo>
                  <a:pt x="2624" y="64"/>
                </a:lnTo>
                <a:lnTo>
                  <a:pt x="2633" y="62"/>
                </a:lnTo>
                <a:lnTo>
                  <a:pt x="2650" y="59"/>
                </a:lnTo>
                <a:lnTo>
                  <a:pt x="2685" y="52"/>
                </a:lnTo>
                <a:lnTo>
                  <a:pt x="2686" y="52"/>
                </a:lnTo>
                <a:lnTo>
                  <a:pt x="2687" y="52"/>
                </a:lnTo>
                <a:lnTo>
                  <a:pt x="2689" y="52"/>
                </a:lnTo>
                <a:lnTo>
                  <a:pt x="2693" y="51"/>
                </a:lnTo>
                <a:lnTo>
                  <a:pt x="2701" y="50"/>
                </a:lnTo>
                <a:lnTo>
                  <a:pt x="2718" y="47"/>
                </a:lnTo>
                <a:lnTo>
                  <a:pt x="2752" y="42"/>
                </a:lnTo>
                <a:lnTo>
                  <a:pt x="2815" y="33"/>
                </a:lnTo>
                <a:lnTo>
                  <a:pt x="2883" y="25"/>
                </a:lnTo>
                <a:lnTo>
                  <a:pt x="2947" y="19"/>
                </a:lnTo>
                <a:lnTo>
                  <a:pt x="3009" y="13"/>
                </a:lnTo>
                <a:lnTo>
                  <a:pt x="3077" y="8"/>
                </a:lnTo>
                <a:lnTo>
                  <a:pt x="3140" y="4"/>
                </a:lnTo>
                <a:lnTo>
                  <a:pt x="3141" y="4"/>
                </a:lnTo>
                <a:lnTo>
                  <a:pt x="3142" y="4"/>
                </a:lnTo>
                <a:lnTo>
                  <a:pt x="3144" y="4"/>
                </a:lnTo>
                <a:lnTo>
                  <a:pt x="3149" y="3"/>
                </a:lnTo>
                <a:lnTo>
                  <a:pt x="3158" y="3"/>
                </a:lnTo>
                <a:lnTo>
                  <a:pt x="3175" y="2"/>
                </a:lnTo>
                <a:lnTo>
                  <a:pt x="3176" y="2"/>
                </a:lnTo>
                <a:lnTo>
                  <a:pt x="3177" y="2"/>
                </a:lnTo>
                <a:lnTo>
                  <a:pt x="3180" y="2"/>
                </a:lnTo>
                <a:lnTo>
                  <a:pt x="3184" y="1"/>
                </a:lnTo>
                <a:lnTo>
                  <a:pt x="3193" y="1"/>
                </a:lnTo>
                <a:lnTo>
                  <a:pt x="3194" y="1"/>
                </a:lnTo>
                <a:lnTo>
                  <a:pt x="3195" y="1"/>
                </a:lnTo>
                <a:lnTo>
                  <a:pt x="3197" y="1"/>
                </a:lnTo>
                <a:lnTo>
                  <a:pt x="3202" y="0"/>
                </a:lnTo>
                <a:lnTo>
                  <a:pt x="3203" y="0"/>
                </a:lnTo>
                <a:lnTo>
                  <a:pt x="3204" y="0"/>
                </a:lnTo>
                <a:lnTo>
                  <a:pt x="3206" y="0"/>
                </a:lnTo>
                <a:lnTo>
                  <a:pt x="3207" y="0"/>
                </a:lnTo>
                <a:lnTo>
                  <a:pt x="3208" y="0"/>
                </a:lnTo>
                <a:lnTo>
                  <a:pt x="3209" y="0"/>
                </a:lnTo>
                <a:lnTo>
                  <a:pt x="3210" y="0"/>
                </a:lnTo>
              </a:path>
            </a:pathLst>
          </a:custGeom>
          <a:noFill/>
          <a:ln w="23813" cap="sq">
            <a:solidFill>
              <a:srgbClr val="3F3D9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dirty="0"/>
          </a:p>
        </p:txBody>
      </p:sp>
      <p:cxnSp>
        <p:nvCxnSpPr>
          <p:cNvPr id="8" name="Straight Connector 7">
            <a:extLst>
              <a:ext uri="{FF2B5EF4-FFF2-40B4-BE49-F238E27FC236}">
                <a16:creationId xmlns:a16="http://schemas.microsoft.com/office/drawing/2014/main" id="{8AC5CD4D-E2C8-4903-8C36-2E167FA8F795}"/>
              </a:ext>
            </a:extLst>
          </p:cNvPr>
          <p:cNvCxnSpPr>
            <a:cxnSpLocks/>
            <a:stCxn id="7" idx="19"/>
          </p:cNvCxnSpPr>
          <p:nvPr/>
        </p:nvCxnSpPr>
        <p:spPr>
          <a:xfrm>
            <a:off x="8463110" y="3074610"/>
            <a:ext cx="0" cy="10625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60B9E81-628B-6737-44FE-8D24D50F36B2}"/>
              </a:ext>
            </a:extLst>
          </p:cNvPr>
          <p:cNvCxnSpPr>
            <a:cxnSpLocks/>
          </p:cNvCxnSpPr>
          <p:nvPr/>
        </p:nvCxnSpPr>
        <p:spPr>
          <a:xfrm>
            <a:off x="8463110" y="3074610"/>
            <a:ext cx="1648361"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EBA30F3-07C9-F635-B9AB-A46EAB13AEFC}"/>
              </a:ext>
            </a:extLst>
          </p:cNvPr>
          <p:cNvCxnSpPr/>
          <p:nvPr/>
        </p:nvCxnSpPr>
        <p:spPr>
          <a:xfrm>
            <a:off x="7019021" y="4137130"/>
            <a:ext cx="3695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768FEF1-096A-4463-06BA-246887074F21}"/>
              </a:ext>
            </a:extLst>
          </p:cNvPr>
          <p:cNvCxnSpPr>
            <a:cxnSpLocks/>
          </p:cNvCxnSpPr>
          <p:nvPr/>
        </p:nvCxnSpPr>
        <p:spPr>
          <a:xfrm flipV="1">
            <a:off x="7019021" y="2041630"/>
            <a:ext cx="0" cy="20955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92A911C-76B8-B657-B5AA-C2746717299E}"/>
              </a:ext>
            </a:extLst>
          </p:cNvPr>
          <p:cNvSpPr txBox="1"/>
          <p:nvPr/>
        </p:nvSpPr>
        <p:spPr>
          <a:xfrm>
            <a:off x="6728690" y="5023988"/>
            <a:ext cx="4168696" cy="646331"/>
          </a:xfrm>
          <a:prstGeom prst="rect">
            <a:avLst/>
          </a:prstGeom>
          <a:noFill/>
        </p:spPr>
        <p:txBody>
          <a:bodyPr wrap="square" rtlCol="0">
            <a:spAutoFit/>
          </a:bodyPr>
          <a:lstStyle/>
          <a:p>
            <a:pPr algn="ctr"/>
            <a:r>
              <a:rPr lang="en-AU" dirty="0"/>
              <a:t>Measured photodetector intensity </a:t>
            </a:r>
            <a:br>
              <a:rPr lang="en-AU" dirty="0"/>
            </a:br>
            <a:r>
              <a:rPr lang="en-AU" dirty="0"/>
              <a:t>→ resonator position </a:t>
            </a:r>
          </a:p>
        </p:txBody>
      </p:sp>
      <p:sp>
        <p:nvSpPr>
          <p:cNvPr id="13" name="TextBox 12">
            <a:extLst>
              <a:ext uri="{FF2B5EF4-FFF2-40B4-BE49-F238E27FC236}">
                <a16:creationId xmlns:a16="http://schemas.microsoft.com/office/drawing/2014/main" id="{BE670ACE-0A0E-ADF1-F19D-1965B8FFF61F}"/>
              </a:ext>
            </a:extLst>
          </p:cNvPr>
          <p:cNvSpPr txBox="1"/>
          <p:nvPr/>
        </p:nvSpPr>
        <p:spPr>
          <a:xfrm>
            <a:off x="8323188" y="4065932"/>
            <a:ext cx="356188" cy="369332"/>
          </a:xfrm>
          <a:prstGeom prst="rect">
            <a:avLst/>
          </a:prstGeom>
          <a:noFill/>
        </p:spPr>
        <p:txBody>
          <a:bodyPr wrap="none" rtlCol="0">
            <a:spAutoFit/>
          </a:bodyPr>
          <a:lstStyle/>
          <a:p>
            <a:r>
              <a:rPr lang="el-GR" dirty="0"/>
              <a:t>λ</a:t>
            </a:r>
            <a:r>
              <a:rPr lang="en-AU" baseline="-25000" dirty="0"/>
              <a:t>L</a:t>
            </a:r>
          </a:p>
        </p:txBody>
      </p:sp>
      <p:sp>
        <p:nvSpPr>
          <p:cNvPr id="14" name="TextBox 13">
            <a:extLst>
              <a:ext uri="{FF2B5EF4-FFF2-40B4-BE49-F238E27FC236}">
                <a16:creationId xmlns:a16="http://schemas.microsoft.com/office/drawing/2014/main" id="{9D1878C3-FD0C-E5FF-EABF-CECB983D630A}"/>
              </a:ext>
            </a:extLst>
          </p:cNvPr>
          <p:cNvSpPr txBox="1"/>
          <p:nvPr/>
        </p:nvSpPr>
        <p:spPr>
          <a:xfrm>
            <a:off x="9159291" y="4207316"/>
            <a:ext cx="893130" cy="276999"/>
          </a:xfrm>
          <a:prstGeom prst="rect">
            <a:avLst/>
          </a:prstGeom>
          <a:noFill/>
        </p:spPr>
        <p:txBody>
          <a:bodyPr wrap="none" rtlCol="0">
            <a:spAutoFit/>
          </a:bodyPr>
          <a:lstStyle/>
          <a:p>
            <a:r>
              <a:rPr lang="en-AU" sz="1200" b="1" dirty="0"/>
              <a:t>Wavelength</a:t>
            </a:r>
            <a:endParaRPr lang="en-AU" b="1" dirty="0"/>
          </a:p>
        </p:txBody>
      </p:sp>
      <p:sp>
        <p:nvSpPr>
          <p:cNvPr id="15" name="TextBox 14">
            <a:extLst>
              <a:ext uri="{FF2B5EF4-FFF2-40B4-BE49-F238E27FC236}">
                <a16:creationId xmlns:a16="http://schemas.microsoft.com/office/drawing/2014/main" id="{7F326CF3-FD5E-12A3-9BCA-36E87BD9CBC8}"/>
              </a:ext>
            </a:extLst>
          </p:cNvPr>
          <p:cNvSpPr txBox="1"/>
          <p:nvPr/>
        </p:nvSpPr>
        <p:spPr>
          <a:xfrm rot="16200000">
            <a:off x="5966282" y="2860798"/>
            <a:ext cx="1658018" cy="276999"/>
          </a:xfrm>
          <a:prstGeom prst="rect">
            <a:avLst/>
          </a:prstGeom>
          <a:noFill/>
        </p:spPr>
        <p:txBody>
          <a:bodyPr wrap="none" rtlCol="0">
            <a:spAutoFit/>
          </a:bodyPr>
          <a:lstStyle/>
          <a:p>
            <a:r>
              <a:rPr lang="en-AU" sz="1200" b="1" dirty="0"/>
              <a:t>Normalized transmission</a:t>
            </a:r>
            <a:endParaRPr lang="en-AU" b="1" dirty="0"/>
          </a:p>
        </p:txBody>
      </p:sp>
      <p:pic>
        <p:nvPicPr>
          <p:cNvPr id="16" name="Picture 15">
            <a:extLst>
              <a:ext uri="{FF2B5EF4-FFF2-40B4-BE49-F238E27FC236}">
                <a16:creationId xmlns:a16="http://schemas.microsoft.com/office/drawing/2014/main" id="{7BF85F5F-7F41-C998-AD12-D955BAF1E131}"/>
              </a:ext>
            </a:extLst>
          </p:cNvPr>
          <p:cNvPicPr>
            <a:picLocks noChangeAspect="1"/>
          </p:cNvPicPr>
          <p:nvPr/>
        </p:nvPicPr>
        <p:blipFill>
          <a:blip r:embed="rId2"/>
          <a:stretch>
            <a:fillRect/>
          </a:stretch>
        </p:blipFill>
        <p:spPr>
          <a:xfrm>
            <a:off x="294794" y="1722543"/>
            <a:ext cx="6244312" cy="3783012"/>
          </a:xfrm>
          <a:prstGeom prst="rect">
            <a:avLst/>
          </a:prstGeom>
        </p:spPr>
      </p:pic>
      <p:sp>
        <p:nvSpPr>
          <p:cNvPr id="19" name="TextBox 18">
            <a:extLst>
              <a:ext uri="{FF2B5EF4-FFF2-40B4-BE49-F238E27FC236}">
                <a16:creationId xmlns:a16="http://schemas.microsoft.com/office/drawing/2014/main" id="{4D860A9A-5F9C-8468-1970-BD9C8CD82A8A}"/>
              </a:ext>
            </a:extLst>
          </p:cNvPr>
          <p:cNvSpPr txBox="1"/>
          <p:nvPr/>
        </p:nvSpPr>
        <p:spPr>
          <a:xfrm>
            <a:off x="369736" y="5805565"/>
            <a:ext cx="6094428" cy="523220"/>
          </a:xfrm>
          <a:prstGeom prst="rect">
            <a:avLst/>
          </a:prstGeom>
          <a:noFill/>
        </p:spPr>
        <p:txBody>
          <a:bodyPr wrap="square">
            <a:spAutoFit/>
          </a:bodyPr>
          <a:lstStyle/>
          <a:p>
            <a:r>
              <a:rPr lang="en-AU" sz="1400" dirty="0">
                <a:effectLst/>
              </a:rPr>
              <a:t>T. J. </a:t>
            </a:r>
            <a:r>
              <a:rPr lang="en-AU" sz="1400" dirty="0" err="1">
                <a:effectLst/>
              </a:rPr>
              <a:t>Kippenberg</a:t>
            </a:r>
            <a:r>
              <a:rPr lang="en-AU" sz="1400" dirty="0">
                <a:effectLst/>
              </a:rPr>
              <a:t> and K. J. Vahala, </a:t>
            </a:r>
            <a:r>
              <a:rPr lang="en-AU" sz="1400" i="1" dirty="0">
                <a:effectLst/>
              </a:rPr>
              <a:t>Cavity Optomechanics: Back-Action at the Mesoscale</a:t>
            </a:r>
            <a:r>
              <a:rPr lang="en-AU" sz="1400" dirty="0">
                <a:effectLst/>
              </a:rPr>
              <a:t>, Science </a:t>
            </a:r>
            <a:r>
              <a:rPr lang="en-AU" sz="1400" b="1" dirty="0">
                <a:effectLst/>
              </a:rPr>
              <a:t>321</a:t>
            </a:r>
            <a:r>
              <a:rPr lang="en-AU" sz="1400" dirty="0">
                <a:effectLst/>
              </a:rPr>
              <a:t>, 1172 (2008).</a:t>
            </a:r>
          </a:p>
        </p:txBody>
      </p:sp>
    </p:spTree>
    <p:extLst>
      <p:ext uri="{BB962C8B-B14F-4D97-AF65-F5344CB8AC3E}">
        <p14:creationId xmlns:p14="http://schemas.microsoft.com/office/powerpoint/2010/main" val="307659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284C27-D71A-41D1-BDA4-0A3B0EBB2961}"/>
              </a:ext>
            </a:extLst>
          </p:cNvPr>
          <p:cNvSpPr>
            <a:spLocks noGrp="1"/>
          </p:cNvSpPr>
          <p:nvPr>
            <p:ph type="title"/>
          </p:nvPr>
        </p:nvSpPr>
        <p:spPr/>
        <p:txBody>
          <a:bodyPr/>
          <a:lstStyle/>
          <a:p>
            <a:r>
              <a:rPr lang="en-AU" dirty="0"/>
              <a:t>Standard quantum limit (SQL)</a:t>
            </a:r>
          </a:p>
        </p:txBody>
      </p:sp>
      <p:sp>
        <p:nvSpPr>
          <p:cNvPr id="5" name="Footer Placeholder 4">
            <a:extLst>
              <a:ext uri="{FF2B5EF4-FFF2-40B4-BE49-F238E27FC236}">
                <a16:creationId xmlns:a16="http://schemas.microsoft.com/office/drawing/2014/main" id="{D323852B-C0E3-294C-5F5B-846A43906E5B}"/>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25536313-2873-87FC-AB52-FB20979CDF88}"/>
              </a:ext>
            </a:extLst>
          </p:cNvPr>
          <p:cNvSpPr>
            <a:spLocks noGrp="1"/>
          </p:cNvSpPr>
          <p:nvPr>
            <p:ph type="sldNum" sz="quarter" idx="18"/>
          </p:nvPr>
        </p:nvSpPr>
        <p:spPr/>
        <p:txBody>
          <a:bodyPr/>
          <a:lstStyle/>
          <a:p>
            <a:fld id="{2CCE7A2F-ECC0-465E-AEEC-8B0EB9E19E0D}" type="slidenum">
              <a:rPr lang="en-AU" smtClean="0"/>
              <a:t>47</a:t>
            </a:fld>
            <a:endParaRPr lang="en-AU"/>
          </a:p>
        </p:txBody>
      </p:sp>
      <p:sp>
        <p:nvSpPr>
          <p:cNvPr id="7" name="Freeform 5">
            <a:extLst>
              <a:ext uri="{FF2B5EF4-FFF2-40B4-BE49-F238E27FC236}">
                <a16:creationId xmlns:a16="http://schemas.microsoft.com/office/drawing/2014/main" id="{85702B5F-D4DB-D680-C7B1-4C6B7BCF2861}"/>
              </a:ext>
            </a:extLst>
          </p:cNvPr>
          <p:cNvSpPr>
            <a:spLocks/>
          </p:cNvSpPr>
          <p:nvPr/>
        </p:nvSpPr>
        <p:spPr bwMode="auto">
          <a:xfrm>
            <a:off x="7426281" y="2414284"/>
            <a:ext cx="2506190" cy="1584940"/>
          </a:xfrm>
          <a:custGeom>
            <a:avLst/>
            <a:gdLst>
              <a:gd name="T0" fmla="*/ 16 w 3210"/>
              <a:gd name="T1" fmla="*/ 1 h 2021"/>
              <a:gd name="T2" fmla="*/ 389 w 3210"/>
              <a:gd name="T3" fmla="*/ 32 h 2021"/>
              <a:gd name="T4" fmla="*/ 540 w 3210"/>
              <a:gd name="T5" fmla="*/ 55 h 2021"/>
              <a:gd name="T6" fmla="*/ 604 w 3210"/>
              <a:gd name="T7" fmla="*/ 68 h 2021"/>
              <a:gd name="T8" fmla="*/ 671 w 3210"/>
              <a:gd name="T9" fmla="*/ 83 h 2021"/>
              <a:gd name="T10" fmla="*/ 735 w 3210"/>
              <a:gd name="T11" fmla="*/ 101 h 2021"/>
              <a:gd name="T12" fmla="*/ 798 w 3210"/>
              <a:gd name="T13" fmla="*/ 123 h 2021"/>
              <a:gd name="T14" fmla="*/ 865 w 3210"/>
              <a:gd name="T15" fmla="*/ 152 h 2021"/>
              <a:gd name="T16" fmla="*/ 912 w 3210"/>
              <a:gd name="T17" fmla="*/ 177 h 2021"/>
              <a:gd name="T18" fmla="*/ 948 w 3210"/>
              <a:gd name="T19" fmla="*/ 199 h 2021"/>
              <a:gd name="T20" fmla="*/ 983 w 3210"/>
              <a:gd name="T21" fmla="*/ 224 h 2021"/>
              <a:gd name="T22" fmla="*/ 1019 w 3210"/>
              <a:gd name="T23" fmla="*/ 252 h 2021"/>
              <a:gd name="T24" fmla="*/ 1056 w 3210"/>
              <a:gd name="T25" fmla="*/ 288 h 2021"/>
              <a:gd name="T26" fmla="*/ 1095 w 3210"/>
              <a:gd name="T27" fmla="*/ 331 h 2021"/>
              <a:gd name="T28" fmla="*/ 1145 w 3210"/>
              <a:gd name="T29" fmla="*/ 398 h 2021"/>
              <a:gd name="T30" fmla="*/ 1180 w 3210"/>
              <a:gd name="T31" fmla="*/ 456 h 2021"/>
              <a:gd name="T32" fmla="*/ 1212 w 3210"/>
              <a:gd name="T33" fmla="*/ 519 h 2021"/>
              <a:gd name="T34" fmla="*/ 1246 w 3210"/>
              <a:gd name="T35" fmla="*/ 596 h 2021"/>
              <a:gd name="T36" fmla="*/ 1285 w 3210"/>
              <a:gd name="T37" fmla="*/ 701 h 2021"/>
              <a:gd name="T38" fmla="*/ 1328 w 3210"/>
              <a:gd name="T39" fmla="*/ 842 h 2021"/>
              <a:gd name="T40" fmla="*/ 1394 w 3210"/>
              <a:gd name="T41" fmla="*/ 1123 h 2021"/>
              <a:gd name="T42" fmla="*/ 1458 w 3210"/>
              <a:gd name="T43" fmla="*/ 1461 h 2021"/>
              <a:gd name="T44" fmla="*/ 1509 w 3210"/>
              <a:gd name="T45" fmla="*/ 1739 h 2021"/>
              <a:gd name="T46" fmla="*/ 1527 w 3210"/>
              <a:gd name="T47" fmla="*/ 1826 h 2021"/>
              <a:gd name="T48" fmla="*/ 1549 w 3210"/>
              <a:gd name="T49" fmla="*/ 1916 h 2021"/>
              <a:gd name="T50" fmla="*/ 1561 w 3210"/>
              <a:gd name="T51" fmla="*/ 1955 h 2021"/>
              <a:gd name="T52" fmla="*/ 1575 w 3210"/>
              <a:gd name="T53" fmla="*/ 1990 h 2021"/>
              <a:gd name="T54" fmla="*/ 1585 w 3210"/>
              <a:gd name="T55" fmla="*/ 2007 h 2021"/>
              <a:gd name="T56" fmla="*/ 1593 w 3210"/>
              <a:gd name="T57" fmla="*/ 2016 h 2021"/>
              <a:gd name="T58" fmla="*/ 1600 w 3210"/>
              <a:gd name="T59" fmla="*/ 2020 h 2021"/>
              <a:gd name="T60" fmla="*/ 1606 w 3210"/>
              <a:gd name="T61" fmla="*/ 2021 h 2021"/>
              <a:gd name="T62" fmla="*/ 1613 w 3210"/>
              <a:gd name="T63" fmla="*/ 2019 h 2021"/>
              <a:gd name="T64" fmla="*/ 1621 w 3210"/>
              <a:gd name="T65" fmla="*/ 2012 h 2021"/>
              <a:gd name="T66" fmla="*/ 1630 w 3210"/>
              <a:gd name="T67" fmla="*/ 2000 h 2021"/>
              <a:gd name="T68" fmla="*/ 1645 w 3210"/>
              <a:gd name="T69" fmla="*/ 1966 h 2021"/>
              <a:gd name="T70" fmla="*/ 1661 w 3210"/>
              <a:gd name="T71" fmla="*/ 1916 h 2021"/>
              <a:gd name="T72" fmla="*/ 1703 w 3210"/>
              <a:gd name="T73" fmla="*/ 1726 h 2021"/>
              <a:gd name="T74" fmla="*/ 1767 w 3210"/>
              <a:gd name="T75" fmla="*/ 1380 h 2021"/>
              <a:gd name="T76" fmla="*/ 1802 w 3210"/>
              <a:gd name="T77" fmla="*/ 1193 h 2021"/>
              <a:gd name="T78" fmla="*/ 1837 w 3210"/>
              <a:gd name="T79" fmla="*/ 1026 h 2021"/>
              <a:gd name="T80" fmla="*/ 1873 w 3210"/>
              <a:gd name="T81" fmla="*/ 878 h 2021"/>
              <a:gd name="T82" fmla="*/ 1910 w 3210"/>
              <a:gd name="T83" fmla="*/ 747 h 2021"/>
              <a:gd name="T84" fmla="*/ 1950 w 3210"/>
              <a:gd name="T85" fmla="*/ 633 h 2021"/>
              <a:gd name="T86" fmla="*/ 1999 w 3210"/>
              <a:gd name="T87" fmla="*/ 516 h 2021"/>
              <a:gd name="T88" fmla="*/ 2034 w 3210"/>
              <a:gd name="T89" fmla="*/ 449 h 2021"/>
              <a:gd name="T90" fmla="*/ 2067 w 3210"/>
              <a:gd name="T91" fmla="*/ 396 h 2021"/>
              <a:gd name="T92" fmla="*/ 2101 w 3210"/>
              <a:gd name="T93" fmla="*/ 349 h 2021"/>
              <a:gd name="T94" fmla="*/ 2136 w 3210"/>
              <a:gd name="T95" fmla="*/ 307 h 2021"/>
              <a:gd name="T96" fmla="*/ 2176 w 3210"/>
              <a:gd name="T97" fmla="*/ 267 h 2021"/>
              <a:gd name="T98" fmla="*/ 2227 w 3210"/>
              <a:gd name="T99" fmla="*/ 224 h 2021"/>
              <a:gd name="T100" fmla="*/ 2259 w 3210"/>
              <a:gd name="T101" fmla="*/ 201 h 2021"/>
              <a:gd name="T102" fmla="*/ 2292 w 3210"/>
              <a:gd name="T103" fmla="*/ 181 h 2021"/>
              <a:gd name="T104" fmla="*/ 2360 w 3210"/>
              <a:gd name="T105" fmla="*/ 145 h 2021"/>
              <a:gd name="T106" fmla="*/ 2424 w 3210"/>
              <a:gd name="T107" fmla="*/ 119 h 2021"/>
              <a:gd name="T108" fmla="*/ 2487 w 3210"/>
              <a:gd name="T109" fmla="*/ 98 h 2021"/>
              <a:gd name="T110" fmla="*/ 2555 w 3210"/>
              <a:gd name="T111" fmla="*/ 79 h 2021"/>
              <a:gd name="T112" fmla="*/ 2618 w 3210"/>
              <a:gd name="T113" fmla="*/ 65 h 2021"/>
              <a:gd name="T114" fmla="*/ 2687 w 3210"/>
              <a:gd name="T115" fmla="*/ 52 h 2021"/>
              <a:gd name="T116" fmla="*/ 2883 w 3210"/>
              <a:gd name="T117" fmla="*/ 25 h 2021"/>
              <a:gd name="T118" fmla="*/ 3144 w 3210"/>
              <a:gd name="T119" fmla="*/ 4 h 2021"/>
              <a:gd name="T120" fmla="*/ 3184 w 3210"/>
              <a:gd name="T121" fmla="*/ 1 h 2021"/>
              <a:gd name="T122" fmla="*/ 3204 w 3210"/>
              <a:gd name="T123" fmla="*/ 0 h 2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10" h="2021">
                <a:moveTo>
                  <a:pt x="0" y="0"/>
                </a:moveTo>
                <a:lnTo>
                  <a:pt x="0" y="0"/>
                </a:lnTo>
                <a:lnTo>
                  <a:pt x="1" y="0"/>
                </a:lnTo>
                <a:lnTo>
                  <a:pt x="2" y="0"/>
                </a:lnTo>
                <a:lnTo>
                  <a:pt x="4" y="0"/>
                </a:lnTo>
                <a:lnTo>
                  <a:pt x="8" y="0"/>
                </a:lnTo>
                <a:lnTo>
                  <a:pt x="16" y="1"/>
                </a:lnTo>
                <a:lnTo>
                  <a:pt x="31" y="2"/>
                </a:lnTo>
                <a:lnTo>
                  <a:pt x="63" y="4"/>
                </a:lnTo>
                <a:lnTo>
                  <a:pt x="131" y="8"/>
                </a:lnTo>
                <a:lnTo>
                  <a:pt x="195" y="13"/>
                </a:lnTo>
                <a:lnTo>
                  <a:pt x="257" y="18"/>
                </a:lnTo>
                <a:lnTo>
                  <a:pt x="325" y="25"/>
                </a:lnTo>
                <a:lnTo>
                  <a:pt x="389" y="32"/>
                </a:lnTo>
                <a:lnTo>
                  <a:pt x="457" y="41"/>
                </a:lnTo>
                <a:lnTo>
                  <a:pt x="525" y="52"/>
                </a:lnTo>
                <a:lnTo>
                  <a:pt x="526" y="52"/>
                </a:lnTo>
                <a:lnTo>
                  <a:pt x="527" y="53"/>
                </a:lnTo>
                <a:lnTo>
                  <a:pt x="529" y="53"/>
                </a:lnTo>
                <a:lnTo>
                  <a:pt x="532" y="54"/>
                </a:lnTo>
                <a:lnTo>
                  <a:pt x="540" y="55"/>
                </a:lnTo>
                <a:lnTo>
                  <a:pt x="556" y="58"/>
                </a:lnTo>
                <a:lnTo>
                  <a:pt x="587" y="64"/>
                </a:lnTo>
                <a:lnTo>
                  <a:pt x="589" y="64"/>
                </a:lnTo>
                <a:lnTo>
                  <a:pt x="590" y="64"/>
                </a:lnTo>
                <a:lnTo>
                  <a:pt x="592" y="65"/>
                </a:lnTo>
                <a:lnTo>
                  <a:pt x="596" y="66"/>
                </a:lnTo>
                <a:lnTo>
                  <a:pt x="604" y="68"/>
                </a:lnTo>
                <a:lnTo>
                  <a:pt x="622" y="71"/>
                </a:lnTo>
                <a:lnTo>
                  <a:pt x="656" y="79"/>
                </a:lnTo>
                <a:lnTo>
                  <a:pt x="657" y="80"/>
                </a:lnTo>
                <a:lnTo>
                  <a:pt x="658" y="80"/>
                </a:lnTo>
                <a:lnTo>
                  <a:pt x="660" y="80"/>
                </a:lnTo>
                <a:lnTo>
                  <a:pt x="664" y="81"/>
                </a:lnTo>
                <a:lnTo>
                  <a:pt x="671" y="83"/>
                </a:lnTo>
                <a:lnTo>
                  <a:pt x="687" y="88"/>
                </a:lnTo>
                <a:lnTo>
                  <a:pt x="719" y="97"/>
                </a:lnTo>
                <a:lnTo>
                  <a:pt x="720" y="97"/>
                </a:lnTo>
                <a:lnTo>
                  <a:pt x="721" y="97"/>
                </a:lnTo>
                <a:lnTo>
                  <a:pt x="723" y="98"/>
                </a:lnTo>
                <a:lnTo>
                  <a:pt x="727" y="99"/>
                </a:lnTo>
                <a:lnTo>
                  <a:pt x="735" y="101"/>
                </a:lnTo>
                <a:lnTo>
                  <a:pt x="750" y="106"/>
                </a:lnTo>
                <a:lnTo>
                  <a:pt x="782" y="117"/>
                </a:lnTo>
                <a:lnTo>
                  <a:pt x="783" y="118"/>
                </a:lnTo>
                <a:lnTo>
                  <a:pt x="784" y="118"/>
                </a:lnTo>
                <a:lnTo>
                  <a:pt x="786" y="119"/>
                </a:lnTo>
                <a:lnTo>
                  <a:pt x="790" y="120"/>
                </a:lnTo>
                <a:lnTo>
                  <a:pt x="798" y="123"/>
                </a:lnTo>
                <a:lnTo>
                  <a:pt x="815" y="130"/>
                </a:lnTo>
                <a:lnTo>
                  <a:pt x="849" y="145"/>
                </a:lnTo>
                <a:lnTo>
                  <a:pt x="850" y="145"/>
                </a:lnTo>
                <a:lnTo>
                  <a:pt x="851" y="146"/>
                </a:lnTo>
                <a:lnTo>
                  <a:pt x="853" y="147"/>
                </a:lnTo>
                <a:lnTo>
                  <a:pt x="857" y="148"/>
                </a:lnTo>
                <a:lnTo>
                  <a:pt x="865" y="152"/>
                </a:lnTo>
                <a:lnTo>
                  <a:pt x="881" y="160"/>
                </a:lnTo>
                <a:lnTo>
                  <a:pt x="882" y="161"/>
                </a:lnTo>
                <a:lnTo>
                  <a:pt x="883" y="161"/>
                </a:lnTo>
                <a:lnTo>
                  <a:pt x="885" y="162"/>
                </a:lnTo>
                <a:lnTo>
                  <a:pt x="889" y="164"/>
                </a:lnTo>
                <a:lnTo>
                  <a:pt x="897" y="168"/>
                </a:lnTo>
                <a:lnTo>
                  <a:pt x="912" y="177"/>
                </a:lnTo>
                <a:lnTo>
                  <a:pt x="913" y="178"/>
                </a:lnTo>
                <a:lnTo>
                  <a:pt x="915" y="178"/>
                </a:lnTo>
                <a:lnTo>
                  <a:pt x="917" y="180"/>
                </a:lnTo>
                <a:lnTo>
                  <a:pt x="921" y="182"/>
                </a:lnTo>
                <a:lnTo>
                  <a:pt x="929" y="187"/>
                </a:lnTo>
                <a:lnTo>
                  <a:pt x="947" y="198"/>
                </a:lnTo>
                <a:lnTo>
                  <a:pt x="948" y="199"/>
                </a:lnTo>
                <a:lnTo>
                  <a:pt x="949" y="200"/>
                </a:lnTo>
                <a:lnTo>
                  <a:pt x="951" y="201"/>
                </a:lnTo>
                <a:lnTo>
                  <a:pt x="955" y="204"/>
                </a:lnTo>
                <a:lnTo>
                  <a:pt x="964" y="210"/>
                </a:lnTo>
                <a:lnTo>
                  <a:pt x="981" y="222"/>
                </a:lnTo>
                <a:lnTo>
                  <a:pt x="982" y="223"/>
                </a:lnTo>
                <a:lnTo>
                  <a:pt x="983" y="224"/>
                </a:lnTo>
                <a:lnTo>
                  <a:pt x="985" y="225"/>
                </a:lnTo>
                <a:lnTo>
                  <a:pt x="989" y="228"/>
                </a:lnTo>
                <a:lnTo>
                  <a:pt x="998" y="235"/>
                </a:lnTo>
                <a:lnTo>
                  <a:pt x="1014" y="249"/>
                </a:lnTo>
                <a:lnTo>
                  <a:pt x="1015" y="250"/>
                </a:lnTo>
                <a:lnTo>
                  <a:pt x="1016" y="251"/>
                </a:lnTo>
                <a:lnTo>
                  <a:pt x="1019" y="252"/>
                </a:lnTo>
                <a:lnTo>
                  <a:pt x="1023" y="256"/>
                </a:lnTo>
                <a:lnTo>
                  <a:pt x="1031" y="264"/>
                </a:lnTo>
                <a:lnTo>
                  <a:pt x="1048" y="280"/>
                </a:lnTo>
                <a:lnTo>
                  <a:pt x="1049" y="281"/>
                </a:lnTo>
                <a:lnTo>
                  <a:pt x="1050" y="282"/>
                </a:lnTo>
                <a:lnTo>
                  <a:pt x="1052" y="284"/>
                </a:lnTo>
                <a:lnTo>
                  <a:pt x="1056" y="288"/>
                </a:lnTo>
                <a:lnTo>
                  <a:pt x="1064" y="296"/>
                </a:lnTo>
                <a:lnTo>
                  <a:pt x="1079" y="313"/>
                </a:lnTo>
                <a:lnTo>
                  <a:pt x="1080" y="314"/>
                </a:lnTo>
                <a:lnTo>
                  <a:pt x="1081" y="315"/>
                </a:lnTo>
                <a:lnTo>
                  <a:pt x="1083" y="317"/>
                </a:lnTo>
                <a:lnTo>
                  <a:pt x="1087" y="322"/>
                </a:lnTo>
                <a:lnTo>
                  <a:pt x="1095" y="331"/>
                </a:lnTo>
                <a:lnTo>
                  <a:pt x="1111" y="351"/>
                </a:lnTo>
                <a:lnTo>
                  <a:pt x="1112" y="352"/>
                </a:lnTo>
                <a:lnTo>
                  <a:pt x="1113" y="353"/>
                </a:lnTo>
                <a:lnTo>
                  <a:pt x="1115" y="356"/>
                </a:lnTo>
                <a:lnTo>
                  <a:pt x="1119" y="362"/>
                </a:lnTo>
                <a:lnTo>
                  <a:pt x="1128" y="373"/>
                </a:lnTo>
                <a:lnTo>
                  <a:pt x="1145" y="398"/>
                </a:lnTo>
                <a:lnTo>
                  <a:pt x="1146" y="400"/>
                </a:lnTo>
                <a:lnTo>
                  <a:pt x="1147" y="401"/>
                </a:lnTo>
                <a:lnTo>
                  <a:pt x="1149" y="405"/>
                </a:lnTo>
                <a:lnTo>
                  <a:pt x="1153" y="411"/>
                </a:lnTo>
                <a:lnTo>
                  <a:pt x="1162" y="425"/>
                </a:lnTo>
                <a:lnTo>
                  <a:pt x="1179" y="454"/>
                </a:lnTo>
                <a:lnTo>
                  <a:pt x="1180" y="456"/>
                </a:lnTo>
                <a:lnTo>
                  <a:pt x="1181" y="457"/>
                </a:lnTo>
                <a:lnTo>
                  <a:pt x="1183" y="461"/>
                </a:lnTo>
                <a:lnTo>
                  <a:pt x="1187" y="468"/>
                </a:lnTo>
                <a:lnTo>
                  <a:pt x="1194" y="483"/>
                </a:lnTo>
                <a:lnTo>
                  <a:pt x="1210" y="515"/>
                </a:lnTo>
                <a:lnTo>
                  <a:pt x="1211" y="517"/>
                </a:lnTo>
                <a:lnTo>
                  <a:pt x="1212" y="519"/>
                </a:lnTo>
                <a:lnTo>
                  <a:pt x="1214" y="523"/>
                </a:lnTo>
                <a:lnTo>
                  <a:pt x="1218" y="532"/>
                </a:lnTo>
                <a:lnTo>
                  <a:pt x="1226" y="549"/>
                </a:lnTo>
                <a:lnTo>
                  <a:pt x="1242" y="586"/>
                </a:lnTo>
                <a:lnTo>
                  <a:pt x="1243" y="588"/>
                </a:lnTo>
                <a:lnTo>
                  <a:pt x="1244" y="591"/>
                </a:lnTo>
                <a:lnTo>
                  <a:pt x="1246" y="596"/>
                </a:lnTo>
                <a:lnTo>
                  <a:pt x="1251" y="607"/>
                </a:lnTo>
                <a:lnTo>
                  <a:pt x="1259" y="629"/>
                </a:lnTo>
                <a:lnTo>
                  <a:pt x="1276" y="676"/>
                </a:lnTo>
                <a:lnTo>
                  <a:pt x="1277" y="679"/>
                </a:lnTo>
                <a:lnTo>
                  <a:pt x="1279" y="682"/>
                </a:lnTo>
                <a:lnTo>
                  <a:pt x="1281" y="689"/>
                </a:lnTo>
                <a:lnTo>
                  <a:pt x="1285" y="701"/>
                </a:lnTo>
                <a:lnTo>
                  <a:pt x="1294" y="727"/>
                </a:lnTo>
                <a:lnTo>
                  <a:pt x="1311" y="783"/>
                </a:lnTo>
                <a:lnTo>
                  <a:pt x="1312" y="787"/>
                </a:lnTo>
                <a:lnTo>
                  <a:pt x="1313" y="790"/>
                </a:lnTo>
                <a:lnTo>
                  <a:pt x="1315" y="797"/>
                </a:lnTo>
                <a:lnTo>
                  <a:pt x="1319" y="812"/>
                </a:lnTo>
                <a:lnTo>
                  <a:pt x="1328" y="842"/>
                </a:lnTo>
                <a:lnTo>
                  <a:pt x="1345" y="906"/>
                </a:lnTo>
                <a:lnTo>
                  <a:pt x="1378" y="1049"/>
                </a:lnTo>
                <a:lnTo>
                  <a:pt x="1379" y="1054"/>
                </a:lnTo>
                <a:lnTo>
                  <a:pt x="1380" y="1058"/>
                </a:lnTo>
                <a:lnTo>
                  <a:pt x="1382" y="1067"/>
                </a:lnTo>
                <a:lnTo>
                  <a:pt x="1386" y="1086"/>
                </a:lnTo>
                <a:lnTo>
                  <a:pt x="1394" y="1123"/>
                </a:lnTo>
                <a:lnTo>
                  <a:pt x="1410" y="1201"/>
                </a:lnTo>
                <a:lnTo>
                  <a:pt x="1441" y="1367"/>
                </a:lnTo>
                <a:lnTo>
                  <a:pt x="1442" y="1373"/>
                </a:lnTo>
                <a:lnTo>
                  <a:pt x="1443" y="1378"/>
                </a:lnTo>
                <a:lnTo>
                  <a:pt x="1445" y="1390"/>
                </a:lnTo>
                <a:lnTo>
                  <a:pt x="1450" y="1414"/>
                </a:lnTo>
                <a:lnTo>
                  <a:pt x="1458" y="1461"/>
                </a:lnTo>
                <a:lnTo>
                  <a:pt x="1475" y="1556"/>
                </a:lnTo>
                <a:lnTo>
                  <a:pt x="1476" y="1562"/>
                </a:lnTo>
                <a:lnTo>
                  <a:pt x="1477" y="1568"/>
                </a:lnTo>
                <a:lnTo>
                  <a:pt x="1480" y="1580"/>
                </a:lnTo>
                <a:lnTo>
                  <a:pt x="1484" y="1603"/>
                </a:lnTo>
                <a:lnTo>
                  <a:pt x="1492" y="1650"/>
                </a:lnTo>
                <a:lnTo>
                  <a:pt x="1509" y="1739"/>
                </a:lnTo>
                <a:lnTo>
                  <a:pt x="1510" y="1745"/>
                </a:lnTo>
                <a:lnTo>
                  <a:pt x="1511" y="1750"/>
                </a:lnTo>
                <a:lnTo>
                  <a:pt x="1513" y="1760"/>
                </a:lnTo>
                <a:lnTo>
                  <a:pt x="1517" y="1779"/>
                </a:lnTo>
                <a:lnTo>
                  <a:pt x="1525" y="1817"/>
                </a:lnTo>
                <a:lnTo>
                  <a:pt x="1526" y="1822"/>
                </a:lnTo>
                <a:lnTo>
                  <a:pt x="1527" y="1826"/>
                </a:lnTo>
                <a:lnTo>
                  <a:pt x="1529" y="1835"/>
                </a:lnTo>
                <a:lnTo>
                  <a:pt x="1533" y="1853"/>
                </a:lnTo>
                <a:lnTo>
                  <a:pt x="1541" y="1886"/>
                </a:lnTo>
                <a:lnTo>
                  <a:pt x="1542" y="1890"/>
                </a:lnTo>
                <a:lnTo>
                  <a:pt x="1543" y="1893"/>
                </a:lnTo>
                <a:lnTo>
                  <a:pt x="1545" y="1901"/>
                </a:lnTo>
                <a:lnTo>
                  <a:pt x="1549" y="1916"/>
                </a:lnTo>
                <a:lnTo>
                  <a:pt x="1550" y="1919"/>
                </a:lnTo>
                <a:lnTo>
                  <a:pt x="1551" y="1923"/>
                </a:lnTo>
                <a:lnTo>
                  <a:pt x="1553" y="1930"/>
                </a:lnTo>
                <a:lnTo>
                  <a:pt x="1557" y="1943"/>
                </a:lnTo>
                <a:lnTo>
                  <a:pt x="1558" y="1946"/>
                </a:lnTo>
                <a:lnTo>
                  <a:pt x="1559" y="1949"/>
                </a:lnTo>
                <a:lnTo>
                  <a:pt x="1561" y="1955"/>
                </a:lnTo>
                <a:lnTo>
                  <a:pt x="1565" y="1966"/>
                </a:lnTo>
                <a:lnTo>
                  <a:pt x="1566" y="1969"/>
                </a:lnTo>
                <a:lnTo>
                  <a:pt x="1567" y="1971"/>
                </a:lnTo>
                <a:lnTo>
                  <a:pt x="1569" y="1976"/>
                </a:lnTo>
                <a:lnTo>
                  <a:pt x="1573" y="1986"/>
                </a:lnTo>
                <a:lnTo>
                  <a:pt x="1574" y="1988"/>
                </a:lnTo>
                <a:lnTo>
                  <a:pt x="1575" y="1990"/>
                </a:lnTo>
                <a:lnTo>
                  <a:pt x="1577" y="1994"/>
                </a:lnTo>
                <a:lnTo>
                  <a:pt x="1578" y="1996"/>
                </a:lnTo>
                <a:lnTo>
                  <a:pt x="1579" y="1997"/>
                </a:lnTo>
                <a:lnTo>
                  <a:pt x="1581" y="2001"/>
                </a:lnTo>
                <a:lnTo>
                  <a:pt x="1582" y="2002"/>
                </a:lnTo>
                <a:lnTo>
                  <a:pt x="1583" y="2004"/>
                </a:lnTo>
                <a:lnTo>
                  <a:pt x="1585" y="2007"/>
                </a:lnTo>
                <a:lnTo>
                  <a:pt x="1586" y="2008"/>
                </a:lnTo>
                <a:lnTo>
                  <a:pt x="1587" y="2009"/>
                </a:lnTo>
                <a:lnTo>
                  <a:pt x="1589" y="2012"/>
                </a:lnTo>
                <a:lnTo>
                  <a:pt x="1590" y="2013"/>
                </a:lnTo>
                <a:lnTo>
                  <a:pt x="1591" y="2014"/>
                </a:lnTo>
                <a:lnTo>
                  <a:pt x="1592" y="2015"/>
                </a:lnTo>
                <a:lnTo>
                  <a:pt x="1593" y="2016"/>
                </a:lnTo>
                <a:lnTo>
                  <a:pt x="1594" y="2017"/>
                </a:lnTo>
                <a:lnTo>
                  <a:pt x="1595" y="2017"/>
                </a:lnTo>
                <a:lnTo>
                  <a:pt x="1596" y="2018"/>
                </a:lnTo>
                <a:lnTo>
                  <a:pt x="1597" y="2019"/>
                </a:lnTo>
                <a:lnTo>
                  <a:pt x="1598" y="2019"/>
                </a:lnTo>
                <a:lnTo>
                  <a:pt x="1599" y="2020"/>
                </a:lnTo>
                <a:lnTo>
                  <a:pt x="1600" y="2020"/>
                </a:lnTo>
                <a:lnTo>
                  <a:pt x="1601" y="2021"/>
                </a:lnTo>
                <a:lnTo>
                  <a:pt x="1601" y="2021"/>
                </a:lnTo>
                <a:lnTo>
                  <a:pt x="1602" y="2021"/>
                </a:lnTo>
                <a:lnTo>
                  <a:pt x="1603" y="2021"/>
                </a:lnTo>
                <a:lnTo>
                  <a:pt x="1604" y="2021"/>
                </a:lnTo>
                <a:lnTo>
                  <a:pt x="1605" y="2021"/>
                </a:lnTo>
                <a:lnTo>
                  <a:pt x="1606" y="2021"/>
                </a:lnTo>
                <a:lnTo>
                  <a:pt x="1607" y="2021"/>
                </a:lnTo>
                <a:lnTo>
                  <a:pt x="1608" y="2021"/>
                </a:lnTo>
                <a:lnTo>
                  <a:pt x="1609" y="2021"/>
                </a:lnTo>
                <a:lnTo>
                  <a:pt x="1610" y="2020"/>
                </a:lnTo>
                <a:lnTo>
                  <a:pt x="1611" y="2020"/>
                </a:lnTo>
                <a:lnTo>
                  <a:pt x="1612" y="2020"/>
                </a:lnTo>
                <a:lnTo>
                  <a:pt x="1613" y="2019"/>
                </a:lnTo>
                <a:lnTo>
                  <a:pt x="1614" y="2018"/>
                </a:lnTo>
                <a:lnTo>
                  <a:pt x="1615" y="2018"/>
                </a:lnTo>
                <a:lnTo>
                  <a:pt x="1616" y="2017"/>
                </a:lnTo>
                <a:lnTo>
                  <a:pt x="1617" y="2016"/>
                </a:lnTo>
                <a:lnTo>
                  <a:pt x="1618" y="2015"/>
                </a:lnTo>
                <a:lnTo>
                  <a:pt x="1620" y="2013"/>
                </a:lnTo>
                <a:lnTo>
                  <a:pt x="1621" y="2012"/>
                </a:lnTo>
                <a:lnTo>
                  <a:pt x="1622" y="2011"/>
                </a:lnTo>
                <a:lnTo>
                  <a:pt x="1624" y="2009"/>
                </a:lnTo>
                <a:lnTo>
                  <a:pt x="1625" y="2008"/>
                </a:lnTo>
                <a:lnTo>
                  <a:pt x="1626" y="2006"/>
                </a:lnTo>
                <a:lnTo>
                  <a:pt x="1628" y="2003"/>
                </a:lnTo>
                <a:lnTo>
                  <a:pt x="1629" y="2002"/>
                </a:lnTo>
                <a:lnTo>
                  <a:pt x="1630" y="2000"/>
                </a:lnTo>
                <a:lnTo>
                  <a:pt x="1632" y="1996"/>
                </a:lnTo>
                <a:lnTo>
                  <a:pt x="1636" y="1989"/>
                </a:lnTo>
                <a:lnTo>
                  <a:pt x="1637" y="1986"/>
                </a:lnTo>
                <a:lnTo>
                  <a:pt x="1638" y="1984"/>
                </a:lnTo>
                <a:lnTo>
                  <a:pt x="1640" y="1979"/>
                </a:lnTo>
                <a:lnTo>
                  <a:pt x="1644" y="1969"/>
                </a:lnTo>
                <a:lnTo>
                  <a:pt x="1645" y="1966"/>
                </a:lnTo>
                <a:lnTo>
                  <a:pt x="1646" y="1963"/>
                </a:lnTo>
                <a:lnTo>
                  <a:pt x="1648" y="1957"/>
                </a:lnTo>
                <a:lnTo>
                  <a:pt x="1653" y="1944"/>
                </a:lnTo>
                <a:lnTo>
                  <a:pt x="1654" y="1941"/>
                </a:lnTo>
                <a:lnTo>
                  <a:pt x="1655" y="1937"/>
                </a:lnTo>
                <a:lnTo>
                  <a:pt x="1657" y="1930"/>
                </a:lnTo>
                <a:lnTo>
                  <a:pt x="1661" y="1916"/>
                </a:lnTo>
                <a:lnTo>
                  <a:pt x="1670" y="1883"/>
                </a:lnTo>
                <a:lnTo>
                  <a:pt x="1671" y="1879"/>
                </a:lnTo>
                <a:lnTo>
                  <a:pt x="1672" y="1875"/>
                </a:lnTo>
                <a:lnTo>
                  <a:pt x="1674" y="1866"/>
                </a:lnTo>
                <a:lnTo>
                  <a:pt x="1678" y="1848"/>
                </a:lnTo>
                <a:lnTo>
                  <a:pt x="1686" y="1810"/>
                </a:lnTo>
                <a:lnTo>
                  <a:pt x="1703" y="1726"/>
                </a:lnTo>
                <a:lnTo>
                  <a:pt x="1704" y="1721"/>
                </a:lnTo>
                <a:lnTo>
                  <a:pt x="1705" y="1716"/>
                </a:lnTo>
                <a:lnTo>
                  <a:pt x="1707" y="1706"/>
                </a:lnTo>
                <a:lnTo>
                  <a:pt x="1711" y="1685"/>
                </a:lnTo>
                <a:lnTo>
                  <a:pt x="1719" y="1642"/>
                </a:lnTo>
                <a:lnTo>
                  <a:pt x="1735" y="1555"/>
                </a:lnTo>
                <a:lnTo>
                  <a:pt x="1767" y="1380"/>
                </a:lnTo>
                <a:lnTo>
                  <a:pt x="1768" y="1374"/>
                </a:lnTo>
                <a:lnTo>
                  <a:pt x="1769" y="1368"/>
                </a:lnTo>
                <a:lnTo>
                  <a:pt x="1771" y="1357"/>
                </a:lnTo>
                <a:lnTo>
                  <a:pt x="1775" y="1333"/>
                </a:lnTo>
                <a:lnTo>
                  <a:pt x="1784" y="1287"/>
                </a:lnTo>
                <a:lnTo>
                  <a:pt x="1801" y="1199"/>
                </a:lnTo>
                <a:lnTo>
                  <a:pt x="1802" y="1193"/>
                </a:lnTo>
                <a:lnTo>
                  <a:pt x="1803" y="1188"/>
                </a:lnTo>
                <a:lnTo>
                  <a:pt x="1805" y="1177"/>
                </a:lnTo>
                <a:lnTo>
                  <a:pt x="1810" y="1156"/>
                </a:lnTo>
                <a:lnTo>
                  <a:pt x="1818" y="1114"/>
                </a:lnTo>
                <a:lnTo>
                  <a:pt x="1835" y="1035"/>
                </a:lnTo>
                <a:lnTo>
                  <a:pt x="1836" y="1030"/>
                </a:lnTo>
                <a:lnTo>
                  <a:pt x="1837" y="1026"/>
                </a:lnTo>
                <a:lnTo>
                  <a:pt x="1839" y="1016"/>
                </a:lnTo>
                <a:lnTo>
                  <a:pt x="1844" y="998"/>
                </a:lnTo>
                <a:lnTo>
                  <a:pt x="1852" y="962"/>
                </a:lnTo>
                <a:lnTo>
                  <a:pt x="1869" y="894"/>
                </a:lnTo>
                <a:lnTo>
                  <a:pt x="1870" y="890"/>
                </a:lnTo>
                <a:lnTo>
                  <a:pt x="1871" y="886"/>
                </a:lnTo>
                <a:lnTo>
                  <a:pt x="1873" y="878"/>
                </a:lnTo>
                <a:lnTo>
                  <a:pt x="1877" y="862"/>
                </a:lnTo>
                <a:lnTo>
                  <a:pt x="1886" y="831"/>
                </a:lnTo>
                <a:lnTo>
                  <a:pt x="1903" y="773"/>
                </a:lnTo>
                <a:lnTo>
                  <a:pt x="1903" y="770"/>
                </a:lnTo>
                <a:lnTo>
                  <a:pt x="1904" y="766"/>
                </a:lnTo>
                <a:lnTo>
                  <a:pt x="1906" y="760"/>
                </a:lnTo>
                <a:lnTo>
                  <a:pt x="1910" y="747"/>
                </a:lnTo>
                <a:lnTo>
                  <a:pt x="1918" y="723"/>
                </a:lnTo>
                <a:lnTo>
                  <a:pt x="1934" y="676"/>
                </a:lnTo>
                <a:lnTo>
                  <a:pt x="1935" y="673"/>
                </a:lnTo>
                <a:lnTo>
                  <a:pt x="1936" y="671"/>
                </a:lnTo>
                <a:lnTo>
                  <a:pt x="1938" y="665"/>
                </a:lnTo>
                <a:lnTo>
                  <a:pt x="1942" y="654"/>
                </a:lnTo>
                <a:lnTo>
                  <a:pt x="1950" y="633"/>
                </a:lnTo>
                <a:lnTo>
                  <a:pt x="1965" y="593"/>
                </a:lnTo>
                <a:lnTo>
                  <a:pt x="1966" y="590"/>
                </a:lnTo>
                <a:lnTo>
                  <a:pt x="1967" y="588"/>
                </a:lnTo>
                <a:lnTo>
                  <a:pt x="1970" y="583"/>
                </a:lnTo>
                <a:lnTo>
                  <a:pt x="1974" y="573"/>
                </a:lnTo>
                <a:lnTo>
                  <a:pt x="1982" y="553"/>
                </a:lnTo>
                <a:lnTo>
                  <a:pt x="1999" y="516"/>
                </a:lnTo>
                <a:lnTo>
                  <a:pt x="2000" y="514"/>
                </a:lnTo>
                <a:lnTo>
                  <a:pt x="2001" y="512"/>
                </a:lnTo>
                <a:lnTo>
                  <a:pt x="2004" y="507"/>
                </a:lnTo>
                <a:lnTo>
                  <a:pt x="2008" y="499"/>
                </a:lnTo>
                <a:lnTo>
                  <a:pt x="2016" y="482"/>
                </a:lnTo>
                <a:lnTo>
                  <a:pt x="2033" y="451"/>
                </a:lnTo>
                <a:lnTo>
                  <a:pt x="2034" y="449"/>
                </a:lnTo>
                <a:lnTo>
                  <a:pt x="2035" y="447"/>
                </a:lnTo>
                <a:lnTo>
                  <a:pt x="2037" y="444"/>
                </a:lnTo>
                <a:lnTo>
                  <a:pt x="2041" y="437"/>
                </a:lnTo>
                <a:lnTo>
                  <a:pt x="2049" y="424"/>
                </a:lnTo>
                <a:lnTo>
                  <a:pt x="2065" y="399"/>
                </a:lnTo>
                <a:lnTo>
                  <a:pt x="2066" y="397"/>
                </a:lnTo>
                <a:lnTo>
                  <a:pt x="2067" y="396"/>
                </a:lnTo>
                <a:lnTo>
                  <a:pt x="2069" y="393"/>
                </a:lnTo>
                <a:lnTo>
                  <a:pt x="2073" y="387"/>
                </a:lnTo>
                <a:lnTo>
                  <a:pt x="2081" y="376"/>
                </a:lnTo>
                <a:lnTo>
                  <a:pt x="2097" y="354"/>
                </a:lnTo>
                <a:lnTo>
                  <a:pt x="2098" y="353"/>
                </a:lnTo>
                <a:lnTo>
                  <a:pt x="2099" y="352"/>
                </a:lnTo>
                <a:lnTo>
                  <a:pt x="2101" y="349"/>
                </a:lnTo>
                <a:lnTo>
                  <a:pt x="2105" y="344"/>
                </a:lnTo>
                <a:lnTo>
                  <a:pt x="2112" y="334"/>
                </a:lnTo>
                <a:lnTo>
                  <a:pt x="2128" y="316"/>
                </a:lnTo>
                <a:lnTo>
                  <a:pt x="2129" y="315"/>
                </a:lnTo>
                <a:lnTo>
                  <a:pt x="2130" y="314"/>
                </a:lnTo>
                <a:lnTo>
                  <a:pt x="2132" y="312"/>
                </a:lnTo>
                <a:lnTo>
                  <a:pt x="2136" y="307"/>
                </a:lnTo>
                <a:lnTo>
                  <a:pt x="2144" y="299"/>
                </a:lnTo>
                <a:lnTo>
                  <a:pt x="2159" y="283"/>
                </a:lnTo>
                <a:lnTo>
                  <a:pt x="2160" y="282"/>
                </a:lnTo>
                <a:lnTo>
                  <a:pt x="2161" y="281"/>
                </a:lnTo>
                <a:lnTo>
                  <a:pt x="2163" y="279"/>
                </a:lnTo>
                <a:lnTo>
                  <a:pt x="2168" y="274"/>
                </a:lnTo>
                <a:lnTo>
                  <a:pt x="2176" y="267"/>
                </a:lnTo>
                <a:lnTo>
                  <a:pt x="2193" y="251"/>
                </a:lnTo>
                <a:lnTo>
                  <a:pt x="2194" y="250"/>
                </a:lnTo>
                <a:lnTo>
                  <a:pt x="2195" y="250"/>
                </a:lnTo>
                <a:lnTo>
                  <a:pt x="2197" y="248"/>
                </a:lnTo>
                <a:lnTo>
                  <a:pt x="2201" y="244"/>
                </a:lnTo>
                <a:lnTo>
                  <a:pt x="2210" y="237"/>
                </a:lnTo>
                <a:lnTo>
                  <a:pt x="2227" y="224"/>
                </a:lnTo>
                <a:lnTo>
                  <a:pt x="2228" y="223"/>
                </a:lnTo>
                <a:lnTo>
                  <a:pt x="2229" y="223"/>
                </a:lnTo>
                <a:lnTo>
                  <a:pt x="2231" y="221"/>
                </a:lnTo>
                <a:lnTo>
                  <a:pt x="2235" y="218"/>
                </a:lnTo>
                <a:lnTo>
                  <a:pt x="2243" y="213"/>
                </a:lnTo>
                <a:lnTo>
                  <a:pt x="2258" y="202"/>
                </a:lnTo>
                <a:lnTo>
                  <a:pt x="2259" y="201"/>
                </a:lnTo>
                <a:lnTo>
                  <a:pt x="2260" y="200"/>
                </a:lnTo>
                <a:lnTo>
                  <a:pt x="2262" y="199"/>
                </a:lnTo>
                <a:lnTo>
                  <a:pt x="2266" y="197"/>
                </a:lnTo>
                <a:lnTo>
                  <a:pt x="2274" y="191"/>
                </a:lnTo>
                <a:lnTo>
                  <a:pt x="2290" y="182"/>
                </a:lnTo>
                <a:lnTo>
                  <a:pt x="2291" y="181"/>
                </a:lnTo>
                <a:lnTo>
                  <a:pt x="2292" y="181"/>
                </a:lnTo>
                <a:lnTo>
                  <a:pt x="2294" y="179"/>
                </a:lnTo>
                <a:lnTo>
                  <a:pt x="2298" y="177"/>
                </a:lnTo>
                <a:lnTo>
                  <a:pt x="2307" y="172"/>
                </a:lnTo>
                <a:lnTo>
                  <a:pt x="2324" y="163"/>
                </a:lnTo>
                <a:lnTo>
                  <a:pt x="2358" y="146"/>
                </a:lnTo>
                <a:lnTo>
                  <a:pt x="2359" y="146"/>
                </a:lnTo>
                <a:lnTo>
                  <a:pt x="2360" y="145"/>
                </a:lnTo>
                <a:lnTo>
                  <a:pt x="2362" y="144"/>
                </a:lnTo>
                <a:lnTo>
                  <a:pt x="2366" y="142"/>
                </a:lnTo>
                <a:lnTo>
                  <a:pt x="2374" y="139"/>
                </a:lnTo>
                <a:lnTo>
                  <a:pt x="2390" y="132"/>
                </a:lnTo>
                <a:lnTo>
                  <a:pt x="2422" y="120"/>
                </a:lnTo>
                <a:lnTo>
                  <a:pt x="2423" y="119"/>
                </a:lnTo>
                <a:lnTo>
                  <a:pt x="2424" y="119"/>
                </a:lnTo>
                <a:lnTo>
                  <a:pt x="2426" y="118"/>
                </a:lnTo>
                <a:lnTo>
                  <a:pt x="2430" y="117"/>
                </a:lnTo>
                <a:lnTo>
                  <a:pt x="2438" y="114"/>
                </a:lnTo>
                <a:lnTo>
                  <a:pt x="2453" y="109"/>
                </a:lnTo>
                <a:lnTo>
                  <a:pt x="2485" y="99"/>
                </a:lnTo>
                <a:lnTo>
                  <a:pt x="2486" y="98"/>
                </a:lnTo>
                <a:lnTo>
                  <a:pt x="2487" y="98"/>
                </a:lnTo>
                <a:lnTo>
                  <a:pt x="2489" y="97"/>
                </a:lnTo>
                <a:lnTo>
                  <a:pt x="2493" y="96"/>
                </a:lnTo>
                <a:lnTo>
                  <a:pt x="2502" y="93"/>
                </a:lnTo>
                <a:lnTo>
                  <a:pt x="2519" y="89"/>
                </a:lnTo>
                <a:lnTo>
                  <a:pt x="2553" y="80"/>
                </a:lnTo>
                <a:lnTo>
                  <a:pt x="2554" y="80"/>
                </a:lnTo>
                <a:lnTo>
                  <a:pt x="2555" y="79"/>
                </a:lnTo>
                <a:lnTo>
                  <a:pt x="2556" y="79"/>
                </a:lnTo>
                <a:lnTo>
                  <a:pt x="2560" y="78"/>
                </a:lnTo>
                <a:lnTo>
                  <a:pt x="2568" y="76"/>
                </a:lnTo>
                <a:lnTo>
                  <a:pt x="2584" y="72"/>
                </a:lnTo>
                <a:lnTo>
                  <a:pt x="2616" y="65"/>
                </a:lnTo>
                <a:lnTo>
                  <a:pt x="2617" y="65"/>
                </a:lnTo>
                <a:lnTo>
                  <a:pt x="2618" y="65"/>
                </a:lnTo>
                <a:lnTo>
                  <a:pt x="2620" y="64"/>
                </a:lnTo>
                <a:lnTo>
                  <a:pt x="2624" y="64"/>
                </a:lnTo>
                <a:lnTo>
                  <a:pt x="2633" y="62"/>
                </a:lnTo>
                <a:lnTo>
                  <a:pt x="2650" y="59"/>
                </a:lnTo>
                <a:lnTo>
                  <a:pt x="2685" y="52"/>
                </a:lnTo>
                <a:lnTo>
                  <a:pt x="2686" y="52"/>
                </a:lnTo>
                <a:lnTo>
                  <a:pt x="2687" y="52"/>
                </a:lnTo>
                <a:lnTo>
                  <a:pt x="2689" y="52"/>
                </a:lnTo>
                <a:lnTo>
                  <a:pt x="2693" y="51"/>
                </a:lnTo>
                <a:lnTo>
                  <a:pt x="2701" y="50"/>
                </a:lnTo>
                <a:lnTo>
                  <a:pt x="2718" y="47"/>
                </a:lnTo>
                <a:lnTo>
                  <a:pt x="2752" y="42"/>
                </a:lnTo>
                <a:lnTo>
                  <a:pt x="2815" y="33"/>
                </a:lnTo>
                <a:lnTo>
                  <a:pt x="2883" y="25"/>
                </a:lnTo>
                <a:lnTo>
                  <a:pt x="2947" y="19"/>
                </a:lnTo>
                <a:lnTo>
                  <a:pt x="3009" y="13"/>
                </a:lnTo>
                <a:lnTo>
                  <a:pt x="3077" y="8"/>
                </a:lnTo>
                <a:lnTo>
                  <a:pt x="3140" y="4"/>
                </a:lnTo>
                <a:lnTo>
                  <a:pt x="3141" y="4"/>
                </a:lnTo>
                <a:lnTo>
                  <a:pt x="3142" y="4"/>
                </a:lnTo>
                <a:lnTo>
                  <a:pt x="3144" y="4"/>
                </a:lnTo>
                <a:lnTo>
                  <a:pt x="3149" y="3"/>
                </a:lnTo>
                <a:lnTo>
                  <a:pt x="3158" y="3"/>
                </a:lnTo>
                <a:lnTo>
                  <a:pt x="3175" y="2"/>
                </a:lnTo>
                <a:lnTo>
                  <a:pt x="3176" y="2"/>
                </a:lnTo>
                <a:lnTo>
                  <a:pt x="3177" y="2"/>
                </a:lnTo>
                <a:lnTo>
                  <a:pt x="3180" y="2"/>
                </a:lnTo>
                <a:lnTo>
                  <a:pt x="3184" y="1"/>
                </a:lnTo>
                <a:lnTo>
                  <a:pt x="3193" y="1"/>
                </a:lnTo>
                <a:lnTo>
                  <a:pt x="3194" y="1"/>
                </a:lnTo>
                <a:lnTo>
                  <a:pt x="3195" y="1"/>
                </a:lnTo>
                <a:lnTo>
                  <a:pt x="3197" y="1"/>
                </a:lnTo>
                <a:lnTo>
                  <a:pt x="3202" y="0"/>
                </a:lnTo>
                <a:lnTo>
                  <a:pt x="3203" y="0"/>
                </a:lnTo>
                <a:lnTo>
                  <a:pt x="3204" y="0"/>
                </a:lnTo>
                <a:lnTo>
                  <a:pt x="3206" y="0"/>
                </a:lnTo>
                <a:lnTo>
                  <a:pt x="3207" y="0"/>
                </a:lnTo>
                <a:lnTo>
                  <a:pt x="3208" y="0"/>
                </a:lnTo>
                <a:lnTo>
                  <a:pt x="3209" y="0"/>
                </a:lnTo>
                <a:lnTo>
                  <a:pt x="3210" y="0"/>
                </a:lnTo>
              </a:path>
            </a:pathLst>
          </a:custGeom>
          <a:noFill/>
          <a:ln w="23813" cap="sq">
            <a:solidFill>
              <a:srgbClr val="3F3D9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dirty="0"/>
          </a:p>
        </p:txBody>
      </p:sp>
      <p:cxnSp>
        <p:nvCxnSpPr>
          <p:cNvPr id="8" name="Straight Connector 7">
            <a:extLst>
              <a:ext uri="{FF2B5EF4-FFF2-40B4-BE49-F238E27FC236}">
                <a16:creationId xmlns:a16="http://schemas.microsoft.com/office/drawing/2014/main" id="{8AC5CD4D-E2C8-4903-8C36-2E167FA8F795}"/>
              </a:ext>
            </a:extLst>
          </p:cNvPr>
          <p:cNvCxnSpPr>
            <a:cxnSpLocks/>
            <a:stCxn id="7" idx="19"/>
          </p:cNvCxnSpPr>
          <p:nvPr/>
        </p:nvCxnSpPr>
        <p:spPr>
          <a:xfrm>
            <a:off x="8463110" y="3074610"/>
            <a:ext cx="0" cy="10625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60B9E81-628B-6737-44FE-8D24D50F36B2}"/>
              </a:ext>
            </a:extLst>
          </p:cNvPr>
          <p:cNvCxnSpPr>
            <a:cxnSpLocks/>
          </p:cNvCxnSpPr>
          <p:nvPr/>
        </p:nvCxnSpPr>
        <p:spPr>
          <a:xfrm>
            <a:off x="8463110" y="3074610"/>
            <a:ext cx="1648361"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EBA30F3-07C9-F635-B9AB-A46EAB13AEFC}"/>
              </a:ext>
            </a:extLst>
          </p:cNvPr>
          <p:cNvCxnSpPr/>
          <p:nvPr/>
        </p:nvCxnSpPr>
        <p:spPr>
          <a:xfrm>
            <a:off x="7019021" y="4137130"/>
            <a:ext cx="3695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768FEF1-096A-4463-06BA-246887074F21}"/>
              </a:ext>
            </a:extLst>
          </p:cNvPr>
          <p:cNvCxnSpPr>
            <a:cxnSpLocks/>
          </p:cNvCxnSpPr>
          <p:nvPr/>
        </p:nvCxnSpPr>
        <p:spPr>
          <a:xfrm flipV="1">
            <a:off x="7019021" y="2041630"/>
            <a:ext cx="0" cy="20955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92A911C-76B8-B657-B5AA-C2746717299E}"/>
              </a:ext>
            </a:extLst>
          </p:cNvPr>
          <p:cNvSpPr txBox="1"/>
          <p:nvPr/>
        </p:nvSpPr>
        <p:spPr>
          <a:xfrm>
            <a:off x="6728690" y="5023988"/>
            <a:ext cx="4168696" cy="646331"/>
          </a:xfrm>
          <a:prstGeom prst="rect">
            <a:avLst/>
          </a:prstGeom>
          <a:noFill/>
        </p:spPr>
        <p:txBody>
          <a:bodyPr wrap="square" rtlCol="0">
            <a:spAutoFit/>
          </a:bodyPr>
          <a:lstStyle/>
          <a:p>
            <a:pPr algn="ctr"/>
            <a:r>
              <a:rPr lang="en-AU" dirty="0"/>
              <a:t>Measured photodetector intensity </a:t>
            </a:r>
            <a:br>
              <a:rPr lang="en-AU" dirty="0"/>
            </a:br>
            <a:r>
              <a:rPr lang="en-AU" dirty="0"/>
              <a:t>→ resonator position </a:t>
            </a:r>
          </a:p>
        </p:txBody>
      </p:sp>
      <p:sp>
        <p:nvSpPr>
          <p:cNvPr id="13" name="TextBox 12">
            <a:extLst>
              <a:ext uri="{FF2B5EF4-FFF2-40B4-BE49-F238E27FC236}">
                <a16:creationId xmlns:a16="http://schemas.microsoft.com/office/drawing/2014/main" id="{BE670ACE-0A0E-ADF1-F19D-1965B8FFF61F}"/>
              </a:ext>
            </a:extLst>
          </p:cNvPr>
          <p:cNvSpPr txBox="1"/>
          <p:nvPr/>
        </p:nvSpPr>
        <p:spPr>
          <a:xfrm>
            <a:off x="8323188" y="4065932"/>
            <a:ext cx="356188" cy="369332"/>
          </a:xfrm>
          <a:prstGeom prst="rect">
            <a:avLst/>
          </a:prstGeom>
          <a:noFill/>
        </p:spPr>
        <p:txBody>
          <a:bodyPr wrap="none" rtlCol="0">
            <a:spAutoFit/>
          </a:bodyPr>
          <a:lstStyle/>
          <a:p>
            <a:r>
              <a:rPr lang="el-GR" dirty="0"/>
              <a:t>λ</a:t>
            </a:r>
            <a:r>
              <a:rPr lang="en-AU" baseline="-25000" dirty="0"/>
              <a:t>L</a:t>
            </a:r>
          </a:p>
        </p:txBody>
      </p:sp>
      <p:sp>
        <p:nvSpPr>
          <p:cNvPr id="14" name="TextBox 13">
            <a:extLst>
              <a:ext uri="{FF2B5EF4-FFF2-40B4-BE49-F238E27FC236}">
                <a16:creationId xmlns:a16="http://schemas.microsoft.com/office/drawing/2014/main" id="{9D1878C3-FD0C-E5FF-EABF-CECB983D630A}"/>
              </a:ext>
            </a:extLst>
          </p:cNvPr>
          <p:cNvSpPr txBox="1"/>
          <p:nvPr/>
        </p:nvSpPr>
        <p:spPr>
          <a:xfrm>
            <a:off x="9159291" y="4207316"/>
            <a:ext cx="893130" cy="276999"/>
          </a:xfrm>
          <a:prstGeom prst="rect">
            <a:avLst/>
          </a:prstGeom>
          <a:noFill/>
        </p:spPr>
        <p:txBody>
          <a:bodyPr wrap="none" rtlCol="0">
            <a:spAutoFit/>
          </a:bodyPr>
          <a:lstStyle/>
          <a:p>
            <a:r>
              <a:rPr lang="en-AU" sz="1200" b="1" dirty="0"/>
              <a:t>Wavelength</a:t>
            </a:r>
            <a:endParaRPr lang="en-AU" b="1" dirty="0"/>
          </a:p>
        </p:txBody>
      </p:sp>
      <p:sp>
        <p:nvSpPr>
          <p:cNvPr id="15" name="TextBox 14">
            <a:extLst>
              <a:ext uri="{FF2B5EF4-FFF2-40B4-BE49-F238E27FC236}">
                <a16:creationId xmlns:a16="http://schemas.microsoft.com/office/drawing/2014/main" id="{7F326CF3-FD5E-12A3-9BCA-36E87BD9CBC8}"/>
              </a:ext>
            </a:extLst>
          </p:cNvPr>
          <p:cNvSpPr txBox="1"/>
          <p:nvPr/>
        </p:nvSpPr>
        <p:spPr>
          <a:xfrm rot="16200000">
            <a:off x="5966282" y="2860798"/>
            <a:ext cx="1658018" cy="276999"/>
          </a:xfrm>
          <a:prstGeom prst="rect">
            <a:avLst/>
          </a:prstGeom>
          <a:noFill/>
        </p:spPr>
        <p:txBody>
          <a:bodyPr wrap="none" rtlCol="0">
            <a:spAutoFit/>
          </a:bodyPr>
          <a:lstStyle/>
          <a:p>
            <a:r>
              <a:rPr lang="en-AU" sz="1200" b="1" dirty="0"/>
              <a:t>Normalized transmission</a:t>
            </a:r>
            <a:endParaRPr lang="en-AU" b="1" dirty="0"/>
          </a:p>
        </p:txBody>
      </p:sp>
      <p:pic>
        <p:nvPicPr>
          <p:cNvPr id="16" name="Picture 15">
            <a:extLst>
              <a:ext uri="{FF2B5EF4-FFF2-40B4-BE49-F238E27FC236}">
                <a16:creationId xmlns:a16="http://schemas.microsoft.com/office/drawing/2014/main" id="{7BF85F5F-7F41-C998-AD12-D955BAF1E131}"/>
              </a:ext>
            </a:extLst>
          </p:cNvPr>
          <p:cNvPicPr>
            <a:picLocks noChangeAspect="1"/>
          </p:cNvPicPr>
          <p:nvPr/>
        </p:nvPicPr>
        <p:blipFill>
          <a:blip r:embed="rId3"/>
          <a:stretch>
            <a:fillRect/>
          </a:stretch>
        </p:blipFill>
        <p:spPr>
          <a:xfrm>
            <a:off x="294794" y="1722543"/>
            <a:ext cx="6244312" cy="3783012"/>
          </a:xfrm>
          <a:prstGeom prst="rect">
            <a:avLst/>
          </a:prstGeom>
        </p:spPr>
      </p:pic>
      <p:sp>
        <p:nvSpPr>
          <p:cNvPr id="19" name="TextBox 18">
            <a:extLst>
              <a:ext uri="{FF2B5EF4-FFF2-40B4-BE49-F238E27FC236}">
                <a16:creationId xmlns:a16="http://schemas.microsoft.com/office/drawing/2014/main" id="{4D860A9A-5F9C-8468-1970-BD9C8CD82A8A}"/>
              </a:ext>
            </a:extLst>
          </p:cNvPr>
          <p:cNvSpPr txBox="1"/>
          <p:nvPr/>
        </p:nvSpPr>
        <p:spPr>
          <a:xfrm>
            <a:off x="369736" y="5805565"/>
            <a:ext cx="6094428" cy="523220"/>
          </a:xfrm>
          <a:prstGeom prst="rect">
            <a:avLst/>
          </a:prstGeom>
          <a:noFill/>
        </p:spPr>
        <p:txBody>
          <a:bodyPr wrap="square">
            <a:spAutoFit/>
          </a:bodyPr>
          <a:lstStyle/>
          <a:p>
            <a:r>
              <a:rPr lang="en-AU" sz="1400" dirty="0">
                <a:effectLst/>
              </a:rPr>
              <a:t>T. J. </a:t>
            </a:r>
            <a:r>
              <a:rPr lang="en-AU" sz="1400" dirty="0" err="1">
                <a:effectLst/>
              </a:rPr>
              <a:t>Kippenberg</a:t>
            </a:r>
            <a:r>
              <a:rPr lang="en-AU" sz="1400" dirty="0">
                <a:effectLst/>
              </a:rPr>
              <a:t> and K. J. Vahala, </a:t>
            </a:r>
            <a:r>
              <a:rPr lang="en-AU" sz="1400" i="1" dirty="0">
                <a:effectLst/>
              </a:rPr>
              <a:t>Cavity Optomechanics: Back-Action at the Mesoscale</a:t>
            </a:r>
            <a:r>
              <a:rPr lang="en-AU" sz="1400" dirty="0">
                <a:effectLst/>
              </a:rPr>
              <a:t>, Science </a:t>
            </a:r>
            <a:r>
              <a:rPr lang="en-AU" sz="1400" b="1" dirty="0">
                <a:effectLst/>
              </a:rPr>
              <a:t>321</a:t>
            </a:r>
            <a:r>
              <a:rPr lang="en-AU" sz="1400" dirty="0">
                <a:effectLst/>
              </a:rPr>
              <a:t>, 1172 (2008).</a:t>
            </a:r>
          </a:p>
        </p:txBody>
      </p:sp>
      <p:grpSp>
        <p:nvGrpSpPr>
          <p:cNvPr id="24" name="Group 23">
            <a:extLst>
              <a:ext uri="{FF2B5EF4-FFF2-40B4-BE49-F238E27FC236}">
                <a16:creationId xmlns:a16="http://schemas.microsoft.com/office/drawing/2014/main" id="{BA4E7239-5EF5-3231-BC2B-8D92BC9400E3}"/>
              </a:ext>
            </a:extLst>
          </p:cNvPr>
          <p:cNvGrpSpPr/>
          <p:nvPr/>
        </p:nvGrpSpPr>
        <p:grpSpPr>
          <a:xfrm>
            <a:off x="6650411" y="2041630"/>
            <a:ext cx="4057930" cy="2442685"/>
            <a:chOff x="6457670" y="1644650"/>
            <a:chExt cx="4057930" cy="2442685"/>
          </a:xfrm>
        </p:grpSpPr>
        <p:cxnSp>
          <p:nvCxnSpPr>
            <p:cNvPr id="2" name="Straight Connector 1">
              <a:extLst>
                <a:ext uri="{FF2B5EF4-FFF2-40B4-BE49-F238E27FC236}">
                  <a16:creationId xmlns:a16="http://schemas.microsoft.com/office/drawing/2014/main" id="{1B911253-3C2C-2363-0EDF-3152A1DFB76C}"/>
                </a:ext>
              </a:extLst>
            </p:cNvPr>
            <p:cNvCxnSpPr>
              <a:cxnSpLocks/>
            </p:cNvCxnSpPr>
            <p:nvPr/>
          </p:nvCxnSpPr>
          <p:spPr>
            <a:xfrm>
              <a:off x="8263989" y="3109430"/>
              <a:ext cx="0" cy="6307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62A0170E-5FD4-28B8-6DCD-30FDF5247C7D}"/>
                </a:ext>
              </a:extLst>
            </p:cNvPr>
            <p:cNvCxnSpPr/>
            <p:nvPr/>
          </p:nvCxnSpPr>
          <p:spPr>
            <a:xfrm>
              <a:off x="6819900" y="3740150"/>
              <a:ext cx="3695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492EA66-6A9C-E716-7794-72D4252CD589}"/>
                </a:ext>
              </a:extLst>
            </p:cNvPr>
            <p:cNvCxnSpPr>
              <a:cxnSpLocks/>
            </p:cNvCxnSpPr>
            <p:nvPr/>
          </p:nvCxnSpPr>
          <p:spPr>
            <a:xfrm flipV="1">
              <a:off x="6819900" y="1644650"/>
              <a:ext cx="0" cy="20955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Freeform 5">
              <a:extLst>
                <a:ext uri="{FF2B5EF4-FFF2-40B4-BE49-F238E27FC236}">
                  <a16:creationId xmlns:a16="http://schemas.microsoft.com/office/drawing/2014/main" id="{28AA9832-1F3F-5E06-A533-8E5E99861CC5}"/>
                </a:ext>
              </a:extLst>
            </p:cNvPr>
            <p:cNvSpPr>
              <a:spLocks/>
            </p:cNvSpPr>
            <p:nvPr/>
          </p:nvSpPr>
          <p:spPr bwMode="auto">
            <a:xfrm>
              <a:off x="7141929" y="2017303"/>
              <a:ext cx="2506190" cy="1584940"/>
            </a:xfrm>
            <a:custGeom>
              <a:avLst/>
              <a:gdLst>
                <a:gd name="T0" fmla="*/ 16 w 3210"/>
                <a:gd name="T1" fmla="*/ 1 h 2021"/>
                <a:gd name="T2" fmla="*/ 389 w 3210"/>
                <a:gd name="T3" fmla="*/ 32 h 2021"/>
                <a:gd name="T4" fmla="*/ 540 w 3210"/>
                <a:gd name="T5" fmla="*/ 55 h 2021"/>
                <a:gd name="T6" fmla="*/ 604 w 3210"/>
                <a:gd name="T7" fmla="*/ 68 h 2021"/>
                <a:gd name="T8" fmla="*/ 671 w 3210"/>
                <a:gd name="T9" fmla="*/ 83 h 2021"/>
                <a:gd name="T10" fmla="*/ 735 w 3210"/>
                <a:gd name="T11" fmla="*/ 101 h 2021"/>
                <a:gd name="T12" fmla="*/ 798 w 3210"/>
                <a:gd name="T13" fmla="*/ 123 h 2021"/>
                <a:gd name="T14" fmla="*/ 865 w 3210"/>
                <a:gd name="T15" fmla="*/ 152 h 2021"/>
                <a:gd name="T16" fmla="*/ 912 w 3210"/>
                <a:gd name="T17" fmla="*/ 177 h 2021"/>
                <a:gd name="T18" fmla="*/ 948 w 3210"/>
                <a:gd name="T19" fmla="*/ 199 h 2021"/>
                <a:gd name="T20" fmla="*/ 983 w 3210"/>
                <a:gd name="T21" fmla="*/ 224 h 2021"/>
                <a:gd name="T22" fmla="*/ 1019 w 3210"/>
                <a:gd name="T23" fmla="*/ 252 h 2021"/>
                <a:gd name="T24" fmla="*/ 1056 w 3210"/>
                <a:gd name="T25" fmla="*/ 288 h 2021"/>
                <a:gd name="T26" fmla="*/ 1095 w 3210"/>
                <a:gd name="T27" fmla="*/ 331 h 2021"/>
                <a:gd name="T28" fmla="*/ 1145 w 3210"/>
                <a:gd name="T29" fmla="*/ 398 h 2021"/>
                <a:gd name="T30" fmla="*/ 1180 w 3210"/>
                <a:gd name="T31" fmla="*/ 456 h 2021"/>
                <a:gd name="T32" fmla="*/ 1212 w 3210"/>
                <a:gd name="T33" fmla="*/ 519 h 2021"/>
                <a:gd name="T34" fmla="*/ 1246 w 3210"/>
                <a:gd name="T35" fmla="*/ 596 h 2021"/>
                <a:gd name="T36" fmla="*/ 1285 w 3210"/>
                <a:gd name="T37" fmla="*/ 701 h 2021"/>
                <a:gd name="T38" fmla="*/ 1328 w 3210"/>
                <a:gd name="T39" fmla="*/ 842 h 2021"/>
                <a:gd name="T40" fmla="*/ 1394 w 3210"/>
                <a:gd name="T41" fmla="*/ 1123 h 2021"/>
                <a:gd name="T42" fmla="*/ 1458 w 3210"/>
                <a:gd name="T43" fmla="*/ 1461 h 2021"/>
                <a:gd name="T44" fmla="*/ 1509 w 3210"/>
                <a:gd name="T45" fmla="*/ 1739 h 2021"/>
                <a:gd name="T46" fmla="*/ 1527 w 3210"/>
                <a:gd name="T47" fmla="*/ 1826 h 2021"/>
                <a:gd name="T48" fmla="*/ 1549 w 3210"/>
                <a:gd name="T49" fmla="*/ 1916 h 2021"/>
                <a:gd name="T50" fmla="*/ 1561 w 3210"/>
                <a:gd name="T51" fmla="*/ 1955 h 2021"/>
                <a:gd name="T52" fmla="*/ 1575 w 3210"/>
                <a:gd name="T53" fmla="*/ 1990 h 2021"/>
                <a:gd name="T54" fmla="*/ 1585 w 3210"/>
                <a:gd name="T55" fmla="*/ 2007 h 2021"/>
                <a:gd name="T56" fmla="*/ 1593 w 3210"/>
                <a:gd name="T57" fmla="*/ 2016 h 2021"/>
                <a:gd name="T58" fmla="*/ 1600 w 3210"/>
                <a:gd name="T59" fmla="*/ 2020 h 2021"/>
                <a:gd name="T60" fmla="*/ 1606 w 3210"/>
                <a:gd name="T61" fmla="*/ 2021 h 2021"/>
                <a:gd name="T62" fmla="*/ 1613 w 3210"/>
                <a:gd name="T63" fmla="*/ 2019 h 2021"/>
                <a:gd name="T64" fmla="*/ 1621 w 3210"/>
                <a:gd name="T65" fmla="*/ 2012 h 2021"/>
                <a:gd name="T66" fmla="*/ 1630 w 3210"/>
                <a:gd name="T67" fmla="*/ 2000 h 2021"/>
                <a:gd name="T68" fmla="*/ 1645 w 3210"/>
                <a:gd name="T69" fmla="*/ 1966 h 2021"/>
                <a:gd name="T70" fmla="*/ 1661 w 3210"/>
                <a:gd name="T71" fmla="*/ 1916 h 2021"/>
                <a:gd name="T72" fmla="*/ 1703 w 3210"/>
                <a:gd name="T73" fmla="*/ 1726 h 2021"/>
                <a:gd name="T74" fmla="*/ 1767 w 3210"/>
                <a:gd name="T75" fmla="*/ 1380 h 2021"/>
                <a:gd name="T76" fmla="*/ 1802 w 3210"/>
                <a:gd name="T77" fmla="*/ 1193 h 2021"/>
                <a:gd name="T78" fmla="*/ 1837 w 3210"/>
                <a:gd name="T79" fmla="*/ 1026 h 2021"/>
                <a:gd name="T80" fmla="*/ 1873 w 3210"/>
                <a:gd name="T81" fmla="*/ 878 h 2021"/>
                <a:gd name="T82" fmla="*/ 1910 w 3210"/>
                <a:gd name="T83" fmla="*/ 747 h 2021"/>
                <a:gd name="T84" fmla="*/ 1950 w 3210"/>
                <a:gd name="T85" fmla="*/ 633 h 2021"/>
                <a:gd name="T86" fmla="*/ 1999 w 3210"/>
                <a:gd name="T87" fmla="*/ 516 h 2021"/>
                <a:gd name="T88" fmla="*/ 2034 w 3210"/>
                <a:gd name="T89" fmla="*/ 449 h 2021"/>
                <a:gd name="T90" fmla="*/ 2067 w 3210"/>
                <a:gd name="T91" fmla="*/ 396 h 2021"/>
                <a:gd name="T92" fmla="*/ 2101 w 3210"/>
                <a:gd name="T93" fmla="*/ 349 h 2021"/>
                <a:gd name="T94" fmla="*/ 2136 w 3210"/>
                <a:gd name="T95" fmla="*/ 307 h 2021"/>
                <a:gd name="T96" fmla="*/ 2176 w 3210"/>
                <a:gd name="T97" fmla="*/ 267 h 2021"/>
                <a:gd name="T98" fmla="*/ 2227 w 3210"/>
                <a:gd name="T99" fmla="*/ 224 h 2021"/>
                <a:gd name="T100" fmla="*/ 2259 w 3210"/>
                <a:gd name="T101" fmla="*/ 201 h 2021"/>
                <a:gd name="T102" fmla="*/ 2292 w 3210"/>
                <a:gd name="T103" fmla="*/ 181 h 2021"/>
                <a:gd name="T104" fmla="*/ 2360 w 3210"/>
                <a:gd name="T105" fmla="*/ 145 h 2021"/>
                <a:gd name="T106" fmla="*/ 2424 w 3210"/>
                <a:gd name="T107" fmla="*/ 119 h 2021"/>
                <a:gd name="T108" fmla="*/ 2487 w 3210"/>
                <a:gd name="T109" fmla="*/ 98 h 2021"/>
                <a:gd name="T110" fmla="*/ 2555 w 3210"/>
                <a:gd name="T111" fmla="*/ 79 h 2021"/>
                <a:gd name="T112" fmla="*/ 2618 w 3210"/>
                <a:gd name="T113" fmla="*/ 65 h 2021"/>
                <a:gd name="T114" fmla="*/ 2687 w 3210"/>
                <a:gd name="T115" fmla="*/ 52 h 2021"/>
                <a:gd name="T116" fmla="*/ 2883 w 3210"/>
                <a:gd name="T117" fmla="*/ 25 h 2021"/>
                <a:gd name="T118" fmla="*/ 3144 w 3210"/>
                <a:gd name="T119" fmla="*/ 4 h 2021"/>
                <a:gd name="T120" fmla="*/ 3184 w 3210"/>
                <a:gd name="T121" fmla="*/ 1 h 2021"/>
                <a:gd name="T122" fmla="*/ 3204 w 3210"/>
                <a:gd name="T123" fmla="*/ 0 h 2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10" h="2021">
                  <a:moveTo>
                    <a:pt x="0" y="0"/>
                  </a:moveTo>
                  <a:lnTo>
                    <a:pt x="0" y="0"/>
                  </a:lnTo>
                  <a:lnTo>
                    <a:pt x="1" y="0"/>
                  </a:lnTo>
                  <a:lnTo>
                    <a:pt x="2" y="0"/>
                  </a:lnTo>
                  <a:lnTo>
                    <a:pt x="4" y="0"/>
                  </a:lnTo>
                  <a:lnTo>
                    <a:pt x="8" y="0"/>
                  </a:lnTo>
                  <a:lnTo>
                    <a:pt x="16" y="1"/>
                  </a:lnTo>
                  <a:lnTo>
                    <a:pt x="31" y="2"/>
                  </a:lnTo>
                  <a:lnTo>
                    <a:pt x="63" y="4"/>
                  </a:lnTo>
                  <a:lnTo>
                    <a:pt x="131" y="8"/>
                  </a:lnTo>
                  <a:lnTo>
                    <a:pt x="195" y="13"/>
                  </a:lnTo>
                  <a:lnTo>
                    <a:pt x="257" y="18"/>
                  </a:lnTo>
                  <a:lnTo>
                    <a:pt x="325" y="25"/>
                  </a:lnTo>
                  <a:lnTo>
                    <a:pt x="389" y="32"/>
                  </a:lnTo>
                  <a:lnTo>
                    <a:pt x="457" y="41"/>
                  </a:lnTo>
                  <a:lnTo>
                    <a:pt x="525" y="52"/>
                  </a:lnTo>
                  <a:lnTo>
                    <a:pt x="526" y="52"/>
                  </a:lnTo>
                  <a:lnTo>
                    <a:pt x="527" y="53"/>
                  </a:lnTo>
                  <a:lnTo>
                    <a:pt x="529" y="53"/>
                  </a:lnTo>
                  <a:lnTo>
                    <a:pt x="532" y="54"/>
                  </a:lnTo>
                  <a:lnTo>
                    <a:pt x="540" y="55"/>
                  </a:lnTo>
                  <a:lnTo>
                    <a:pt x="556" y="58"/>
                  </a:lnTo>
                  <a:lnTo>
                    <a:pt x="587" y="64"/>
                  </a:lnTo>
                  <a:lnTo>
                    <a:pt x="589" y="64"/>
                  </a:lnTo>
                  <a:lnTo>
                    <a:pt x="590" y="64"/>
                  </a:lnTo>
                  <a:lnTo>
                    <a:pt x="592" y="65"/>
                  </a:lnTo>
                  <a:lnTo>
                    <a:pt x="596" y="66"/>
                  </a:lnTo>
                  <a:lnTo>
                    <a:pt x="604" y="68"/>
                  </a:lnTo>
                  <a:lnTo>
                    <a:pt x="622" y="71"/>
                  </a:lnTo>
                  <a:lnTo>
                    <a:pt x="656" y="79"/>
                  </a:lnTo>
                  <a:lnTo>
                    <a:pt x="657" y="80"/>
                  </a:lnTo>
                  <a:lnTo>
                    <a:pt x="658" y="80"/>
                  </a:lnTo>
                  <a:lnTo>
                    <a:pt x="660" y="80"/>
                  </a:lnTo>
                  <a:lnTo>
                    <a:pt x="664" y="81"/>
                  </a:lnTo>
                  <a:lnTo>
                    <a:pt x="671" y="83"/>
                  </a:lnTo>
                  <a:lnTo>
                    <a:pt x="687" y="88"/>
                  </a:lnTo>
                  <a:lnTo>
                    <a:pt x="719" y="97"/>
                  </a:lnTo>
                  <a:lnTo>
                    <a:pt x="720" y="97"/>
                  </a:lnTo>
                  <a:lnTo>
                    <a:pt x="721" y="97"/>
                  </a:lnTo>
                  <a:lnTo>
                    <a:pt x="723" y="98"/>
                  </a:lnTo>
                  <a:lnTo>
                    <a:pt x="727" y="99"/>
                  </a:lnTo>
                  <a:lnTo>
                    <a:pt x="735" y="101"/>
                  </a:lnTo>
                  <a:lnTo>
                    <a:pt x="750" y="106"/>
                  </a:lnTo>
                  <a:lnTo>
                    <a:pt x="782" y="117"/>
                  </a:lnTo>
                  <a:lnTo>
                    <a:pt x="783" y="118"/>
                  </a:lnTo>
                  <a:lnTo>
                    <a:pt x="784" y="118"/>
                  </a:lnTo>
                  <a:lnTo>
                    <a:pt x="786" y="119"/>
                  </a:lnTo>
                  <a:lnTo>
                    <a:pt x="790" y="120"/>
                  </a:lnTo>
                  <a:lnTo>
                    <a:pt x="798" y="123"/>
                  </a:lnTo>
                  <a:lnTo>
                    <a:pt x="815" y="130"/>
                  </a:lnTo>
                  <a:lnTo>
                    <a:pt x="849" y="145"/>
                  </a:lnTo>
                  <a:lnTo>
                    <a:pt x="850" y="145"/>
                  </a:lnTo>
                  <a:lnTo>
                    <a:pt x="851" y="146"/>
                  </a:lnTo>
                  <a:lnTo>
                    <a:pt x="853" y="147"/>
                  </a:lnTo>
                  <a:lnTo>
                    <a:pt x="857" y="148"/>
                  </a:lnTo>
                  <a:lnTo>
                    <a:pt x="865" y="152"/>
                  </a:lnTo>
                  <a:lnTo>
                    <a:pt x="881" y="160"/>
                  </a:lnTo>
                  <a:lnTo>
                    <a:pt x="882" y="161"/>
                  </a:lnTo>
                  <a:lnTo>
                    <a:pt x="883" y="161"/>
                  </a:lnTo>
                  <a:lnTo>
                    <a:pt x="885" y="162"/>
                  </a:lnTo>
                  <a:lnTo>
                    <a:pt x="889" y="164"/>
                  </a:lnTo>
                  <a:lnTo>
                    <a:pt x="897" y="168"/>
                  </a:lnTo>
                  <a:lnTo>
                    <a:pt x="912" y="177"/>
                  </a:lnTo>
                  <a:lnTo>
                    <a:pt x="913" y="178"/>
                  </a:lnTo>
                  <a:lnTo>
                    <a:pt x="915" y="178"/>
                  </a:lnTo>
                  <a:lnTo>
                    <a:pt x="917" y="180"/>
                  </a:lnTo>
                  <a:lnTo>
                    <a:pt x="921" y="182"/>
                  </a:lnTo>
                  <a:lnTo>
                    <a:pt x="929" y="187"/>
                  </a:lnTo>
                  <a:lnTo>
                    <a:pt x="947" y="198"/>
                  </a:lnTo>
                  <a:lnTo>
                    <a:pt x="948" y="199"/>
                  </a:lnTo>
                  <a:lnTo>
                    <a:pt x="949" y="200"/>
                  </a:lnTo>
                  <a:lnTo>
                    <a:pt x="951" y="201"/>
                  </a:lnTo>
                  <a:lnTo>
                    <a:pt x="955" y="204"/>
                  </a:lnTo>
                  <a:lnTo>
                    <a:pt x="964" y="210"/>
                  </a:lnTo>
                  <a:lnTo>
                    <a:pt x="981" y="222"/>
                  </a:lnTo>
                  <a:lnTo>
                    <a:pt x="982" y="223"/>
                  </a:lnTo>
                  <a:lnTo>
                    <a:pt x="983" y="224"/>
                  </a:lnTo>
                  <a:lnTo>
                    <a:pt x="985" y="225"/>
                  </a:lnTo>
                  <a:lnTo>
                    <a:pt x="989" y="228"/>
                  </a:lnTo>
                  <a:lnTo>
                    <a:pt x="998" y="235"/>
                  </a:lnTo>
                  <a:lnTo>
                    <a:pt x="1014" y="249"/>
                  </a:lnTo>
                  <a:lnTo>
                    <a:pt x="1015" y="250"/>
                  </a:lnTo>
                  <a:lnTo>
                    <a:pt x="1016" y="251"/>
                  </a:lnTo>
                  <a:lnTo>
                    <a:pt x="1019" y="252"/>
                  </a:lnTo>
                  <a:lnTo>
                    <a:pt x="1023" y="256"/>
                  </a:lnTo>
                  <a:lnTo>
                    <a:pt x="1031" y="264"/>
                  </a:lnTo>
                  <a:lnTo>
                    <a:pt x="1048" y="280"/>
                  </a:lnTo>
                  <a:lnTo>
                    <a:pt x="1049" y="281"/>
                  </a:lnTo>
                  <a:lnTo>
                    <a:pt x="1050" y="282"/>
                  </a:lnTo>
                  <a:lnTo>
                    <a:pt x="1052" y="284"/>
                  </a:lnTo>
                  <a:lnTo>
                    <a:pt x="1056" y="288"/>
                  </a:lnTo>
                  <a:lnTo>
                    <a:pt x="1064" y="296"/>
                  </a:lnTo>
                  <a:lnTo>
                    <a:pt x="1079" y="313"/>
                  </a:lnTo>
                  <a:lnTo>
                    <a:pt x="1080" y="314"/>
                  </a:lnTo>
                  <a:lnTo>
                    <a:pt x="1081" y="315"/>
                  </a:lnTo>
                  <a:lnTo>
                    <a:pt x="1083" y="317"/>
                  </a:lnTo>
                  <a:lnTo>
                    <a:pt x="1087" y="322"/>
                  </a:lnTo>
                  <a:lnTo>
                    <a:pt x="1095" y="331"/>
                  </a:lnTo>
                  <a:lnTo>
                    <a:pt x="1111" y="351"/>
                  </a:lnTo>
                  <a:lnTo>
                    <a:pt x="1112" y="352"/>
                  </a:lnTo>
                  <a:lnTo>
                    <a:pt x="1113" y="353"/>
                  </a:lnTo>
                  <a:lnTo>
                    <a:pt x="1115" y="356"/>
                  </a:lnTo>
                  <a:lnTo>
                    <a:pt x="1119" y="362"/>
                  </a:lnTo>
                  <a:lnTo>
                    <a:pt x="1128" y="373"/>
                  </a:lnTo>
                  <a:lnTo>
                    <a:pt x="1145" y="398"/>
                  </a:lnTo>
                  <a:lnTo>
                    <a:pt x="1146" y="400"/>
                  </a:lnTo>
                  <a:lnTo>
                    <a:pt x="1147" y="401"/>
                  </a:lnTo>
                  <a:lnTo>
                    <a:pt x="1149" y="405"/>
                  </a:lnTo>
                  <a:lnTo>
                    <a:pt x="1153" y="411"/>
                  </a:lnTo>
                  <a:lnTo>
                    <a:pt x="1162" y="425"/>
                  </a:lnTo>
                  <a:lnTo>
                    <a:pt x="1179" y="454"/>
                  </a:lnTo>
                  <a:lnTo>
                    <a:pt x="1180" y="456"/>
                  </a:lnTo>
                  <a:lnTo>
                    <a:pt x="1181" y="457"/>
                  </a:lnTo>
                  <a:lnTo>
                    <a:pt x="1183" y="461"/>
                  </a:lnTo>
                  <a:lnTo>
                    <a:pt x="1187" y="468"/>
                  </a:lnTo>
                  <a:lnTo>
                    <a:pt x="1194" y="483"/>
                  </a:lnTo>
                  <a:lnTo>
                    <a:pt x="1210" y="515"/>
                  </a:lnTo>
                  <a:lnTo>
                    <a:pt x="1211" y="517"/>
                  </a:lnTo>
                  <a:lnTo>
                    <a:pt x="1212" y="519"/>
                  </a:lnTo>
                  <a:lnTo>
                    <a:pt x="1214" y="523"/>
                  </a:lnTo>
                  <a:lnTo>
                    <a:pt x="1218" y="532"/>
                  </a:lnTo>
                  <a:lnTo>
                    <a:pt x="1226" y="549"/>
                  </a:lnTo>
                  <a:lnTo>
                    <a:pt x="1242" y="586"/>
                  </a:lnTo>
                  <a:lnTo>
                    <a:pt x="1243" y="588"/>
                  </a:lnTo>
                  <a:lnTo>
                    <a:pt x="1244" y="591"/>
                  </a:lnTo>
                  <a:lnTo>
                    <a:pt x="1246" y="596"/>
                  </a:lnTo>
                  <a:lnTo>
                    <a:pt x="1251" y="607"/>
                  </a:lnTo>
                  <a:lnTo>
                    <a:pt x="1259" y="629"/>
                  </a:lnTo>
                  <a:lnTo>
                    <a:pt x="1276" y="676"/>
                  </a:lnTo>
                  <a:lnTo>
                    <a:pt x="1277" y="679"/>
                  </a:lnTo>
                  <a:lnTo>
                    <a:pt x="1279" y="682"/>
                  </a:lnTo>
                  <a:lnTo>
                    <a:pt x="1281" y="689"/>
                  </a:lnTo>
                  <a:lnTo>
                    <a:pt x="1285" y="701"/>
                  </a:lnTo>
                  <a:lnTo>
                    <a:pt x="1294" y="727"/>
                  </a:lnTo>
                  <a:lnTo>
                    <a:pt x="1311" y="783"/>
                  </a:lnTo>
                  <a:lnTo>
                    <a:pt x="1312" y="787"/>
                  </a:lnTo>
                  <a:lnTo>
                    <a:pt x="1313" y="790"/>
                  </a:lnTo>
                  <a:lnTo>
                    <a:pt x="1315" y="797"/>
                  </a:lnTo>
                  <a:lnTo>
                    <a:pt x="1319" y="812"/>
                  </a:lnTo>
                  <a:lnTo>
                    <a:pt x="1328" y="842"/>
                  </a:lnTo>
                  <a:lnTo>
                    <a:pt x="1345" y="906"/>
                  </a:lnTo>
                  <a:lnTo>
                    <a:pt x="1378" y="1049"/>
                  </a:lnTo>
                  <a:lnTo>
                    <a:pt x="1379" y="1054"/>
                  </a:lnTo>
                  <a:lnTo>
                    <a:pt x="1380" y="1058"/>
                  </a:lnTo>
                  <a:lnTo>
                    <a:pt x="1382" y="1067"/>
                  </a:lnTo>
                  <a:lnTo>
                    <a:pt x="1386" y="1086"/>
                  </a:lnTo>
                  <a:lnTo>
                    <a:pt x="1394" y="1123"/>
                  </a:lnTo>
                  <a:lnTo>
                    <a:pt x="1410" y="1201"/>
                  </a:lnTo>
                  <a:lnTo>
                    <a:pt x="1441" y="1367"/>
                  </a:lnTo>
                  <a:lnTo>
                    <a:pt x="1442" y="1373"/>
                  </a:lnTo>
                  <a:lnTo>
                    <a:pt x="1443" y="1378"/>
                  </a:lnTo>
                  <a:lnTo>
                    <a:pt x="1445" y="1390"/>
                  </a:lnTo>
                  <a:lnTo>
                    <a:pt x="1450" y="1414"/>
                  </a:lnTo>
                  <a:lnTo>
                    <a:pt x="1458" y="1461"/>
                  </a:lnTo>
                  <a:lnTo>
                    <a:pt x="1475" y="1556"/>
                  </a:lnTo>
                  <a:lnTo>
                    <a:pt x="1476" y="1562"/>
                  </a:lnTo>
                  <a:lnTo>
                    <a:pt x="1477" y="1568"/>
                  </a:lnTo>
                  <a:lnTo>
                    <a:pt x="1480" y="1580"/>
                  </a:lnTo>
                  <a:lnTo>
                    <a:pt x="1484" y="1603"/>
                  </a:lnTo>
                  <a:lnTo>
                    <a:pt x="1492" y="1650"/>
                  </a:lnTo>
                  <a:lnTo>
                    <a:pt x="1509" y="1739"/>
                  </a:lnTo>
                  <a:lnTo>
                    <a:pt x="1510" y="1745"/>
                  </a:lnTo>
                  <a:lnTo>
                    <a:pt x="1511" y="1750"/>
                  </a:lnTo>
                  <a:lnTo>
                    <a:pt x="1513" y="1760"/>
                  </a:lnTo>
                  <a:lnTo>
                    <a:pt x="1517" y="1779"/>
                  </a:lnTo>
                  <a:lnTo>
                    <a:pt x="1525" y="1817"/>
                  </a:lnTo>
                  <a:lnTo>
                    <a:pt x="1526" y="1822"/>
                  </a:lnTo>
                  <a:lnTo>
                    <a:pt x="1527" y="1826"/>
                  </a:lnTo>
                  <a:lnTo>
                    <a:pt x="1529" y="1835"/>
                  </a:lnTo>
                  <a:lnTo>
                    <a:pt x="1533" y="1853"/>
                  </a:lnTo>
                  <a:lnTo>
                    <a:pt x="1541" y="1886"/>
                  </a:lnTo>
                  <a:lnTo>
                    <a:pt x="1542" y="1890"/>
                  </a:lnTo>
                  <a:lnTo>
                    <a:pt x="1543" y="1893"/>
                  </a:lnTo>
                  <a:lnTo>
                    <a:pt x="1545" y="1901"/>
                  </a:lnTo>
                  <a:lnTo>
                    <a:pt x="1549" y="1916"/>
                  </a:lnTo>
                  <a:lnTo>
                    <a:pt x="1550" y="1919"/>
                  </a:lnTo>
                  <a:lnTo>
                    <a:pt x="1551" y="1923"/>
                  </a:lnTo>
                  <a:lnTo>
                    <a:pt x="1553" y="1930"/>
                  </a:lnTo>
                  <a:lnTo>
                    <a:pt x="1557" y="1943"/>
                  </a:lnTo>
                  <a:lnTo>
                    <a:pt x="1558" y="1946"/>
                  </a:lnTo>
                  <a:lnTo>
                    <a:pt x="1559" y="1949"/>
                  </a:lnTo>
                  <a:lnTo>
                    <a:pt x="1561" y="1955"/>
                  </a:lnTo>
                  <a:lnTo>
                    <a:pt x="1565" y="1966"/>
                  </a:lnTo>
                  <a:lnTo>
                    <a:pt x="1566" y="1969"/>
                  </a:lnTo>
                  <a:lnTo>
                    <a:pt x="1567" y="1971"/>
                  </a:lnTo>
                  <a:lnTo>
                    <a:pt x="1569" y="1976"/>
                  </a:lnTo>
                  <a:lnTo>
                    <a:pt x="1573" y="1986"/>
                  </a:lnTo>
                  <a:lnTo>
                    <a:pt x="1574" y="1988"/>
                  </a:lnTo>
                  <a:lnTo>
                    <a:pt x="1575" y="1990"/>
                  </a:lnTo>
                  <a:lnTo>
                    <a:pt x="1577" y="1994"/>
                  </a:lnTo>
                  <a:lnTo>
                    <a:pt x="1578" y="1996"/>
                  </a:lnTo>
                  <a:lnTo>
                    <a:pt x="1579" y="1997"/>
                  </a:lnTo>
                  <a:lnTo>
                    <a:pt x="1581" y="2001"/>
                  </a:lnTo>
                  <a:lnTo>
                    <a:pt x="1582" y="2002"/>
                  </a:lnTo>
                  <a:lnTo>
                    <a:pt x="1583" y="2004"/>
                  </a:lnTo>
                  <a:lnTo>
                    <a:pt x="1585" y="2007"/>
                  </a:lnTo>
                  <a:lnTo>
                    <a:pt x="1586" y="2008"/>
                  </a:lnTo>
                  <a:lnTo>
                    <a:pt x="1587" y="2009"/>
                  </a:lnTo>
                  <a:lnTo>
                    <a:pt x="1589" y="2012"/>
                  </a:lnTo>
                  <a:lnTo>
                    <a:pt x="1590" y="2013"/>
                  </a:lnTo>
                  <a:lnTo>
                    <a:pt x="1591" y="2014"/>
                  </a:lnTo>
                  <a:lnTo>
                    <a:pt x="1592" y="2015"/>
                  </a:lnTo>
                  <a:lnTo>
                    <a:pt x="1593" y="2016"/>
                  </a:lnTo>
                  <a:lnTo>
                    <a:pt x="1594" y="2017"/>
                  </a:lnTo>
                  <a:lnTo>
                    <a:pt x="1595" y="2017"/>
                  </a:lnTo>
                  <a:lnTo>
                    <a:pt x="1596" y="2018"/>
                  </a:lnTo>
                  <a:lnTo>
                    <a:pt x="1597" y="2019"/>
                  </a:lnTo>
                  <a:lnTo>
                    <a:pt x="1598" y="2019"/>
                  </a:lnTo>
                  <a:lnTo>
                    <a:pt x="1599" y="2020"/>
                  </a:lnTo>
                  <a:lnTo>
                    <a:pt x="1600" y="2020"/>
                  </a:lnTo>
                  <a:lnTo>
                    <a:pt x="1601" y="2021"/>
                  </a:lnTo>
                  <a:lnTo>
                    <a:pt x="1601" y="2021"/>
                  </a:lnTo>
                  <a:lnTo>
                    <a:pt x="1602" y="2021"/>
                  </a:lnTo>
                  <a:lnTo>
                    <a:pt x="1603" y="2021"/>
                  </a:lnTo>
                  <a:lnTo>
                    <a:pt x="1604" y="2021"/>
                  </a:lnTo>
                  <a:lnTo>
                    <a:pt x="1605" y="2021"/>
                  </a:lnTo>
                  <a:lnTo>
                    <a:pt x="1606" y="2021"/>
                  </a:lnTo>
                  <a:lnTo>
                    <a:pt x="1607" y="2021"/>
                  </a:lnTo>
                  <a:lnTo>
                    <a:pt x="1608" y="2021"/>
                  </a:lnTo>
                  <a:lnTo>
                    <a:pt x="1609" y="2021"/>
                  </a:lnTo>
                  <a:lnTo>
                    <a:pt x="1610" y="2020"/>
                  </a:lnTo>
                  <a:lnTo>
                    <a:pt x="1611" y="2020"/>
                  </a:lnTo>
                  <a:lnTo>
                    <a:pt x="1612" y="2020"/>
                  </a:lnTo>
                  <a:lnTo>
                    <a:pt x="1613" y="2019"/>
                  </a:lnTo>
                  <a:lnTo>
                    <a:pt x="1614" y="2018"/>
                  </a:lnTo>
                  <a:lnTo>
                    <a:pt x="1615" y="2018"/>
                  </a:lnTo>
                  <a:lnTo>
                    <a:pt x="1616" y="2017"/>
                  </a:lnTo>
                  <a:lnTo>
                    <a:pt x="1617" y="2016"/>
                  </a:lnTo>
                  <a:lnTo>
                    <a:pt x="1618" y="2015"/>
                  </a:lnTo>
                  <a:lnTo>
                    <a:pt x="1620" y="2013"/>
                  </a:lnTo>
                  <a:lnTo>
                    <a:pt x="1621" y="2012"/>
                  </a:lnTo>
                  <a:lnTo>
                    <a:pt x="1622" y="2011"/>
                  </a:lnTo>
                  <a:lnTo>
                    <a:pt x="1624" y="2009"/>
                  </a:lnTo>
                  <a:lnTo>
                    <a:pt x="1625" y="2008"/>
                  </a:lnTo>
                  <a:lnTo>
                    <a:pt x="1626" y="2006"/>
                  </a:lnTo>
                  <a:lnTo>
                    <a:pt x="1628" y="2003"/>
                  </a:lnTo>
                  <a:lnTo>
                    <a:pt x="1629" y="2002"/>
                  </a:lnTo>
                  <a:lnTo>
                    <a:pt x="1630" y="2000"/>
                  </a:lnTo>
                  <a:lnTo>
                    <a:pt x="1632" y="1996"/>
                  </a:lnTo>
                  <a:lnTo>
                    <a:pt x="1636" y="1989"/>
                  </a:lnTo>
                  <a:lnTo>
                    <a:pt x="1637" y="1986"/>
                  </a:lnTo>
                  <a:lnTo>
                    <a:pt x="1638" y="1984"/>
                  </a:lnTo>
                  <a:lnTo>
                    <a:pt x="1640" y="1979"/>
                  </a:lnTo>
                  <a:lnTo>
                    <a:pt x="1644" y="1969"/>
                  </a:lnTo>
                  <a:lnTo>
                    <a:pt x="1645" y="1966"/>
                  </a:lnTo>
                  <a:lnTo>
                    <a:pt x="1646" y="1963"/>
                  </a:lnTo>
                  <a:lnTo>
                    <a:pt x="1648" y="1957"/>
                  </a:lnTo>
                  <a:lnTo>
                    <a:pt x="1653" y="1944"/>
                  </a:lnTo>
                  <a:lnTo>
                    <a:pt x="1654" y="1941"/>
                  </a:lnTo>
                  <a:lnTo>
                    <a:pt x="1655" y="1937"/>
                  </a:lnTo>
                  <a:lnTo>
                    <a:pt x="1657" y="1930"/>
                  </a:lnTo>
                  <a:lnTo>
                    <a:pt x="1661" y="1916"/>
                  </a:lnTo>
                  <a:lnTo>
                    <a:pt x="1670" y="1883"/>
                  </a:lnTo>
                  <a:lnTo>
                    <a:pt x="1671" y="1879"/>
                  </a:lnTo>
                  <a:lnTo>
                    <a:pt x="1672" y="1875"/>
                  </a:lnTo>
                  <a:lnTo>
                    <a:pt x="1674" y="1866"/>
                  </a:lnTo>
                  <a:lnTo>
                    <a:pt x="1678" y="1848"/>
                  </a:lnTo>
                  <a:lnTo>
                    <a:pt x="1686" y="1810"/>
                  </a:lnTo>
                  <a:lnTo>
                    <a:pt x="1703" y="1726"/>
                  </a:lnTo>
                  <a:lnTo>
                    <a:pt x="1704" y="1721"/>
                  </a:lnTo>
                  <a:lnTo>
                    <a:pt x="1705" y="1716"/>
                  </a:lnTo>
                  <a:lnTo>
                    <a:pt x="1707" y="1706"/>
                  </a:lnTo>
                  <a:lnTo>
                    <a:pt x="1711" y="1685"/>
                  </a:lnTo>
                  <a:lnTo>
                    <a:pt x="1719" y="1642"/>
                  </a:lnTo>
                  <a:lnTo>
                    <a:pt x="1735" y="1555"/>
                  </a:lnTo>
                  <a:lnTo>
                    <a:pt x="1767" y="1380"/>
                  </a:lnTo>
                  <a:lnTo>
                    <a:pt x="1768" y="1374"/>
                  </a:lnTo>
                  <a:lnTo>
                    <a:pt x="1769" y="1368"/>
                  </a:lnTo>
                  <a:lnTo>
                    <a:pt x="1771" y="1357"/>
                  </a:lnTo>
                  <a:lnTo>
                    <a:pt x="1775" y="1333"/>
                  </a:lnTo>
                  <a:lnTo>
                    <a:pt x="1784" y="1287"/>
                  </a:lnTo>
                  <a:lnTo>
                    <a:pt x="1801" y="1199"/>
                  </a:lnTo>
                  <a:lnTo>
                    <a:pt x="1802" y="1193"/>
                  </a:lnTo>
                  <a:lnTo>
                    <a:pt x="1803" y="1188"/>
                  </a:lnTo>
                  <a:lnTo>
                    <a:pt x="1805" y="1177"/>
                  </a:lnTo>
                  <a:lnTo>
                    <a:pt x="1810" y="1156"/>
                  </a:lnTo>
                  <a:lnTo>
                    <a:pt x="1818" y="1114"/>
                  </a:lnTo>
                  <a:lnTo>
                    <a:pt x="1835" y="1035"/>
                  </a:lnTo>
                  <a:lnTo>
                    <a:pt x="1836" y="1030"/>
                  </a:lnTo>
                  <a:lnTo>
                    <a:pt x="1837" y="1026"/>
                  </a:lnTo>
                  <a:lnTo>
                    <a:pt x="1839" y="1016"/>
                  </a:lnTo>
                  <a:lnTo>
                    <a:pt x="1844" y="998"/>
                  </a:lnTo>
                  <a:lnTo>
                    <a:pt x="1852" y="962"/>
                  </a:lnTo>
                  <a:lnTo>
                    <a:pt x="1869" y="894"/>
                  </a:lnTo>
                  <a:lnTo>
                    <a:pt x="1870" y="890"/>
                  </a:lnTo>
                  <a:lnTo>
                    <a:pt x="1871" y="886"/>
                  </a:lnTo>
                  <a:lnTo>
                    <a:pt x="1873" y="878"/>
                  </a:lnTo>
                  <a:lnTo>
                    <a:pt x="1877" y="862"/>
                  </a:lnTo>
                  <a:lnTo>
                    <a:pt x="1886" y="831"/>
                  </a:lnTo>
                  <a:lnTo>
                    <a:pt x="1903" y="773"/>
                  </a:lnTo>
                  <a:lnTo>
                    <a:pt x="1903" y="770"/>
                  </a:lnTo>
                  <a:lnTo>
                    <a:pt x="1904" y="766"/>
                  </a:lnTo>
                  <a:lnTo>
                    <a:pt x="1906" y="760"/>
                  </a:lnTo>
                  <a:lnTo>
                    <a:pt x="1910" y="747"/>
                  </a:lnTo>
                  <a:lnTo>
                    <a:pt x="1918" y="723"/>
                  </a:lnTo>
                  <a:lnTo>
                    <a:pt x="1934" y="676"/>
                  </a:lnTo>
                  <a:lnTo>
                    <a:pt x="1935" y="673"/>
                  </a:lnTo>
                  <a:lnTo>
                    <a:pt x="1936" y="671"/>
                  </a:lnTo>
                  <a:lnTo>
                    <a:pt x="1938" y="665"/>
                  </a:lnTo>
                  <a:lnTo>
                    <a:pt x="1942" y="654"/>
                  </a:lnTo>
                  <a:lnTo>
                    <a:pt x="1950" y="633"/>
                  </a:lnTo>
                  <a:lnTo>
                    <a:pt x="1965" y="593"/>
                  </a:lnTo>
                  <a:lnTo>
                    <a:pt x="1966" y="590"/>
                  </a:lnTo>
                  <a:lnTo>
                    <a:pt x="1967" y="588"/>
                  </a:lnTo>
                  <a:lnTo>
                    <a:pt x="1970" y="583"/>
                  </a:lnTo>
                  <a:lnTo>
                    <a:pt x="1974" y="573"/>
                  </a:lnTo>
                  <a:lnTo>
                    <a:pt x="1982" y="553"/>
                  </a:lnTo>
                  <a:lnTo>
                    <a:pt x="1999" y="516"/>
                  </a:lnTo>
                  <a:lnTo>
                    <a:pt x="2000" y="514"/>
                  </a:lnTo>
                  <a:lnTo>
                    <a:pt x="2001" y="512"/>
                  </a:lnTo>
                  <a:lnTo>
                    <a:pt x="2004" y="507"/>
                  </a:lnTo>
                  <a:lnTo>
                    <a:pt x="2008" y="499"/>
                  </a:lnTo>
                  <a:lnTo>
                    <a:pt x="2016" y="482"/>
                  </a:lnTo>
                  <a:lnTo>
                    <a:pt x="2033" y="451"/>
                  </a:lnTo>
                  <a:lnTo>
                    <a:pt x="2034" y="449"/>
                  </a:lnTo>
                  <a:lnTo>
                    <a:pt x="2035" y="447"/>
                  </a:lnTo>
                  <a:lnTo>
                    <a:pt x="2037" y="444"/>
                  </a:lnTo>
                  <a:lnTo>
                    <a:pt x="2041" y="437"/>
                  </a:lnTo>
                  <a:lnTo>
                    <a:pt x="2049" y="424"/>
                  </a:lnTo>
                  <a:lnTo>
                    <a:pt x="2065" y="399"/>
                  </a:lnTo>
                  <a:lnTo>
                    <a:pt x="2066" y="397"/>
                  </a:lnTo>
                  <a:lnTo>
                    <a:pt x="2067" y="396"/>
                  </a:lnTo>
                  <a:lnTo>
                    <a:pt x="2069" y="393"/>
                  </a:lnTo>
                  <a:lnTo>
                    <a:pt x="2073" y="387"/>
                  </a:lnTo>
                  <a:lnTo>
                    <a:pt x="2081" y="376"/>
                  </a:lnTo>
                  <a:lnTo>
                    <a:pt x="2097" y="354"/>
                  </a:lnTo>
                  <a:lnTo>
                    <a:pt x="2098" y="353"/>
                  </a:lnTo>
                  <a:lnTo>
                    <a:pt x="2099" y="352"/>
                  </a:lnTo>
                  <a:lnTo>
                    <a:pt x="2101" y="349"/>
                  </a:lnTo>
                  <a:lnTo>
                    <a:pt x="2105" y="344"/>
                  </a:lnTo>
                  <a:lnTo>
                    <a:pt x="2112" y="334"/>
                  </a:lnTo>
                  <a:lnTo>
                    <a:pt x="2128" y="316"/>
                  </a:lnTo>
                  <a:lnTo>
                    <a:pt x="2129" y="315"/>
                  </a:lnTo>
                  <a:lnTo>
                    <a:pt x="2130" y="314"/>
                  </a:lnTo>
                  <a:lnTo>
                    <a:pt x="2132" y="312"/>
                  </a:lnTo>
                  <a:lnTo>
                    <a:pt x="2136" y="307"/>
                  </a:lnTo>
                  <a:lnTo>
                    <a:pt x="2144" y="299"/>
                  </a:lnTo>
                  <a:lnTo>
                    <a:pt x="2159" y="283"/>
                  </a:lnTo>
                  <a:lnTo>
                    <a:pt x="2160" y="282"/>
                  </a:lnTo>
                  <a:lnTo>
                    <a:pt x="2161" y="281"/>
                  </a:lnTo>
                  <a:lnTo>
                    <a:pt x="2163" y="279"/>
                  </a:lnTo>
                  <a:lnTo>
                    <a:pt x="2168" y="274"/>
                  </a:lnTo>
                  <a:lnTo>
                    <a:pt x="2176" y="267"/>
                  </a:lnTo>
                  <a:lnTo>
                    <a:pt x="2193" y="251"/>
                  </a:lnTo>
                  <a:lnTo>
                    <a:pt x="2194" y="250"/>
                  </a:lnTo>
                  <a:lnTo>
                    <a:pt x="2195" y="250"/>
                  </a:lnTo>
                  <a:lnTo>
                    <a:pt x="2197" y="248"/>
                  </a:lnTo>
                  <a:lnTo>
                    <a:pt x="2201" y="244"/>
                  </a:lnTo>
                  <a:lnTo>
                    <a:pt x="2210" y="237"/>
                  </a:lnTo>
                  <a:lnTo>
                    <a:pt x="2227" y="224"/>
                  </a:lnTo>
                  <a:lnTo>
                    <a:pt x="2228" y="223"/>
                  </a:lnTo>
                  <a:lnTo>
                    <a:pt x="2229" y="223"/>
                  </a:lnTo>
                  <a:lnTo>
                    <a:pt x="2231" y="221"/>
                  </a:lnTo>
                  <a:lnTo>
                    <a:pt x="2235" y="218"/>
                  </a:lnTo>
                  <a:lnTo>
                    <a:pt x="2243" y="213"/>
                  </a:lnTo>
                  <a:lnTo>
                    <a:pt x="2258" y="202"/>
                  </a:lnTo>
                  <a:lnTo>
                    <a:pt x="2259" y="201"/>
                  </a:lnTo>
                  <a:lnTo>
                    <a:pt x="2260" y="200"/>
                  </a:lnTo>
                  <a:lnTo>
                    <a:pt x="2262" y="199"/>
                  </a:lnTo>
                  <a:lnTo>
                    <a:pt x="2266" y="197"/>
                  </a:lnTo>
                  <a:lnTo>
                    <a:pt x="2274" y="191"/>
                  </a:lnTo>
                  <a:lnTo>
                    <a:pt x="2290" y="182"/>
                  </a:lnTo>
                  <a:lnTo>
                    <a:pt x="2291" y="181"/>
                  </a:lnTo>
                  <a:lnTo>
                    <a:pt x="2292" y="181"/>
                  </a:lnTo>
                  <a:lnTo>
                    <a:pt x="2294" y="179"/>
                  </a:lnTo>
                  <a:lnTo>
                    <a:pt x="2298" y="177"/>
                  </a:lnTo>
                  <a:lnTo>
                    <a:pt x="2307" y="172"/>
                  </a:lnTo>
                  <a:lnTo>
                    <a:pt x="2324" y="163"/>
                  </a:lnTo>
                  <a:lnTo>
                    <a:pt x="2358" y="146"/>
                  </a:lnTo>
                  <a:lnTo>
                    <a:pt x="2359" y="146"/>
                  </a:lnTo>
                  <a:lnTo>
                    <a:pt x="2360" y="145"/>
                  </a:lnTo>
                  <a:lnTo>
                    <a:pt x="2362" y="144"/>
                  </a:lnTo>
                  <a:lnTo>
                    <a:pt x="2366" y="142"/>
                  </a:lnTo>
                  <a:lnTo>
                    <a:pt x="2374" y="139"/>
                  </a:lnTo>
                  <a:lnTo>
                    <a:pt x="2390" y="132"/>
                  </a:lnTo>
                  <a:lnTo>
                    <a:pt x="2422" y="120"/>
                  </a:lnTo>
                  <a:lnTo>
                    <a:pt x="2423" y="119"/>
                  </a:lnTo>
                  <a:lnTo>
                    <a:pt x="2424" y="119"/>
                  </a:lnTo>
                  <a:lnTo>
                    <a:pt x="2426" y="118"/>
                  </a:lnTo>
                  <a:lnTo>
                    <a:pt x="2430" y="117"/>
                  </a:lnTo>
                  <a:lnTo>
                    <a:pt x="2438" y="114"/>
                  </a:lnTo>
                  <a:lnTo>
                    <a:pt x="2453" y="109"/>
                  </a:lnTo>
                  <a:lnTo>
                    <a:pt x="2485" y="99"/>
                  </a:lnTo>
                  <a:lnTo>
                    <a:pt x="2486" y="98"/>
                  </a:lnTo>
                  <a:lnTo>
                    <a:pt x="2487" y="98"/>
                  </a:lnTo>
                  <a:lnTo>
                    <a:pt x="2489" y="97"/>
                  </a:lnTo>
                  <a:lnTo>
                    <a:pt x="2493" y="96"/>
                  </a:lnTo>
                  <a:lnTo>
                    <a:pt x="2502" y="93"/>
                  </a:lnTo>
                  <a:lnTo>
                    <a:pt x="2519" y="89"/>
                  </a:lnTo>
                  <a:lnTo>
                    <a:pt x="2553" y="80"/>
                  </a:lnTo>
                  <a:lnTo>
                    <a:pt x="2554" y="80"/>
                  </a:lnTo>
                  <a:lnTo>
                    <a:pt x="2555" y="79"/>
                  </a:lnTo>
                  <a:lnTo>
                    <a:pt x="2556" y="79"/>
                  </a:lnTo>
                  <a:lnTo>
                    <a:pt x="2560" y="78"/>
                  </a:lnTo>
                  <a:lnTo>
                    <a:pt x="2568" y="76"/>
                  </a:lnTo>
                  <a:lnTo>
                    <a:pt x="2584" y="72"/>
                  </a:lnTo>
                  <a:lnTo>
                    <a:pt x="2616" y="65"/>
                  </a:lnTo>
                  <a:lnTo>
                    <a:pt x="2617" y="65"/>
                  </a:lnTo>
                  <a:lnTo>
                    <a:pt x="2618" y="65"/>
                  </a:lnTo>
                  <a:lnTo>
                    <a:pt x="2620" y="64"/>
                  </a:lnTo>
                  <a:lnTo>
                    <a:pt x="2624" y="64"/>
                  </a:lnTo>
                  <a:lnTo>
                    <a:pt x="2633" y="62"/>
                  </a:lnTo>
                  <a:lnTo>
                    <a:pt x="2650" y="59"/>
                  </a:lnTo>
                  <a:lnTo>
                    <a:pt x="2685" y="52"/>
                  </a:lnTo>
                  <a:lnTo>
                    <a:pt x="2686" y="52"/>
                  </a:lnTo>
                  <a:lnTo>
                    <a:pt x="2687" y="52"/>
                  </a:lnTo>
                  <a:lnTo>
                    <a:pt x="2689" y="52"/>
                  </a:lnTo>
                  <a:lnTo>
                    <a:pt x="2693" y="51"/>
                  </a:lnTo>
                  <a:lnTo>
                    <a:pt x="2701" y="50"/>
                  </a:lnTo>
                  <a:lnTo>
                    <a:pt x="2718" y="47"/>
                  </a:lnTo>
                  <a:lnTo>
                    <a:pt x="2752" y="42"/>
                  </a:lnTo>
                  <a:lnTo>
                    <a:pt x="2815" y="33"/>
                  </a:lnTo>
                  <a:lnTo>
                    <a:pt x="2883" y="25"/>
                  </a:lnTo>
                  <a:lnTo>
                    <a:pt x="2947" y="19"/>
                  </a:lnTo>
                  <a:lnTo>
                    <a:pt x="3009" y="13"/>
                  </a:lnTo>
                  <a:lnTo>
                    <a:pt x="3077" y="8"/>
                  </a:lnTo>
                  <a:lnTo>
                    <a:pt x="3140" y="4"/>
                  </a:lnTo>
                  <a:lnTo>
                    <a:pt x="3141" y="4"/>
                  </a:lnTo>
                  <a:lnTo>
                    <a:pt x="3142" y="4"/>
                  </a:lnTo>
                  <a:lnTo>
                    <a:pt x="3144" y="4"/>
                  </a:lnTo>
                  <a:lnTo>
                    <a:pt x="3149" y="3"/>
                  </a:lnTo>
                  <a:lnTo>
                    <a:pt x="3158" y="3"/>
                  </a:lnTo>
                  <a:lnTo>
                    <a:pt x="3175" y="2"/>
                  </a:lnTo>
                  <a:lnTo>
                    <a:pt x="3176" y="2"/>
                  </a:lnTo>
                  <a:lnTo>
                    <a:pt x="3177" y="2"/>
                  </a:lnTo>
                  <a:lnTo>
                    <a:pt x="3180" y="2"/>
                  </a:lnTo>
                  <a:lnTo>
                    <a:pt x="3184" y="1"/>
                  </a:lnTo>
                  <a:lnTo>
                    <a:pt x="3193" y="1"/>
                  </a:lnTo>
                  <a:lnTo>
                    <a:pt x="3194" y="1"/>
                  </a:lnTo>
                  <a:lnTo>
                    <a:pt x="3195" y="1"/>
                  </a:lnTo>
                  <a:lnTo>
                    <a:pt x="3197" y="1"/>
                  </a:lnTo>
                  <a:lnTo>
                    <a:pt x="3202" y="0"/>
                  </a:lnTo>
                  <a:lnTo>
                    <a:pt x="3203" y="0"/>
                  </a:lnTo>
                  <a:lnTo>
                    <a:pt x="3204" y="0"/>
                  </a:lnTo>
                  <a:lnTo>
                    <a:pt x="3206" y="0"/>
                  </a:lnTo>
                  <a:lnTo>
                    <a:pt x="3207" y="0"/>
                  </a:lnTo>
                  <a:lnTo>
                    <a:pt x="3208" y="0"/>
                  </a:lnTo>
                  <a:lnTo>
                    <a:pt x="3209" y="0"/>
                  </a:lnTo>
                  <a:lnTo>
                    <a:pt x="3210" y="0"/>
                  </a:lnTo>
                </a:path>
              </a:pathLst>
            </a:custGeom>
            <a:noFill/>
            <a:ln w="23813" cap="sq">
              <a:solidFill>
                <a:srgbClr val="3F3D9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dirty="0"/>
            </a:p>
          </p:txBody>
        </p:sp>
        <p:cxnSp>
          <p:nvCxnSpPr>
            <p:cNvPr id="20" name="Straight Connector 19">
              <a:extLst>
                <a:ext uri="{FF2B5EF4-FFF2-40B4-BE49-F238E27FC236}">
                  <a16:creationId xmlns:a16="http://schemas.microsoft.com/office/drawing/2014/main" id="{32C04FB3-AE3F-0536-E8F6-2BBD2897B74D}"/>
                </a:ext>
              </a:extLst>
            </p:cNvPr>
            <p:cNvCxnSpPr>
              <a:cxnSpLocks/>
            </p:cNvCxnSpPr>
            <p:nvPr/>
          </p:nvCxnSpPr>
          <p:spPr>
            <a:xfrm>
              <a:off x="8263988" y="3109430"/>
              <a:ext cx="1648361"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F3B8BA65-155E-33CE-37FC-B4193A56A0A5}"/>
                </a:ext>
              </a:extLst>
            </p:cNvPr>
            <p:cNvSpPr txBox="1"/>
            <p:nvPr/>
          </p:nvSpPr>
          <p:spPr>
            <a:xfrm>
              <a:off x="8124067" y="3668952"/>
              <a:ext cx="356188" cy="369332"/>
            </a:xfrm>
            <a:prstGeom prst="rect">
              <a:avLst/>
            </a:prstGeom>
            <a:noFill/>
          </p:spPr>
          <p:txBody>
            <a:bodyPr wrap="none" rtlCol="0">
              <a:spAutoFit/>
            </a:bodyPr>
            <a:lstStyle/>
            <a:p>
              <a:r>
                <a:rPr lang="el-GR" dirty="0"/>
                <a:t>λ</a:t>
              </a:r>
              <a:r>
                <a:rPr lang="en-AU" baseline="-25000" dirty="0"/>
                <a:t>L</a:t>
              </a:r>
            </a:p>
          </p:txBody>
        </p:sp>
        <p:sp>
          <p:nvSpPr>
            <p:cNvPr id="22" name="TextBox 21">
              <a:extLst>
                <a:ext uri="{FF2B5EF4-FFF2-40B4-BE49-F238E27FC236}">
                  <a16:creationId xmlns:a16="http://schemas.microsoft.com/office/drawing/2014/main" id="{58CE8BFF-AB79-8A32-8C6E-C67631D51A88}"/>
                </a:ext>
              </a:extLst>
            </p:cNvPr>
            <p:cNvSpPr txBox="1"/>
            <p:nvPr/>
          </p:nvSpPr>
          <p:spPr>
            <a:xfrm>
              <a:off x="8960170" y="3810336"/>
              <a:ext cx="893130" cy="276999"/>
            </a:xfrm>
            <a:prstGeom prst="rect">
              <a:avLst/>
            </a:prstGeom>
            <a:noFill/>
          </p:spPr>
          <p:txBody>
            <a:bodyPr wrap="none" rtlCol="0">
              <a:spAutoFit/>
            </a:bodyPr>
            <a:lstStyle/>
            <a:p>
              <a:r>
                <a:rPr lang="en-AU" sz="1200" b="1" dirty="0"/>
                <a:t>Wavelength</a:t>
              </a:r>
              <a:endParaRPr lang="en-AU" b="1" dirty="0"/>
            </a:p>
          </p:txBody>
        </p:sp>
        <p:sp>
          <p:nvSpPr>
            <p:cNvPr id="23" name="TextBox 22">
              <a:extLst>
                <a:ext uri="{FF2B5EF4-FFF2-40B4-BE49-F238E27FC236}">
                  <a16:creationId xmlns:a16="http://schemas.microsoft.com/office/drawing/2014/main" id="{8A824DB9-4F73-33D4-ED36-CAA70CC8D591}"/>
                </a:ext>
              </a:extLst>
            </p:cNvPr>
            <p:cNvSpPr txBox="1"/>
            <p:nvPr/>
          </p:nvSpPr>
          <p:spPr>
            <a:xfrm rot="16200000">
              <a:off x="5767161" y="2463818"/>
              <a:ext cx="1658018" cy="276999"/>
            </a:xfrm>
            <a:prstGeom prst="rect">
              <a:avLst/>
            </a:prstGeom>
            <a:noFill/>
          </p:spPr>
          <p:txBody>
            <a:bodyPr wrap="none" rtlCol="0">
              <a:spAutoFit/>
            </a:bodyPr>
            <a:lstStyle/>
            <a:p>
              <a:r>
                <a:rPr lang="en-AU" sz="1200" b="1" dirty="0"/>
                <a:t>Normalized transmission</a:t>
              </a:r>
              <a:endParaRPr lang="en-AU" b="1" dirty="0"/>
            </a:p>
          </p:txBody>
        </p:sp>
      </p:grpSp>
      <p:grpSp>
        <p:nvGrpSpPr>
          <p:cNvPr id="25" name="Group 24">
            <a:extLst>
              <a:ext uri="{FF2B5EF4-FFF2-40B4-BE49-F238E27FC236}">
                <a16:creationId xmlns:a16="http://schemas.microsoft.com/office/drawing/2014/main" id="{B135C9F4-923D-5CB1-5024-15BB0951468A}"/>
              </a:ext>
            </a:extLst>
          </p:cNvPr>
          <p:cNvGrpSpPr/>
          <p:nvPr/>
        </p:nvGrpSpPr>
        <p:grpSpPr>
          <a:xfrm>
            <a:off x="8228096" y="5805264"/>
            <a:ext cx="3225528" cy="808219"/>
            <a:chOff x="7235985" y="5513077"/>
            <a:chExt cx="3225528" cy="808219"/>
          </a:xfrm>
        </p:grpSpPr>
        <p:sp>
          <p:nvSpPr>
            <p:cNvPr id="26" name="TextBox 25">
              <a:extLst>
                <a:ext uri="{FF2B5EF4-FFF2-40B4-BE49-F238E27FC236}">
                  <a16:creationId xmlns:a16="http://schemas.microsoft.com/office/drawing/2014/main" id="{5B89B933-04CD-F212-5C5D-9A79D97E3AB6}"/>
                </a:ext>
              </a:extLst>
            </p:cNvPr>
            <p:cNvSpPr txBox="1"/>
            <p:nvPr/>
          </p:nvSpPr>
          <p:spPr>
            <a:xfrm>
              <a:off x="8263988" y="5690331"/>
              <a:ext cx="2197525" cy="369332"/>
            </a:xfrm>
            <a:prstGeom prst="rect">
              <a:avLst/>
            </a:prstGeom>
            <a:noFill/>
          </p:spPr>
          <p:txBody>
            <a:bodyPr wrap="none" rtlCol="0">
              <a:spAutoFit/>
            </a:bodyPr>
            <a:lstStyle/>
            <a:p>
              <a:r>
                <a:rPr lang="en-AU" dirty="0"/>
                <a:t>Influence of shot noise</a:t>
              </a:r>
            </a:p>
          </p:txBody>
        </p:sp>
        <p:sp>
          <p:nvSpPr>
            <p:cNvPr id="27" name="Isosceles Triangle 11">
              <a:extLst>
                <a:ext uri="{FF2B5EF4-FFF2-40B4-BE49-F238E27FC236}">
                  <a16:creationId xmlns:a16="http://schemas.microsoft.com/office/drawing/2014/main" id="{C27249AC-BA32-5971-F27D-DECC72C7CA3B}"/>
                </a:ext>
              </a:extLst>
            </p:cNvPr>
            <p:cNvSpPr/>
            <p:nvPr/>
          </p:nvSpPr>
          <p:spPr>
            <a:xfrm>
              <a:off x="7235985" y="5513077"/>
              <a:ext cx="1028003" cy="808219"/>
            </a:xfrm>
            <a:prstGeom prst="triangle">
              <a:avLst>
                <a:gd name="adj" fmla="val 49451"/>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tIns="0" bIns="252000" rtlCol="0" anchor="ctr"/>
            <a:lstStyle/>
            <a:p>
              <a:pPr algn="ctr"/>
              <a:r>
                <a:rPr lang="en-AU" sz="4400" b="1" dirty="0">
                  <a:solidFill>
                    <a:schemeClr val="tx1"/>
                  </a:solidFill>
                </a:rPr>
                <a:t>!</a:t>
              </a:r>
            </a:p>
          </p:txBody>
        </p:sp>
      </p:grpSp>
    </p:spTree>
    <p:extLst>
      <p:ext uri="{BB962C8B-B14F-4D97-AF65-F5344CB8AC3E}">
        <p14:creationId xmlns:p14="http://schemas.microsoft.com/office/powerpoint/2010/main" val="3714622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9" presetClass="emph" presetSubtype="0" grpId="0" nodeType="withEffect">
                                  <p:stCondLst>
                                    <p:cond delay="0"/>
                                  </p:stCondLst>
                                  <p:childTnLst>
                                    <p:set>
                                      <p:cBhvr>
                                        <p:cTn id="8" dur="indefinite"/>
                                        <p:tgtEl>
                                          <p:spTgt spid="7"/>
                                        </p:tgtEl>
                                        <p:attrNameLst>
                                          <p:attrName>style.opacity</p:attrName>
                                        </p:attrNameLst>
                                      </p:cBhvr>
                                      <p:to>
                                        <p:strVal val="0.25"/>
                                      </p:to>
                                    </p:set>
                                    <p:animEffect filter="image" prLst="opacity: 0.25">
                                      <p:cBhvr rctx="IE">
                                        <p:cTn id="9" dur="indefinite"/>
                                        <p:tgtEl>
                                          <p:spTgt spid="7"/>
                                        </p:tgtEl>
                                      </p:cBhvr>
                                    </p:animEffect>
                                  </p:childTnLst>
                                </p:cTn>
                              </p:par>
                              <p:par>
                                <p:cTn id="10" presetID="9" presetClass="emph" presetSubtype="0" nodeType="withEffect">
                                  <p:stCondLst>
                                    <p:cond delay="0"/>
                                  </p:stCondLst>
                                  <p:childTnLst>
                                    <p:set>
                                      <p:cBhvr>
                                        <p:cTn id="11" dur="indefinite"/>
                                        <p:tgtEl>
                                          <p:spTgt spid="8"/>
                                        </p:tgtEl>
                                        <p:attrNameLst>
                                          <p:attrName>style.opacity</p:attrName>
                                        </p:attrNameLst>
                                      </p:cBhvr>
                                      <p:to>
                                        <p:strVal val="0.25"/>
                                      </p:to>
                                    </p:set>
                                    <p:animEffect filter="image" prLst="opacity: 0.25">
                                      <p:cBhvr rctx="IE">
                                        <p:cTn id="12" dur="indefinite"/>
                                        <p:tgtEl>
                                          <p:spTgt spid="8"/>
                                        </p:tgtEl>
                                      </p:cBhvr>
                                    </p:animEffect>
                                  </p:childTnLst>
                                </p:cTn>
                              </p:par>
                              <p:par>
                                <p:cTn id="13" presetID="9" presetClass="emph" presetSubtype="0" nodeType="withEffect">
                                  <p:stCondLst>
                                    <p:cond delay="0"/>
                                  </p:stCondLst>
                                  <p:childTnLst>
                                    <p:set>
                                      <p:cBhvr>
                                        <p:cTn id="14" dur="indefinite"/>
                                        <p:tgtEl>
                                          <p:spTgt spid="9"/>
                                        </p:tgtEl>
                                        <p:attrNameLst>
                                          <p:attrName>style.opacity</p:attrName>
                                        </p:attrNameLst>
                                      </p:cBhvr>
                                      <p:to>
                                        <p:strVal val="0.25"/>
                                      </p:to>
                                    </p:set>
                                    <p:animEffect filter="image" prLst="opacity: 0.25">
                                      <p:cBhvr rctx="IE">
                                        <p:cTn id="15" dur="indefinite"/>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910C8-4998-376B-673B-93411B7A5FE5}"/>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2187A182-8EB0-A1C3-16FE-7E491EDF1E02}"/>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46FCA518-0546-4E1F-A915-51E8B545B988}"/>
              </a:ext>
            </a:extLst>
          </p:cNvPr>
          <p:cNvSpPr>
            <a:spLocks noGrp="1"/>
          </p:cNvSpPr>
          <p:nvPr>
            <p:ph type="sldNum" sz="quarter" idx="18"/>
          </p:nvPr>
        </p:nvSpPr>
        <p:spPr/>
        <p:txBody>
          <a:bodyPr/>
          <a:lstStyle/>
          <a:p>
            <a:fld id="{2CCE7A2F-ECC0-465E-AEEC-8B0EB9E19E0D}" type="slidenum">
              <a:rPr lang="en-AU" smtClean="0"/>
              <a:t>48</a:t>
            </a:fld>
            <a:endParaRPr lang="en-AU"/>
          </a:p>
        </p:txBody>
      </p:sp>
      <p:pic>
        <p:nvPicPr>
          <p:cNvPr id="8194" name="Picture 2">
            <a:extLst>
              <a:ext uri="{FF2B5EF4-FFF2-40B4-BE49-F238E27FC236}">
                <a16:creationId xmlns:a16="http://schemas.microsoft.com/office/drawing/2014/main" id="{B7C3D0D9-F628-D37D-4C28-237EEFA94A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968" y="1605868"/>
            <a:ext cx="5031844" cy="364626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49F2FC8-8D2C-6003-F3D0-D2EDDE5BD844}"/>
              </a:ext>
            </a:extLst>
          </p:cNvPr>
          <p:cNvSpPr txBox="1"/>
          <p:nvPr/>
        </p:nvSpPr>
        <p:spPr>
          <a:xfrm>
            <a:off x="695326" y="5482098"/>
            <a:ext cx="10145110" cy="646331"/>
          </a:xfrm>
          <a:prstGeom prst="rect">
            <a:avLst/>
          </a:prstGeom>
          <a:noFill/>
        </p:spPr>
        <p:txBody>
          <a:bodyPr wrap="square">
            <a:spAutoFit/>
          </a:bodyPr>
          <a:lstStyle/>
          <a:p>
            <a:r>
              <a:rPr lang="en-US" dirty="0"/>
              <a:t>https://10m.aei.mpg.de/standard-quantum-limit-</a:t>
            </a:r>
            <a:r>
              <a:rPr lang="en-US" dirty="0" err="1"/>
              <a:t>sql</a:t>
            </a:r>
            <a:r>
              <a:rPr lang="en-US" dirty="0"/>
              <a:t>/</a:t>
            </a:r>
          </a:p>
          <a:p>
            <a:r>
              <a:rPr lang="en-US" dirty="0"/>
              <a:t>https://</a:t>
            </a:r>
            <a:r>
              <a:rPr lang="en-US" dirty="0" err="1"/>
              <a:t>www.kth.se</a:t>
            </a:r>
            <a:r>
              <a:rPr lang="en-US" dirty="0"/>
              <a:t>/social/files/5e8685f338d153ef15d4ee30/lecture-2-photon-statistics.pdf</a:t>
            </a:r>
          </a:p>
        </p:txBody>
      </p:sp>
      <p:pic>
        <p:nvPicPr>
          <p:cNvPr id="9" name="Picture 8">
            <a:extLst>
              <a:ext uri="{FF2B5EF4-FFF2-40B4-BE49-F238E27FC236}">
                <a16:creationId xmlns:a16="http://schemas.microsoft.com/office/drawing/2014/main" id="{EEDE39BD-2284-DCF4-A781-A4BD95BB244E}"/>
              </a:ext>
            </a:extLst>
          </p:cNvPr>
          <p:cNvPicPr>
            <a:picLocks noChangeAspect="1"/>
          </p:cNvPicPr>
          <p:nvPr/>
        </p:nvPicPr>
        <p:blipFill>
          <a:blip r:embed="rId3"/>
          <a:stretch>
            <a:fillRect/>
          </a:stretch>
        </p:blipFill>
        <p:spPr>
          <a:xfrm>
            <a:off x="5792110" y="2271825"/>
            <a:ext cx="5704490" cy="772920"/>
          </a:xfrm>
          <a:prstGeom prst="rect">
            <a:avLst/>
          </a:prstGeom>
        </p:spPr>
      </p:pic>
      <p:sp>
        <p:nvSpPr>
          <p:cNvPr id="10" name="Can 9">
            <a:extLst>
              <a:ext uri="{FF2B5EF4-FFF2-40B4-BE49-F238E27FC236}">
                <a16:creationId xmlns:a16="http://schemas.microsoft.com/office/drawing/2014/main" id="{879C3212-F078-F8F4-FCC9-5A7E51623D68}"/>
              </a:ext>
            </a:extLst>
          </p:cNvPr>
          <p:cNvSpPr/>
          <p:nvPr/>
        </p:nvSpPr>
        <p:spPr>
          <a:xfrm rot="5400000">
            <a:off x="7881654" y="-505089"/>
            <a:ext cx="932380" cy="4051739"/>
          </a:xfrm>
          <a:prstGeom prst="ca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DF11009-67F8-C53E-5278-265B8EC58A82}"/>
              </a:ext>
            </a:extLst>
          </p:cNvPr>
          <p:cNvPicPr>
            <a:picLocks noChangeAspect="1"/>
          </p:cNvPicPr>
          <p:nvPr/>
        </p:nvPicPr>
        <p:blipFill>
          <a:blip r:embed="rId4"/>
          <a:stretch>
            <a:fillRect/>
          </a:stretch>
        </p:blipFill>
        <p:spPr>
          <a:xfrm>
            <a:off x="6574255" y="3464589"/>
            <a:ext cx="4140200" cy="1447800"/>
          </a:xfrm>
          <a:prstGeom prst="rect">
            <a:avLst/>
          </a:prstGeom>
        </p:spPr>
      </p:pic>
    </p:spTree>
    <p:extLst>
      <p:ext uri="{BB962C8B-B14F-4D97-AF65-F5344CB8AC3E}">
        <p14:creationId xmlns:p14="http://schemas.microsoft.com/office/powerpoint/2010/main" val="3210377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4A62889D-64E3-4BBF-8A11-6076C980FB92}"/>
              </a:ext>
            </a:extLst>
          </p:cNvPr>
          <p:cNvCxnSpPr>
            <a:cxnSpLocks/>
          </p:cNvCxnSpPr>
          <p:nvPr/>
        </p:nvCxnSpPr>
        <p:spPr>
          <a:xfrm>
            <a:off x="861060" y="1152580"/>
            <a:ext cx="0" cy="4570040"/>
          </a:xfrm>
          <a:prstGeom prst="line">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18BDFB9-5D26-4AC5-8B28-F6EE1444F8B3}"/>
              </a:ext>
            </a:extLst>
          </p:cNvPr>
          <p:cNvCxnSpPr/>
          <p:nvPr/>
        </p:nvCxnSpPr>
        <p:spPr>
          <a:xfrm>
            <a:off x="861060" y="5722620"/>
            <a:ext cx="2781300" cy="0"/>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65B1227-2292-4113-B024-680D53D08BF7}"/>
              </a:ext>
            </a:extLst>
          </p:cNvPr>
          <p:cNvSpPr txBox="1"/>
          <p:nvPr/>
        </p:nvSpPr>
        <p:spPr>
          <a:xfrm>
            <a:off x="1788324" y="5827546"/>
            <a:ext cx="618439" cy="369332"/>
          </a:xfrm>
          <a:prstGeom prst="rect">
            <a:avLst/>
          </a:prstGeom>
          <a:noFill/>
        </p:spPr>
        <p:txBody>
          <a:bodyPr wrap="none" rtlCol="0">
            <a:spAutoFit/>
          </a:bodyPr>
          <a:lstStyle/>
          <a:p>
            <a:r>
              <a:rPr lang="en-AU" dirty="0"/>
              <a:t>Time</a:t>
            </a:r>
          </a:p>
        </p:txBody>
      </p:sp>
      <p:sp>
        <p:nvSpPr>
          <p:cNvPr id="16" name="TextBox 15">
            <a:extLst>
              <a:ext uri="{FF2B5EF4-FFF2-40B4-BE49-F238E27FC236}">
                <a16:creationId xmlns:a16="http://schemas.microsoft.com/office/drawing/2014/main" id="{50BDF879-D28A-407E-9685-BB6CD5D5204E}"/>
              </a:ext>
            </a:extLst>
          </p:cNvPr>
          <p:cNvSpPr txBox="1"/>
          <p:nvPr/>
        </p:nvSpPr>
        <p:spPr>
          <a:xfrm rot="16200000">
            <a:off x="-782003" y="3450073"/>
            <a:ext cx="2288383" cy="369332"/>
          </a:xfrm>
          <a:prstGeom prst="rect">
            <a:avLst/>
          </a:prstGeom>
          <a:noFill/>
        </p:spPr>
        <p:txBody>
          <a:bodyPr wrap="none" rtlCol="0">
            <a:spAutoFit/>
          </a:bodyPr>
          <a:lstStyle/>
          <a:p>
            <a:r>
              <a:rPr lang="en-AU" dirty="0"/>
              <a:t>Photodetector intensity</a:t>
            </a:r>
          </a:p>
        </p:txBody>
      </p:sp>
      <p:grpSp>
        <p:nvGrpSpPr>
          <p:cNvPr id="20" name="Group 19">
            <a:extLst>
              <a:ext uri="{FF2B5EF4-FFF2-40B4-BE49-F238E27FC236}">
                <a16:creationId xmlns:a16="http://schemas.microsoft.com/office/drawing/2014/main" id="{2B787D3A-A65F-4F46-8B00-9CC40EBF8C2A}"/>
              </a:ext>
            </a:extLst>
          </p:cNvPr>
          <p:cNvGrpSpPr/>
          <p:nvPr/>
        </p:nvGrpSpPr>
        <p:grpSpPr>
          <a:xfrm>
            <a:off x="861060" y="5004381"/>
            <a:ext cx="2621280" cy="337240"/>
            <a:chOff x="861060" y="3901251"/>
            <a:chExt cx="2621280" cy="297370"/>
          </a:xfrm>
        </p:grpSpPr>
        <p:grpSp>
          <p:nvGrpSpPr>
            <p:cNvPr id="4" name="Group 3">
              <a:extLst>
                <a:ext uri="{FF2B5EF4-FFF2-40B4-BE49-F238E27FC236}">
                  <a16:creationId xmlns:a16="http://schemas.microsoft.com/office/drawing/2014/main" id="{8F3C5128-4932-4967-AF2F-47D0B7DF6FE9}"/>
                </a:ext>
              </a:extLst>
            </p:cNvPr>
            <p:cNvGrpSpPr/>
            <p:nvPr/>
          </p:nvGrpSpPr>
          <p:grpSpPr>
            <a:xfrm>
              <a:off x="917931" y="3901251"/>
              <a:ext cx="2305330" cy="297370"/>
              <a:chOff x="5556250" y="5237151"/>
              <a:chExt cx="2806089" cy="622068"/>
            </a:xfrm>
          </p:grpSpPr>
          <p:sp>
            <p:nvSpPr>
              <p:cNvPr id="5" name="Freeform: Shape 4">
                <a:extLst>
                  <a:ext uri="{FF2B5EF4-FFF2-40B4-BE49-F238E27FC236}">
                    <a16:creationId xmlns:a16="http://schemas.microsoft.com/office/drawing/2014/main" id="{19F22D1D-76A4-4009-9209-2B0EF8E81BC1}"/>
                  </a:ext>
                </a:extLst>
              </p:cNvPr>
              <p:cNvSpPr/>
              <p:nvPr/>
            </p:nvSpPr>
            <p:spPr>
              <a:xfrm>
                <a:off x="5556250" y="5253420"/>
                <a:ext cx="1399812" cy="605799"/>
              </a:xfrm>
              <a:custGeom>
                <a:avLst/>
                <a:gdLst>
                  <a:gd name="connsiteX0" fmla="*/ 0 w 3148409"/>
                  <a:gd name="connsiteY0" fmla="*/ 322944 h 605799"/>
                  <a:gd name="connsiteX1" fmla="*/ 38100 w 3148409"/>
                  <a:gd name="connsiteY1" fmla="*/ 513444 h 605799"/>
                  <a:gd name="connsiteX2" fmla="*/ 28575 w 3148409"/>
                  <a:gd name="connsiteY2" fmla="*/ 148319 h 605799"/>
                  <a:gd name="connsiteX3" fmla="*/ 76200 w 3148409"/>
                  <a:gd name="connsiteY3" fmla="*/ 519794 h 605799"/>
                  <a:gd name="connsiteX4" fmla="*/ 101600 w 3148409"/>
                  <a:gd name="connsiteY4" fmla="*/ 183244 h 605799"/>
                  <a:gd name="connsiteX5" fmla="*/ 142875 w 3148409"/>
                  <a:gd name="connsiteY5" fmla="*/ 373744 h 605799"/>
                  <a:gd name="connsiteX6" fmla="*/ 209550 w 3148409"/>
                  <a:gd name="connsiteY6" fmla="*/ 294369 h 605799"/>
                  <a:gd name="connsiteX7" fmla="*/ 238125 w 3148409"/>
                  <a:gd name="connsiteY7" fmla="*/ 392794 h 605799"/>
                  <a:gd name="connsiteX8" fmla="*/ 285750 w 3148409"/>
                  <a:gd name="connsiteY8" fmla="*/ 268969 h 605799"/>
                  <a:gd name="connsiteX9" fmla="*/ 327025 w 3148409"/>
                  <a:gd name="connsiteY9" fmla="*/ 411844 h 605799"/>
                  <a:gd name="connsiteX10" fmla="*/ 434975 w 3148409"/>
                  <a:gd name="connsiteY10" fmla="*/ 138794 h 605799"/>
                  <a:gd name="connsiteX11" fmla="*/ 508000 w 3148409"/>
                  <a:gd name="connsiteY11" fmla="*/ 576944 h 605799"/>
                  <a:gd name="connsiteX12" fmla="*/ 527050 w 3148409"/>
                  <a:gd name="connsiteY12" fmla="*/ 319769 h 605799"/>
                  <a:gd name="connsiteX13" fmla="*/ 565150 w 3148409"/>
                  <a:gd name="connsiteY13" fmla="*/ 402319 h 605799"/>
                  <a:gd name="connsiteX14" fmla="*/ 596900 w 3148409"/>
                  <a:gd name="connsiteY14" fmla="*/ 313419 h 605799"/>
                  <a:gd name="connsiteX15" fmla="*/ 638175 w 3148409"/>
                  <a:gd name="connsiteY15" fmla="*/ 383269 h 605799"/>
                  <a:gd name="connsiteX16" fmla="*/ 663575 w 3148409"/>
                  <a:gd name="connsiteY16" fmla="*/ 310244 h 605799"/>
                  <a:gd name="connsiteX17" fmla="*/ 711200 w 3148409"/>
                  <a:gd name="connsiteY17" fmla="*/ 227694 h 605799"/>
                  <a:gd name="connsiteX18" fmla="*/ 717550 w 3148409"/>
                  <a:gd name="connsiteY18" fmla="*/ 386444 h 605799"/>
                  <a:gd name="connsiteX19" fmla="*/ 793750 w 3148409"/>
                  <a:gd name="connsiteY19" fmla="*/ 176894 h 605799"/>
                  <a:gd name="connsiteX20" fmla="*/ 838200 w 3148409"/>
                  <a:gd name="connsiteY20" fmla="*/ 361044 h 605799"/>
                  <a:gd name="connsiteX21" fmla="*/ 923925 w 3148409"/>
                  <a:gd name="connsiteY21" fmla="*/ 602344 h 605799"/>
                  <a:gd name="connsiteX22" fmla="*/ 939800 w 3148409"/>
                  <a:gd name="connsiteY22" fmla="*/ 167369 h 605799"/>
                  <a:gd name="connsiteX23" fmla="*/ 981075 w 3148409"/>
                  <a:gd name="connsiteY23" fmla="*/ 345169 h 605799"/>
                  <a:gd name="connsiteX24" fmla="*/ 1038225 w 3148409"/>
                  <a:gd name="connsiteY24" fmla="*/ 253094 h 605799"/>
                  <a:gd name="connsiteX25" fmla="*/ 1092200 w 3148409"/>
                  <a:gd name="connsiteY25" fmla="*/ 329294 h 605799"/>
                  <a:gd name="connsiteX26" fmla="*/ 1146175 w 3148409"/>
                  <a:gd name="connsiteY26" fmla="*/ 211819 h 605799"/>
                  <a:gd name="connsiteX27" fmla="*/ 1187450 w 3148409"/>
                  <a:gd name="connsiteY27" fmla="*/ 281669 h 605799"/>
                  <a:gd name="connsiteX28" fmla="*/ 1257300 w 3148409"/>
                  <a:gd name="connsiteY28" fmla="*/ 208644 h 605799"/>
                  <a:gd name="connsiteX29" fmla="*/ 1327150 w 3148409"/>
                  <a:gd name="connsiteY29" fmla="*/ 237219 h 605799"/>
                  <a:gd name="connsiteX30" fmla="*/ 1333500 w 3148409"/>
                  <a:gd name="connsiteY30" fmla="*/ 170544 h 605799"/>
                  <a:gd name="connsiteX31" fmla="*/ 1381125 w 3148409"/>
                  <a:gd name="connsiteY31" fmla="*/ 103869 h 605799"/>
                  <a:gd name="connsiteX32" fmla="*/ 1409700 w 3148409"/>
                  <a:gd name="connsiteY32" fmla="*/ 278494 h 605799"/>
                  <a:gd name="connsiteX33" fmla="*/ 1473200 w 3148409"/>
                  <a:gd name="connsiteY33" fmla="*/ 94344 h 605799"/>
                  <a:gd name="connsiteX34" fmla="*/ 1485900 w 3148409"/>
                  <a:gd name="connsiteY34" fmla="*/ 2269 h 605799"/>
                  <a:gd name="connsiteX35" fmla="*/ 1492250 w 3148409"/>
                  <a:gd name="connsiteY35" fmla="*/ 183244 h 605799"/>
                  <a:gd name="connsiteX36" fmla="*/ 1514475 w 3148409"/>
                  <a:gd name="connsiteY36" fmla="*/ 567419 h 605799"/>
                  <a:gd name="connsiteX37" fmla="*/ 1562100 w 3148409"/>
                  <a:gd name="connsiteY37" fmla="*/ 240394 h 605799"/>
                  <a:gd name="connsiteX38" fmla="*/ 1609725 w 3148409"/>
                  <a:gd name="connsiteY38" fmla="*/ 354694 h 605799"/>
                  <a:gd name="connsiteX39" fmla="*/ 1673225 w 3148409"/>
                  <a:gd name="connsiteY39" fmla="*/ 284844 h 605799"/>
                  <a:gd name="connsiteX40" fmla="*/ 1692275 w 3148409"/>
                  <a:gd name="connsiteY40" fmla="*/ 424544 h 605799"/>
                  <a:gd name="connsiteX41" fmla="*/ 1736725 w 3148409"/>
                  <a:gd name="connsiteY41" fmla="*/ 497569 h 605799"/>
                  <a:gd name="connsiteX42" fmla="*/ 1736725 w 3148409"/>
                  <a:gd name="connsiteY42" fmla="*/ 367394 h 605799"/>
                  <a:gd name="connsiteX43" fmla="*/ 1803400 w 3148409"/>
                  <a:gd name="connsiteY43" fmla="*/ 494394 h 605799"/>
                  <a:gd name="connsiteX44" fmla="*/ 1803400 w 3148409"/>
                  <a:gd name="connsiteY44" fmla="*/ 595994 h 605799"/>
                  <a:gd name="connsiteX45" fmla="*/ 1847850 w 3148409"/>
                  <a:gd name="connsiteY45" fmla="*/ 408669 h 605799"/>
                  <a:gd name="connsiteX46" fmla="*/ 1882775 w 3148409"/>
                  <a:gd name="connsiteY46" fmla="*/ 529319 h 605799"/>
                  <a:gd name="connsiteX47" fmla="*/ 1920875 w 3148409"/>
                  <a:gd name="connsiteY47" fmla="*/ 592819 h 605799"/>
                  <a:gd name="connsiteX48" fmla="*/ 1920875 w 3148409"/>
                  <a:gd name="connsiteY48" fmla="*/ 443594 h 605799"/>
                  <a:gd name="connsiteX49" fmla="*/ 1978025 w 3148409"/>
                  <a:gd name="connsiteY49" fmla="*/ 310244 h 605799"/>
                  <a:gd name="connsiteX50" fmla="*/ 2009775 w 3148409"/>
                  <a:gd name="connsiteY50" fmla="*/ 449944 h 605799"/>
                  <a:gd name="connsiteX51" fmla="*/ 2041525 w 3148409"/>
                  <a:gd name="connsiteY51" fmla="*/ 348344 h 605799"/>
                  <a:gd name="connsiteX52" fmla="*/ 2073275 w 3148409"/>
                  <a:gd name="connsiteY52" fmla="*/ 205469 h 605799"/>
                  <a:gd name="connsiteX53" fmla="*/ 2130425 w 3148409"/>
                  <a:gd name="connsiteY53" fmla="*/ 351519 h 605799"/>
                  <a:gd name="connsiteX54" fmla="*/ 2152650 w 3148409"/>
                  <a:gd name="connsiteY54" fmla="*/ 243569 h 605799"/>
                  <a:gd name="connsiteX55" fmla="*/ 2266950 w 3148409"/>
                  <a:gd name="connsiteY55" fmla="*/ 119744 h 605799"/>
                  <a:gd name="connsiteX56" fmla="*/ 2305050 w 3148409"/>
                  <a:gd name="connsiteY56" fmla="*/ 278494 h 605799"/>
                  <a:gd name="connsiteX57" fmla="*/ 2393950 w 3148409"/>
                  <a:gd name="connsiteY57" fmla="*/ 221344 h 605799"/>
                  <a:gd name="connsiteX58" fmla="*/ 2435225 w 3148409"/>
                  <a:gd name="connsiteY58" fmla="*/ 268969 h 605799"/>
                  <a:gd name="connsiteX59" fmla="*/ 2479675 w 3148409"/>
                  <a:gd name="connsiteY59" fmla="*/ 443594 h 605799"/>
                  <a:gd name="connsiteX60" fmla="*/ 2533650 w 3148409"/>
                  <a:gd name="connsiteY60" fmla="*/ 291194 h 605799"/>
                  <a:gd name="connsiteX61" fmla="*/ 2559050 w 3148409"/>
                  <a:gd name="connsiteY61" fmla="*/ 183244 h 605799"/>
                  <a:gd name="connsiteX62" fmla="*/ 2613025 w 3148409"/>
                  <a:gd name="connsiteY62" fmla="*/ 319769 h 605799"/>
                  <a:gd name="connsiteX63" fmla="*/ 2673350 w 3148409"/>
                  <a:gd name="connsiteY63" fmla="*/ 240394 h 605799"/>
                  <a:gd name="connsiteX64" fmla="*/ 2774950 w 3148409"/>
                  <a:gd name="connsiteY64" fmla="*/ 351519 h 605799"/>
                  <a:gd name="connsiteX65" fmla="*/ 2828925 w 3148409"/>
                  <a:gd name="connsiteY65" fmla="*/ 227694 h 605799"/>
                  <a:gd name="connsiteX66" fmla="*/ 2838450 w 3148409"/>
                  <a:gd name="connsiteY66" fmla="*/ 399144 h 605799"/>
                  <a:gd name="connsiteX67" fmla="*/ 2873375 w 3148409"/>
                  <a:gd name="connsiteY67" fmla="*/ 281669 h 605799"/>
                  <a:gd name="connsiteX68" fmla="*/ 2879725 w 3148409"/>
                  <a:gd name="connsiteY68" fmla="*/ 154669 h 605799"/>
                  <a:gd name="connsiteX69" fmla="*/ 2933700 w 3148409"/>
                  <a:gd name="connsiteY69" fmla="*/ 100694 h 605799"/>
                  <a:gd name="connsiteX70" fmla="*/ 2933700 w 3148409"/>
                  <a:gd name="connsiteY70" fmla="*/ 208644 h 605799"/>
                  <a:gd name="connsiteX71" fmla="*/ 2987675 w 3148409"/>
                  <a:gd name="connsiteY71" fmla="*/ 202294 h 605799"/>
                  <a:gd name="connsiteX72" fmla="*/ 3019425 w 3148409"/>
                  <a:gd name="connsiteY72" fmla="*/ 103869 h 605799"/>
                  <a:gd name="connsiteX73" fmla="*/ 3044825 w 3148409"/>
                  <a:gd name="connsiteY73" fmla="*/ 186419 h 605799"/>
                  <a:gd name="connsiteX74" fmla="*/ 3060700 w 3148409"/>
                  <a:gd name="connsiteY74" fmla="*/ 415019 h 605799"/>
                  <a:gd name="connsiteX75" fmla="*/ 3101975 w 3148409"/>
                  <a:gd name="connsiteY75" fmla="*/ 589644 h 605799"/>
                  <a:gd name="connsiteX76" fmla="*/ 3143250 w 3148409"/>
                  <a:gd name="connsiteY76" fmla="*/ 303894 h 605799"/>
                  <a:gd name="connsiteX77" fmla="*/ 3143250 w 3148409"/>
                  <a:gd name="connsiteY77" fmla="*/ 300719 h 605799"/>
                  <a:gd name="connsiteX0" fmla="*/ 0 w 3198360"/>
                  <a:gd name="connsiteY0" fmla="*/ 322944 h 605799"/>
                  <a:gd name="connsiteX1" fmla="*/ 38100 w 3198360"/>
                  <a:gd name="connsiteY1" fmla="*/ 513444 h 605799"/>
                  <a:gd name="connsiteX2" fmla="*/ 28575 w 3198360"/>
                  <a:gd name="connsiteY2" fmla="*/ 148319 h 605799"/>
                  <a:gd name="connsiteX3" fmla="*/ 76200 w 3198360"/>
                  <a:gd name="connsiteY3" fmla="*/ 519794 h 605799"/>
                  <a:gd name="connsiteX4" fmla="*/ 101600 w 3198360"/>
                  <a:gd name="connsiteY4" fmla="*/ 183244 h 605799"/>
                  <a:gd name="connsiteX5" fmla="*/ 142875 w 3198360"/>
                  <a:gd name="connsiteY5" fmla="*/ 373744 h 605799"/>
                  <a:gd name="connsiteX6" fmla="*/ 209550 w 3198360"/>
                  <a:gd name="connsiteY6" fmla="*/ 294369 h 605799"/>
                  <a:gd name="connsiteX7" fmla="*/ 238125 w 3198360"/>
                  <a:gd name="connsiteY7" fmla="*/ 392794 h 605799"/>
                  <a:gd name="connsiteX8" fmla="*/ 285750 w 3198360"/>
                  <a:gd name="connsiteY8" fmla="*/ 268969 h 605799"/>
                  <a:gd name="connsiteX9" fmla="*/ 327025 w 3198360"/>
                  <a:gd name="connsiteY9" fmla="*/ 411844 h 605799"/>
                  <a:gd name="connsiteX10" fmla="*/ 434975 w 3198360"/>
                  <a:gd name="connsiteY10" fmla="*/ 138794 h 605799"/>
                  <a:gd name="connsiteX11" fmla="*/ 508000 w 3198360"/>
                  <a:gd name="connsiteY11" fmla="*/ 576944 h 605799"/>
                  <a:gd name="connsiteX12" fmla="*/ 527050 w 3198360"/>
                  <a:gd name="connsiteY12" fmla="*/ 319769 h 605799"/>
                  <a:gd name="connsiteX13" fmla="*/ 565150 w 3198360"/>
                  <a:gd name="connsiteY13" fmla="*/ 402319 h 605799"/>
                  <a:gd name="connsiteX14" fmla="*/ 596900 w 3198360"/>
                  <a:gd name="connsiteY14" fmla="*/ 313419 h 605799"/>
                  <a:gd name="connsiteX15" fmla="*/ 638175 w 3198360"/>
                  <a:gd name="connsiteY15" fmla="*/ 383269 h 605799"/>
                  <a:gd name="connsiteX16" fmla="*/ 663575 w 3198360"/>
                  <a:gd name="connsiteY16" fmla="*/ 310244 h 605799"/>
                  <a:gd name="connsiteX17" fmla="*/ 711200 w 3198360"/>
                  <a:gd name="connsiteY17" fmla="*/ 227694 h 605799"/>
                  <a:gd name="connsiteX18" fmla="*/ 717550 w 3198360"/>
                  <a:gd name="connsiteY18" fmla="*/ 386444 h 605799"/>
                  <a:gd name="connsiteX19" fmla="*/ 793750 w 3198360"/>
                  <a:gd name="connsiteY19" fmla="*/ 176894 h 605799"/>
                  <a:gd name="connsiteX20" fmla="*/ 838200 w 3198360"/>
                  <a:gd name="connsiteY20" fmla="*/ 361044 h 605799"/>
                  <a:gd name="connsiteX21" fmla="*/ 923925 w 3198360"/>
                  <a:gd name="connsiteY21" fmla="*/ 602344 h 605799"/>
                  <a:gd name="connsiteX22" fmla="*/ 939800 w 3198360"/>
                  <a:gd name="connsiteY22" fmla="*/ 167369 h 605799"/>
                  <a:gd name="connsiteX23" fmla="*/ 981075 w 3198360"/>
                  <a:gd name="connsiteY23" fmla="*/ 345169 h 605799"/>
                  <a:gd name="connsiteX24" fmla="*/ 1038225 w 3198360"/>
                  <a:gd name="connsiteY24" fmla="*/ 253094 h 605799"/>
                  <a:gd name="connsiteX25" fmla="*/ 1092200 w 3198360"/>
                  <a:gd name="connsiteY25" fmla="*/ 329294 h 605799"/>
                  <a:gd name="connsiteX26" fmla="*/ 1146175 w 3198360"/>
                  <a:gd name="connsiteY26" fmla="*/ 211819 h 605799"/>
                  <a:gd name="connsiteX27" fmla="*/ 1187450 w 3198360"/>
                  <a:gd name="connsiteY27" fmla="*/ 281669 h 605799"/>
                  <a:gd name="connsiteX28" fmla="*/ 1257300 w 3198360"/>
                  <a:gd name="connsiteY28" fmla="*/ 208644 h 605799"/>
                  <a:gd name="connsiteX29" fmla="*/ 1327150 w 3198360"/>
                  <a:gd name="connsiteY29" fmla="*/ 237219 h 605799"/>
                  <a:gd name="connsiteX30" fmla="*/ 1333500 w 3198360"/>
                  <a:gd name="connsiteY30" fmla="*/ 170544 h 605799"/>
                  <a:gd name="connsiteX31" fmla="*/ 1381125 w 3198360"/>
                  <a:gd name="connsiteY31" fmla="*/ 103869 h 605799"/>
                  <a:gd name="connsiteX32" fmla="*/ 1409700 w 3198360"/>
                  <a:gd name="connsiteY32" fmla="*/ 278494 h 605799"/>
                  <a:gd name="connsiteX33" fmla="*/ 1473200 w 3198360"/>
                  <a:gd name="connsiteY33" fmla="*/ 94344 h 605799"/>
                  <a:gd name="connsiteX34" fmla="*/ 1485900 w 3198360"/>
                  <a:gd name="connsiteY34" fmla="*/ 2269 h 605799"/>
                  <a:gd name="connsiteX35" fmla="*/ 1492250 w 3198360"/>
                  <a:gd name="connsiteY35" fmla="*/ 183244 h 605799"/>
                  <a:gd name="connsiteX36" fmla="*/ 1514475 w 3198360"/>
                  <a:gd name="connsiteY36" fmla="*/ 567419 h 605799"/>
                  <a:gd name="connsiteX37" fmla="*/ 1562100 w 3198360"/>
                  <a:gd name="connsiteY37" fmla="*/ 240394 h 605799"/>
                  <a:gd name="connsiteX38" fmla="*/ 1609725 w 3198360"/>
                  <a:gd name="connsiteY38" fmla="*/ 354694 h 605799"/>
                  <a:gd name="connsiteX39" fmla="*/ 1673225 w 3198360"/>
                  <a:gd name="connsiteY39" fmla="*/ 284844 h 605799"/>
                  <a:gd name="connsiteX40" fmla="*/ 1692275 w 3198360"/>
                  <a:gd name="connsiteY40" fmla="*/ 424544 h 605799"/>
                  <a:gd name="connsiteX41" fmla="*/ 1736725 w 3198360"/>
                  <a:gd name="connsiteY41" fmla="*/ 497569 h 605799"/>
                  <a:gd name="connsiteX42" fmla="*/ 1736725 w 3198360"/>
                  <a:gd name="connsiteY42" fmla="*/ 367394 h 605799"/>
                  <a:gd name="connsiteX43" fmla="*/ 1803400 w 3198360"/>
                  <a:gd name="connsiteY43" fmla="*/ 494394 h 605799"/>
                  <a:gd name="connsiteX44" fmla="*/ 1803400 w 3198360"/>
                  <a:gd name="connsiteY44" fmla="*/ 595994 h 605799"/>
                  <a:gd name="connsiteX45" fmla="*/ 1847850 w 3198360"/>
                  <a:gd name="connsiteY45" fmla="*/ 408669 h 605799"/>
                  <a:gd name="connsiteX46" fmla="*/ 1882775 w 3198360"/>
                  <a:gd name="connsiteY46" fmla="*/ 529319 h 605799"/>
                  <a:gd name="connsiteX47" fmla="*/ 1920875 w 3198360"/>
                  <a:gd name="connsiteY47" fmla="*/ 592819 h 605799"/>
                  <a:gd name="connsiteX48" fmla="*/ 1920875 w 3198360"/>
                  <a:gd name="connsiteY48" fmla="*/ 443594 h 605799"/>
                  <a:gd name="connsiteX49" fmla="*/ 1978025 w 3198360"/>
                  <a:gd name="connsiteY49" fmla="*/ 310244 h 605799"/>
                  <a:gd name="connsiteX50" fmla="*/ 2009775 w 3198360"/>
                  <a:gd name="connsiteY50" fmla="*/ 449944 h 605799"/>
                  <a:gd name="connsiteX51" fmla="*/ 2041525 w 3198360"/>
                  <a:gd name="connsiteY51" fmla="*/ 348344 h 605799"/>
                  <a:gd name="connsiteX52" fmla="*/ 2073275 w 3198360"/>
                  <a:gd name="connsiteY52" fmla="*/ 205469 h 605799"/>
                  <a:gd name="connsiteX53" fmla="*/ 2130425 w 3198360"/>
                  <a:gd name="connsiteY53" fmla="*/ 351519 h 605799"/>
                  <a:gd name="connsiteX54" fmla="*/ 2152650 w 3198360"/>
                  <a:gd name="connsiteY54" fmla="*/ 243569 h 605799"/>
                  <a:gd name="connsiteX55" fmla="*/ 2266950 w 3198360"/>
                  <a:gd name="connsiteY55" fmla="*/ 119744 h 605799"/>
                  <a:gd name="connsiteX56" fmla="*/ 2305050 w 3198360"/>
                  <a:gd name="connsiteY56" fmla="*/ 278494 h 605799"/>
                  <a:gd name="connsiteX57" fmla="*/ 2393950 w 3198360"/>
                  <a:gd name="connsiteY57" fmla="*/ 221344 h 605799"/>
                  <a:gd name="connsiteX58" fmla="*/ 2435225 w 3198360"/>
                  <a:gd name="connsiteY58" fmla="*/ 268969 h 605799"/>
                  <a:gd name="connsiteX59" fmla="*/ 2479675 w 3198360"/>
                  <a:gd name="connsiteY59" fmla="*/ 443594 h 605799"/>
                  <a:gd name="connsiteX60" fmla="*/ 2533650 w 3198360"/>
                  <a:gd name="connsiteY60" fmla="*/ 291194 h 605799"/>
                  <a:gd name="connsiteX61" fmla="*/ 2559050 w 3198360"/>
                  <a:gd name="connsiteY61" fmla="*/ 183244 h 605799"/>
                  <a:gd name="connsiteX62" fmla="*/ 2613025 w 3198360"/>
                  <a:gd name="connsiteY62" fmla="*/ 319769 h 605799"/>
                  <a:gd name="connsiteX63" fmla="*/ 2673350 w 3198360"/>
                  <a:gd name="connsiteY63" fmla="*/ 240394 h 605799"/>
                  <a:gd name="connsiteX64" fmla="*/ 2774950 w 3198360"/>
                  <a:gd name="connsiteY64" fmla="*/ 351519 h 605799"/>
                  <a:gd name="connsiteX65" fmla="*/ 2828925 w 3198360"/>
                  <a:gd name="connsiteY65" fmla="*/ 227694 h 605799"/>
                  <a:gd name="connsiteX66" fmla="*/ 2838450 w 3198360"/>
                  <a:gd name="connsiteY66" fmla="*/ 399144 h 605799"/>
                  <a:gd name="connsiteX67" fmla="*/ 2873375 w 3198360"/>
                  <a:gd name="connsiteY67" fmla="*/ 281669 h 605799"/>
                  <a:gd name="connsiteX68" fmla="*/ 2879725 w 3198360"/>
                  <a:gd name="connsiteY68" fmla="*/ 154669 h 605799"/>
                  <a:gd name="connsiteX69" fmla="*/ 2933700 w 3198360"/>
                  <a:gd name="connsiteY69" fmla="*/ 100694 h 605799"/>
                  <a:gd name="connsiteX70" fmla="*/ 2933700 w 3198360"/>
                  <a:gd name="connsiteY70" fmla="*/ 208644 h 605799"/>
                  <a:gd name="connsiteX71" fmla="*/ 2987675 w 3198360"/>
                  <a:gd name="connsiteY71" fmla="*/ 202294 h 605799"/>
                  <a:gd name="connsiteX72" fmla="*/ 3019425 w 3198360"/>
                  <a:gd name="connsiteY72" fmla="*/ 103869 h 605799"/>
                  <a:gd name="connsiteX73" fmla="*/ 3044825 w 3198360"/>
                  <a:gd name="connsiteY73" fmla="*/ 186419 h 605799"/>
                  <a:gd name="connsiteX74" fmla="*/ 3060700 w 3198360"/>
                  <a:gd name="connsiteY74" fmla="*/ 415019 h 605799"/>
                  <a:gd name="connsiteX75" fmla="*/ 3101975 w 3198360"/>
                  <a:gd name="connsiteY75" fmla="*/ 589644 h 605799"/>
                  <a:gd name="connsiteX76" fmla="*/ 3143250 w 3198360"/>
                  <a:gd name="connsiteY76" fmla="*/ 303894 h 605799"/>
                  <a:gd name="connsiteX77" fmla="*/ 3197657 w 3198360"/>
                  <a:gd name="connsiteY77" fmla="*/ 336438 h 60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198360" h="605799">
                    <a:moveTo>
                      <a:pt x="0" y="322944"/>
                    </a:moveTo>
                    <a:cubicBezTo>
                      <a:pt x="16669" y="432746"/>
                      <a:pt x="33338" y="542548"/>
                      <a:pt x="38100" y="513444"/>
                    </a:cubicBezTo>
                    <a:cubicBezTo>
                      <a:pt x="42862" y="484340"/>
                      <a:pt x="22225" y="147261"/>
                      <a:pt x="28575" y="148319"/>
                    </a:cubicBezTo>
                    <a:cubicBezTo>
                      <a:pt x="34925" y="149377"/>
                      <a:pt x="64029" y="513973"/>
                      <a:pt x="76200" y="519794"/>
                    </a:cubicBezTo>
                    <a:cubicBezTo>
                      <a:pt x="88371" y="525615"/>
                      <a:pt x="90488" y="207586"/>
                      <a:pt x="101600" y="183244"/>
                    </a:cubicBezTo>
                    <a:cubicBezTo>
                      <a:pt x="112712" y="158902"/>
                      <a:pt x="124883" y="355223"/>
                      <a:pt x="142875" y="373744"/>
                    </a:cubicBezTo>
                    <a:cubicBezTo>
                      <a:pt x="160867" y="392265"/>
                      <a:pt x="193675" y="291194"/>
                      <a:pt x="209550" y="294369"/>
                    </a:cubicBezTo>
                    <a:cubicBezTo>
                      <a:pt x="225425" y="297544"/>
                      <a:pt x="225425" y="397027"/>
                      <a:pt x="238125" y="392794"/>
                    </a:cubicBezTo>
                    <a:cubicBezTo>
                      <a:pt x="250825" y="388561"/>
                      <a:pt x="270933" y="265794"/>
                      <a:pt x="285750" y="268969"/>
                    </a:cubicBezTo>
                    <a:cubicBezTo>
                      <a:pt x="300567" y="272144"/>
                      <a:pt x="302154" y="433540"/>
                      <a:pt x="327025" y="411844"/>
                    </a:cubicBezTo>
                    <a:cubicBezTo>
                      <a:pt x="351896" y="390148"/>
                      <a:pt x="404813" y="111277"/>
                      <a:pt x="434975" y="138794"/>
                    </a:cubicBezTo>
                    <a:cubicBezTo>
                      <a:pt x="465137" y="166311"/>
                      <a:pt x="492654" y="546782"/>
                      <a:pt x="508000" y="576944"/>
                    </a:cubicBezTo>
                    <a:cubicBezTo>
                      <a:pt x="523346" y="607107"/>
                      <a:pt x="517525" y="348873"/>
                      <a:pt x="527050" y="319769"/>
                    </a:cubicBezTo>
                    <a:cubicBezTo>
                      <a:pt x="536575" y="290665"/>
                      <a:pt x="553508" y="403377"/>
                      <a:pt x="565150" y="402319"/>
                    </a:cubicBezTo>
                    <a:cubicBezTo>
                      <a:pt x="576792" y="401261"/>
                      <a:pt x="584729" y="316594"/>
                      <a:pt x="596900" y="313419"/>
                    </a:cubicBezTo>
                    <a:cubicBezTo>
                      <a:pt x="609071" y="310244"/>
                      <a:pt x="627063" y="383798"/>
                      <a:pt x="638175" y="383269"/>
                    </a:cubicBezTo>
                    <a:cubicBezTo>
                      <a:pt x="649287" y="382740"/>
                      <a:pt x="651404" y="336173"/>
                      <a:pt x="663575" y="310244"/>
                    </a:cubicBezTo>
                    <a:cubicBezTo>
                      <a:pt x="675746" y="284315"/>
                      <a:pt x="702204" y="214994"/>
                      <a:pt x="711200" y="227694"/>
                    </a:cubicBezTo>
                    <a:cubicBezTo>
                      <a:pt x="720196" y="240394"/>
                      <a:pt x="703792" y="394911"/>
                      <a:pt x="717550" y="386444"/>
                    </a:cubicBezTo>
                    <a:cubicBezTo>
                      <a:pt x="731308" y="377977"/>
                      <a:pt x="773642" y="181127"/>
                      <a:pt x="793750" y="176894"/>
                    </a:cubicBezTo>
                    <a:cubicBezTo>
                      <a:pt x="813858" y="172661"/>
                      <a:pt x="816504" y="290136"/>
                      <a:pt x="838200" y="361044"/>
                    </a:cubicBezTo>
                    <a:cubicBezTo>
                      <a:pt x="859896" y="431952"/>
                      <a:pt x="906992" y="634623"/>
                      <a:pt x="923925" y="602344"/>
                    </a:cubicBezTo>
                    <a:cubicBezTo>
                      <a:pt x="940858" y="570065"/>
                      <a:pt x="930275" y="210231"/>
                      <a:pt x="939800" y="167369"/>
                    </a:cubicBezTo>
                    <a:cubicBezTo>
                      <a:pt x="949325" y="124507"/>
                      <a:pt x="964671" y="330881"/>
                      <a:pt x="981075" y="345169"/>
                    </a:cubicBezTo>
                    <a:cubicBezTo>
                      <a:pt x="997479" y="359457"/>
                      <a:pt x="1019704" y="255740"/>
                      <a:pt x="1038225" y="253094"/>
                    </a:cubicBezTo>
                    <a:cubicBezTo>
                      <a:pt x="1056746" y="250448"/>
                      <a:pt x="1074208" y="336173"/>
                      <a:pt x="1092200" y="329294"/>
                    </a:cubicBezTo>
                    <a:cubicBezTo>
                      <a:pt x="1110192" y="322415"/>
                      <a:pt x="1130300" y="219756"/>
                      <a:pt x="1146175" y="211819"/>
                    </a:cubicBezTo>
                    <a:cubicBezTo>
                      <a:pt x="1162050" y="203882"/>
                      <a:pt x="1168929" y="282198"/>
                      <a:pt x="1187450" y="281669"/>
                    </a:cubicBezTo>
                    <a:cubicBezTo>
                      <a:pt x="1205971" y="281140"/>
                      <a:pt x="1234017" y="216052"/>
                      <a:pt x="1257300" y="208644"/>
                    </a:cubicBezTo>
                    <a:cubicBezTo>
                      <a:pt x="1280583" y="201236"/>
                      <a:pt x="1314450" y="243569"/>
                      <a:pt x="1327150" y="237219"/>
                    </a:cubicBezTo>
                    <a:cubicBezTo>
                      <a:pt x="1339850" y="230869"/>
                      <a:pt x="1324504" y="192769"/>
                      <a:pt x="1333500" y="170544"/>
                    </a:cubicBezTo>
                    <a:cubicBezTo>
                      <a:pt x="1342496" y="148319"/>
                      <a:pt x="1368425" y="85877"/>
                      <a:pt x="1381125" y="103869"/>
                    </a:cubicBezTo>
                    <a:cubicBezTo>
                      <a:pt x="1393825" y="121861"/>
                      <a:pt x="1394354" y="280081"/>
                      <a:pt x="1409700" y="278494"/>
                    </a:cubicBezTo>
                    <a:cubicBezTo>
                      <a:pt x="1425046" y="276906"/>
                      <a:pt x="1460500" y="140381"/>
                      <a:pt x="1473200" y="94344"/>
                    </a:cubicBezTo>
                    <a:cubicBezTo>
                      <a:pt x="1485900" y="48307"/>
                      <a:pt x="1482725" y="-12548"/>
                      <a:pt x="1485900" y="2269"/>
                    </a:cubicBezTo>
                    <a:cubicBezTo>
                      <a:pt x="1489075" y="17086"/>
                      <a:pt x="1487488" y="89052"/>
                      <a:pt x="1492250" y="183244"/>
                    </a:cubicBezTo>
                    <a:cubicBezTo>
                      <a:pt x="1497012" y="277436"/>
                      <a:pt x="1502833" y="557894"/>
                      <a:pt x="1514475" y="567419"/>
                    </a:cubicBezTo>
                    <a:cubicBezTo>
                      <a:pt x="1526117" y="576944"/>
                      <a:pt x="1546225" y="275848"/>
                      <a:pt x="1562100" y="240394"/>
                    </a:cubicBezTo>
                    <a:cubicBezTo>
                      <a:pt x="1577975" y="204940"/>
                      <a:pt x="1591204" y="347286"/>
                      <a:pt x="1609725" y="354694"/>
                    </a:cubicBezTo>
                    <a:cubicBezTo>
                      <a:pt x="1628246" y="362102"/>
                      <a:pt x="1659467" y="273202"/>
                      <a:pt x="1673225" y="284844"/>
                    </a:cubicBezTo>
                    <a:cubicBezTo>
                      <a:pt x="1686983" y="296486"/>
                      <a:pt x="1681692" y="389090"/>
                      <a:pt x="1692275" y="424544"/>
                    </a:cubicBezTo>
                    <a:cubicBezTo>
                      <a:pt x="1702858" y="459998"/>
                      <a:pt x="1729317" y="507094"/>
                      <a:pt x="1736725" y="497569"/>
                    </a:cubicBezTo>
                    <a:cubicBezTo>
                      <a:pt x="1744133" y="488044"/>
                      <a:pt x="1725613" y="367923"/>
                      <a:pt x="1736725" y="367394"/>
                    </a:cubicBezTo>
                    <a:cubicBezTo>
                      <a:pt x="1747837" y="366865"/>
                      <a:pt x="1792288" y="456294"/>
                      <a:pt x="1803400" y="494394"/>
                    </a:cubicBezTo>
                    <a:cubicBezTo>
                      <a:pt x="1814512" y="532494"/>
                      <a:pt x="1795992" y="610281"/>
                      <a:pt x="1803400" y="595994"/>
                    </a:cubicBezTo>
                    <a:cubicBezTo>
                      <a:pt x="1810808" y="581707"/>
                      <a:pt x="1834621" y="419781"/>
                      <a:pt x="1847850" y="408669"/>
                    </a:cubicBezTo>
                    <a:cubicBezTo>
                      <a:pt x="1861079" y="397557"/>
                      <a:pt x="1870604" y="498627"/>
                      <a:pt x="1882775" y="529319"/>
                    </a:cubicBezTo>
                    <a:cubicBezTo>
                      <a:pt x="1894946" y="560011"/>
                      <a:pt x="1914525" y="607107"/>
                      <a:pt x="1920875" y="592819"/>
                    </a:cubicBezTo>
                    <a:cubicBezTo>
                      <a:pt x="1927225" y="578531"/>
                      <a:pt x="1911350" y="490690"/>
                      <a:pt x="1920875" y="443594"/>
                    </a:cubicBezTo>
                    <a:cubicBezTo>
                      <a:pt x="1930400" y="396498"/>
                      <a:pt x="1963208" y="309186"/>
                      <a:pt x="1978025" y="310244"/>
                    </a:cubicBezTo>
                    <a:cubicBezTo>
                      <a:pt x="1992842" y="311302"/>
                      <a:pt x="1999192" y="443594"/>
                      <a:pt x="2009775" y="449944"/>
                    </a:cubicBezTo>
                    <a:cubicBezTo>
                      <a:pt x="2020358" y="456294"/>
                      <a:pt x="2030942" y="389090"/>
                      <a:pt x="2041525" y="348344"/>
                    </a:cubicBezTo>
                    <a:cubicBezTo>
                      <a:pt x="2052108" y="307598"/>
                      <a:pt x="2058458" y="204940"/>
                      <a:pt x="2073275" y="205469"/>
                    </a:cubicBezTo>
                    <a:cubicBezTo>
                      <a:pt x="2088092" y="205998"/>
                      <a:pt x="2117196" y="345169"/>
                      <a:pt x="2130425" y="351519"/>
                    </a:cubicBezTo>
                    <a:cubicBezTo>
                      <a:pt x="2143654" y="357869"/>
                      <a:pt x="2129896" y="282198"/>
                      <a:pt x="2152650" y="243569"/>
                    </a:cubicBezTo>
                    <a:cubicBezTo>
                      <a:pt x="2175404" y="204940"/>
                      <a:pt x="2241550" y="113923"/>
                      <a:pt x="2266950" y="119744"/>
                    </a:cubicBezTo>
                    <a:cubicBezTo>
                      <a:pt x="2292350" y="125565"/>
                      <a:pt x="2283883" y="261561"/>
                      <a:pt x="2305050" y="278494"/>
                    </a:cubicBezTo>
                    <a:cubicBezTo>
                      <a:pt x="2326217" y="295427"/>
                      <a:pt x="2372254" y="222931"/>
                      <a:pt x="2393950" y="221344"/>
                    </a:cubicBezTo>
                    <a:cubicBezTo>
                      <a:pt x="2415646" y="219757"/>
                      <a:pt x="2420938" y="231927"/>
                      <a:pt x="2435225" y="268969"/>
                    </a:cubicBezTo>
                    <a:cubicBezTo>
                      <a:pt x="2449513" y="306011"/>
                      <a:pt x="2463271" y="439890"/>
                      <a:pt x="2479675" y="443594"/>
                    </a:cubicBezTo>
                    <a:cubicBezTo>
                      <a:pt x="2496079" y="447298"/>
                      <a:pt x="2520421" y="334586"/>
                      <a:pt x="2533650" y="291194"/>
                    </a:cubicBezTo>
                    <a:cubicBezTo>
                      <a:pt x="2546879" y="247802"/>
                      <a:pt x="2545821" y="178482"/>
                      <a:pt x="2559050" y="183244"/>
                    </a:cubicBezTo>
                    <a:cubicBezTo>
                      <a:pt x="2572279" y="188006"/>
                      <a:pt x="2593975" y="310244"/>
                      <a:pt x="2613025" y="319769"/>
                    </a:cubicBezTo>
                    <a:cubicBezTo>
                      <a:pt x="2632075" y="329294"/>
                      <a:pt x="2646363" y="235102"/>
                      <a:pt x="2673350" y="240394"/>
                    </a:cubicBezTo>
                    <a:cubicBezTo>
                      <a:pt x="2700338" y="245686"/>
                      <a:pt x="2749021" y="353636"/>
                      <a:pt x="2774950" y="351519"/>
                    </a:cubicBezTo>
                    <a:cubicBezTo>
                      <a:pt x="2800879" y="349402"/>
                      <a:pt x="2818342" y="219757"/>
                      <a:pt x="2828925" y="227694"/>
                    </a:cubicBezTo>
                    <a:cubicBezTo>
                      <a:pt x="2839508" y="235631"/>
                      <a:pt x="2831042" y="390148"/>
                      <a:pt x="2838450" y="399144"/>
                    </a:cubicBezTo>
                    <a:cubicBezTo>
                      <a:pt x="2845858" y="408140"/>
                      <a:pt x="2866496" y="322415"/>
                      <a:pt x="2873375" y="281669"/>
                    </a:cubicBezTo>
                    <a:cubicBezTo>
                      <a:pt x="2880254" y="240923"/>
                      <a:pt x="2869671" y="184831"/>
                      <a:pt x="2879725" y="154669"/>
                    </a:cubicBezTo>
                    <a:cubicBezTo>
                      <a:pt x="2889779" y="124507"/>
                      <a:pt x="2924704" y="91698"/>
                      <a:pt x="2933700" y="100694"/>
                    </a:cubicBezTo>
                    <a:cubicBezTo>
                      <a:pt x="2942696" y="109690"/>
                      <a:pt x="2924704" y="191711"/>
                      <a:pt x="2933700" y="208644"/>
                    </a:cubicBezTo>
                    <a:cubicBezTo>
                      <a:pt x="2942696" y="225577"/>
                      <a:pt x="2973388" y="219756"/>
                      <a:pt x="2987675" y="202294"/>
                    </a:cubicBezTo>
                    <a:cubicBezTo>
                      <a:pt x="3001962" y="184832"/>
                      <a:pt x="3009900" y="106515"/>
                      <a:pt x="3019425" y="103869"/>
                    </a:cubicBezTo>
                    <a:cubicBezTo>
                      <a:pt x="3028950" y="101223"/>
                      <a:pt x="3037946" y="134561"/>
                      <a:pt x="3044825" y="186419"/>
                    </a:cubicBezTo>
                    <a:cubicBezTo>
                      <a:pt x="3051704" y="238277"/>
                      <a:pt x="3051175" y="347815"/>
                      <a:pt x="3060700" y="415019"/>
                    </a:cubicBezTo>
                    <a:cubicBezTo>
                      <a:pt x="3070225" y="482223"/>
                      <a:pt x="3088217" y="608165"/>
                      <a:pt x="3101975" y="589644"/>
                    </a:cubicBezTo>
                    <a:cubicBezTo>
                      <a:pt x="3115733" y="571123"/>
                      <a:pt x="3127303" y="346095"/>
                      <a:pt x="3143250" y="303894"/>
                    </a:cubicBezTo>
                    <a:cubicBezTo>
                      <a:pt x="3159197" y="261693"/>
                      <a:pt x="3204536" y="333263"/>
                      <a:pt x="3197657" y="33643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reeform: Shape 5">
                <a:extLst>
                  <a:ext uri="{FF2B5EF4-FFF2-40B4-BE49-F238E27FC236}">
                    <a16:creationId xmlns:a16="http://schemas.microsoft.com/office/drawing/2014/main" id="{CC08038F-391F-4398-A75E-026E5739786C}"/>
                  </a:ext>
                </a:extLst>
              </p:cNvPr>
              <p:cNvSpPr/>
              <p:nvPr/>
            </p:nvSpPr>
            <p:spPr>
              <a:xfrm>
                <a:off x="6955814" y="5237151"/>
                <a:ext cx="1406525" cy="605799"/>
              </a:xfrm>
              <a:custGeom>
                <a:avLst/>
                <a:gdLst>
                  <a:gd name="connsiteX0" fmla="*/ 0 w 3148409"/>
                  <a:gd name="connsiteY0" fmla="*/ 322944 h 605799"/>
                  <a:gd name="connsiteX1" fmla="*/ 38100 w 3148409"/>
                  <a:gd name="connsiteY1" fmla="*/ 513444 h 605799"/>
                  <a:gd name="connsiteX2" fmla="*/ 28575 w 3148409"/>
                  <a:gd name="connsiteY2" fmla="*/ 148319 h 605799"/>
                  <a:gd name="connsiteX3" fmla="*/ 76200 w 3148409"/>
                  <a:gd name="connsiteY3" fmla="*/ 519794 h 605799"/>
                  <a:gd name="connsiteX4" fmla="*/ 101600 w 3148409"/>
                  <a:gd name="connsiteY4" fmla="*/ 183244 h 605799"/>
                  <a:gd name="connsiteX5" fmla="*/ 142875 w 3148409"/>
                  <a:gd name="connsiteY5" fmla="*/ 373744 h 605799"/>
                  <a:gd name="connsiteX6" fmla="*/ 209550 w 3148409"/>
                  <a:gd name="connsiteY6" fmla="*/ 294369 h 605799"/>
                  <a:gd name="connsiteX7" fmla="*/ 238125 w 3148409"/>
                  <a:gd name="connsiteY7" fmla="*/ 392794 h 605799"/>
                  <a:gd name="connsiteX8" fmla="*/ 285750 w 3148409"/>
                  <a:gd name="connsiteY8" fmla="*/ 268969 h 605799"/>
                  <a:gd name="connsiteX9" fmla="*/ 327025 w 3148409"/>
                  <a:gd name="connsiteY9" fmla="*/ 411844 h 605799"/>
                  <a:gd name="connsiteX10" fmla="*/ 434975 w 3148409"/>
                  <a:gd name="connsiteY10" fmla="*/ 138794 h 605799"/>
                  <a:gd name="connsiteX11" fmla="*/ 508000 w 3148409"/>
                  <a:gd name="connsiteY11" fmla="*/ 576944 h 605799"/>
                  <a:gd name="connsiteX12" fmla="*/ 527050 w 3148409"/>
                  <a:gd name="connsiteY12" fmla="*/ 319769 h 605799"/>
                  <a:gd name="connsiteX13" fmla="*/ 565150 w 3148409"/>
                  <a:gd name="connsiteY13" fmla="*/ 402319 h 605799"/>
                  <a:gd name="connsiteX14" fmla="*/ 596900 w 3148409"/>
                  <a:gd name="connsiteY14" fmla="*/ 313419 h 605799"/>
                  <a:gd name="connsiteX15" fmla="*/ 638175 w 3148409"/>
                  <a:gd name="connsiteY15" fmla="*/ 383269 h 605799"/>
                  <a:gd name="connsiteX16" fmla="*/ 663575 w 3148409"/>
                  <a:gd name="connsiteY16" fmla="*/ 310244 h 605799"/>
                  <a:gd name="connsiteX17" fmla="*/ 711200 w 3148409"/>
                  <a:gd name="connsiteY17" fmla="*/ 227694 h 605799"/>
                  <a:gd name="connsiteX18" fmla="*/ 717550 w 3148409"/>
                  <a:gd name="connsiteY18" fmla="*/ 386444 h 605799"/>
                  <a:gd name="connsiteX19" fmla="*/ 793750 w 3148409"/>
                  <a:gd name="connsiteY19" fmla="*/ 176894 h 605799"/>
                  <a:gd name="connsiteX20" fmla="*/ 838200 w 3148409"/>
                  <a:gd name="connsiteY20" fmla="*/ 361044 h 605799"/>
                  <a:gd name="connsiteX21" fmla="*/ 923925 w 3148409"/>
                  <a:gd name="connsiteY21" fmla="*/ 602344 h 605799"/>
                  <a:gd name="connsiteX22" fmla="*/ 939800 w 3148409"/>
                  <a:gd name="connsiteY22" fmla="*/ 167369 h 605799"/>
                  <a:gd name="connsiteX23" fmla="*/ 981075 w 3148409"/>
                  <a:gd name="connsiteY23" fmla="*/ 345169 h 605799"/>
                  <a:gd name="connsiteX24" fmla="*/ 1038225 w 3148409"/>
                  <a:gd name="connsiteY24" fmla="*/ 253094 h 605799"/>
                  <a:gd name="connsiteX25" fmla="*/ 1092200 w 3148409"/>
                  <a:gd name="connsiteY25" fmla="*/ 329294 h 605799"/>
                  <a:gd name="connsiteX26" fmla="*/ 1146175 w 3148409"/>
                  <a:gd name="connsiteY26" fmla="*/ 211819 h 605799"/>
                  <a:gd name="connsiteX27" fmla="*/ 1187450 w 3148409"/>
                  <a:gd name="connsiteY27" fmla="*/ 281669 h 605799"/>
                  <a:gd name="connsiteX28" fmla="*/ 1257300 w 3148409"/>
                  <a:gd name="connsiteY28" fmla="*/ 208644 h 605799"/>
                  <a:gd name="connsiteX29" fmla="*/ 1327150 w 3148409"/>
                  <a:gd name="connsiteY29" fmla="*/ 237219 h 605799"/>
                  <a:gd name="connsiteX30" fmla="*/ 1333500 w 3148409"/>
                  <a:gd name="connsiteY30" fmla="*/ 170544 h 605799"/>
                  <a:gd name="connsiteX31" fmla="*/ 1381125 w 3148409"/>
                  <a:gd name="connsiteY31" fmla="*/ 103869 h 605799"/>
                  <a:gd name="connsiteX32" fmla="*/ 1409700 w 3148409"/>
                  <a:gd name="connsiteY32" fmla="*/ 278494 h 605799"/>
                  <a:gd name="connsiteX33" fmla="*/ 1473200 w 3148409"/>
                  <a:gd name="connsiteY33" fmla="*/ 94344 h 605799"/>
                  <a:gd name="connsiteX34" fmla="*/ 1485900 w 3148409"/>
                  <a:gd name="connsiteY34" fmla="*/ 2269 h 605799"/>
                  <a:gd name="connsiteX35" fmla="*/ 1492250 w 3148409"/>
                  <a:gd name="connsiteY35" fmla="*/ 183244 h 605799"/>
                  <a:gd name="connsiteX36" fmla="*/ 1514475 w 3148409"/>
                  <a:gd name="connsiteY36" fmla="*/ 567419 h 605799"/>
                  <a:gd name="connsiteX37" fmla="*/ 1562100 w 3148409"/>
                  <a:gd name="connsiteY37" fmla="*/ 240394 h 605799"/>
                  <a:gd name="connsiteX38" fmla="*/ 1609725 w 3148409"/>
                  <a:gd name="connsiteY38" fmla="*/ 354694 h 605799"/>
                  <a:gd name="connsiteX39" fmla="*/ 1673225 w 3148409"/>
                  <a:gd name="connsiteY39" fmla="*/ 284844 h 605799"/>
                  <a:gd name="connsiteX40" fmla="*/ 1692275 w 3148409"/>
                  <a:gd name="connsiteY40" fmla="*/ 424544 h 605799"/>
                  <a:gd name="connsiteX41" fmla="*/ 1736725 w 3148409"/>
                  <a:gd name="connsiteY41" fmla="*/ 497569 h 605799"/>
                  <a:gd name="connsiteX42" fmla="*/ 1736725 w 3148409"/>
                  <a:gd name="connsiteY42" fmla="*/ 367394 h 605799"/>
                  <a:gd name="connsiteX43" fmla="*/ 1803400 w 3148409"/>
                  <a:gd name="connsiteY43" fmla="*/ 494394 h 605799"/>
                  <a:gd name="connsiteX44" fmla="*/ 1803400 w 3148409"/>
                  <a:gd name="connsiteY44" fmla="*/ 595994 h 605799"/>
                  <a:gd name="connsiteX45" fmla="*/ 1847850 w 3148409"/>
                  <a:gd name="connsiteY45" fmla="*/ 408669 h 605799"/>
                  <a:gd name="connsiteX46" fmla="*/ 1882775 w 3148409"/>
                  <a:gd name="connsiteY46" fmla="*/ 529319 h 605799"/>
                  <a:gd name="connsiteX47" fmla="*/ 1920875 w 3148409"/>
                  <a:gd name="connsiteY47" fmla="*/ 592819 h 605799"/>
                  <a:gd name="connsiteX48" fmla="*/ 1920875 w 3148409"/>
                  <a:gd name="connsiteY48" fmla="*/ 443594 h 605799"/>
                  <a:gd name="connsiteX49" fmla="*/ 1978025 w 3148409"/>
                  <a:gd name="connsiteY49" fmla="*/ 310244 h 605799"/>
                  <a:gd name="connsiteX50" fmla="*/ 2009775 w 3148409"/>
                  <a:gd name="connsiteY50" fmla="*/ 449944 h 605799"/>
                  <a:gd name="connsiteX51" fmla="*/ 2041525 w 3148409"/>
                  <a:gd name="connsiteY51" fmla="*/ 348344 h 605799"/>
                  <a:gd name="connsiteX52" fmla="*/ 2073275 w 3148409"/>
                  <a:gd name="connsiteY52" fmla="*/ 205469 h 605799"/>
                  <a:gd name="connsiteX53" fmla="*/ 2130425 w 3148409"/>
                  <a:gd name="connsiteY53" fmla="*/ 351519 h 605799"/>
                  <a:gd name="connsiteX54" fmla="*/ 2152650 w 3148409"/>
                  <a:gd name="connsiteY54" fmla="*/ 243569 h 605799"/>
                  <a:gd name="connsiteX55" fmla="*/ 2266950 w 3148409"/>
                  <a:gd name="connsiteY55" fmla="*/ 119744 h 605799"/>
                  <a:gd name="connsiteX56" fmla="*/ 2305050 w 3148409"/>
                  <a:gd name="connsiteY56" fmla="*/ 278494 h 605799"/>
                  <a:gd name="connsiteX57" fmla="*/ 2393950 w 3148409"/>
                  <a:gd name="connsiteY57" fmla="*/ 221344 h 605799"/>
                  <a:gd name="connsiteX58" fmla="*/ 2435225 w 3148409"/>
                  <a:gd name="connsiteY58" fmla="*/ 268969 h 605799"/>
                  <a:gd name="connsiteX59" fmla="*/ 2479675 w 3148409"/>
                  <a:gd name="connsiteY59" fmla="*/ 443594 h 605799"/>
                  <a:gd name="connsiteX60" fmla="*/ 2533650 w 3148409"/>
                  <a:gd name="connsiteY60" fmla="*/ 291194 h 605799"/>
                  <a:gd name="connsiteX61" fmla="*/ 2559050 w 3148409"/>
                  <a:gd name="connsiteY61" fmla="*/ 183244 h 605799"/>
                  <a:gd name="connsiteX62" fmla="*/ 2613025 w 3148409"/>
                  <a:gd name="connsiteY62" fmla="*/ 319769 h 605799"/>
                  <a:gd name="connsiteX63" fmla="*/ 2673350 w 3148409"/>
                  <a:gd name="connsiteY63" fmla="*/ 240394 h 605799"/>
                  <a:gd name="connsiteX64" fmla="*/ 2774950 w 3148409"/>
                  <a:gd name="connsiteY64" fmla="*/ 351519 h 605799"/>
                  <a:gd name="connsiteX65" fmla="*/ 2828925 w 3148409"/>
                  <a:gd name="connsiteY65" fmla="*/ 227694 h 605799"/>
                  <a:gd name="connsiteX66" fmla="*/ 2838450 w 3148409"/>
                  <a:gd name="connsiteY66" fmla="*/ 399144 h 605799"/>
                  <a:gd name="connsiteX67" fmla="*/ 2873375 w 3148409"/>
                  <a:gd name="connsiteY67" fmla="*/ 281669 h 605799"/>
                  <a:gd name="connsiteX68" fmla="*/ 2879725 w 3148409"/>
                  <a:gd name="connsiteY68" fmla="*/ 154669 h 605799"/>
                  <a:gd name="connsiteX69" fmla="*/ 2933700 w 3148409"/>
                  <a:gd name="connsiteY69" fmla="*/ 100694 h 605799"/>
                  <a:gd name="connsiteX70" fmla="*/ 2933700 w 3148409"/>
                  <a:gd name="connsiteY70" fmla="*/ 208644 h 605799"/>
                  <a:gd name="connsiteX71" fmla="*/ 2987675 w 3148409"/>
                  <a:gd name="connsiteY71" fmla="*/ 202294 h 605799"/>
                  <a:gd name="connsiteX72" fmla="*/ 3019425 w 3148409"/>
                  <a:gd name="connsiteY72" fmla="*/ 103869 h 605799"/>
                  <a:gd name="connsiteX73" fmla="*/ 3044825 w 3148409"/>
                  <a:gd name="connsiteY73" fmla="*/ 186419 h 605799"/>
                  <a:gd name="connsiteX74" fmla="*/ 3060700 w 3148409"/>
                  <a:gd name="connsiteY74" fmla="*/ 415019 h 605799"/>
                  <a:gd name="connsiteX75" fmla="*/ 3101975 w 3148409"/>
                  <a:gd name="connsiteY75" fmla="*/ 589644 h 605799"/>
                  <a:gd name="connsiteX76" fmla="*/ 3143250 w 3148409"/>
                  <a:gd name="connsiteY76" fmla="*/ 303894 h 605799"/>
                  <a:gd name="connsiteX77" fmla="*/ 3143250 w 3148409"/>
                  <a:gd name="connsiteY77" fmla="*/ 300719 h 605799"/>
                  <a:gd name="connsiteX0" fmla="*/ 0 w 3208258"/>
                  <a:gd name="connsiteY0" fmla="*/ 341994 h 605799"/>
                  <a:gd name="connsiteX1" fmla="*/ 97949 w 3208258"/>
                  <a:gd name="connsiteY1" fmla="*/ 513444 h 605799"/>
                  <a:gd name="connsiteX2" fmla="*/ 88424 w 3208258"/>
                  <a:gd name="connsiteY2" fmla="*/ 148319 h 605799"/>
                  <a:gd name="connsiteX3" fmla="*/ 136049 w 3208258"/>
                  <a:gd name="connsiteY3" fmla="*/ 519794 h 605799"/>
                  <a:gd name="connsiteX4" fmla="*/ 161449 w 3208258"/>
                  <a:gd name="connsiteY4" fmla="*/ 183244 h 605799"/>
                  <a:gd name="connsiteX5" fmla="*/ 202724 w 3208258"/>
                  <a:gd name="connsiteY5" fmla="*/ 373744 h 605799"/>
                  <a:gd name="connsiteX6" fmla="*/ 269399 w 3208258"/>
                  <a:gd name="connsiteY6" fmla="*/ 294369 h 605799"/>
                  <a:gd name="connsiteX7" fmla="*/ 297974 w 3208258"/>
                  <a:gd name="connsiteY7" fmla="*/ 392794 h 605799"/>
                  <a:gd name="connsiteX8" fmla="*/ 345599 w 3208258"/>
                  <a:gd name="connsiteY8" fmla="*/ 268969 h 605799"/>
                  <a:gd name="connsiteX9" fmla="*/ 386874 w 3208258"/>
                  <a:gd name="connsiteY9" fmla="*/ 411844 h 605799"/>
                  <a:gd name="connsiteX10" fmla="*/ 494824 w 3208258"/>
                  <a:gd name="connsiteY10" fmla="*/ 138794 h 605799"/>
                  <a:gd name="connsiteX11" fmla="*/ 567849 w 3208258"/>
                  <a:gd name="connsiteY11" fmla="*/ 576944 h 605799"/>
                  <a:gd name="connsiteX12" fmla="*/ 586899 w 3208258"/>
                  <a:gd name="connsiteY12" fmla="*/ 319769 h 605799"/>
                  <a:gd name="connsiteX13" fmla="*/ 624999 w 3208258"/>
                  <a:gd name="connsiteY13" fmla="*/ 402319 h 605799"/>
                  <a:gd name="connsiteX14" fmla="*/ 656749 w 3208258"/>
                  <a:gd name="connsiteY14" fmla="*/ 313419 h 605799"/>
                  <a:gd name="connsiteX15" fmla="*/ 698024 w 3208258"/>
                  <a:gd name="connsiteY15" fmla="*/ 383269 h 605799"/>
                  <a:gd name="connsiteX16" fmla="*/ 723424 w 3208258"/>
                  <a:gd name="connsiteY16" fmla="*/ 310244 h 605799"/>
                  <a:gd name="connsiteX17" fmla="*/ 771049 w 3208258"/>
                  <a:gd name="connsiteY17" fmla="*/ 227694 h 605799"/>
                  <a:gd name="connsiteX18" fmla="*/ 777399 w 3208258"/>
                  <a:gd name="connsiteY18" fmla="*/ 386444 h 605799"/>
                  <a:gd name="connsiteX19" fmla="*/ 853599 w 3208258"/>
                  <a:gd name="connsiteY19" fmla="*/ 176894 h 605799"/>
                  <a:gd name="connsiteX20" fmla="*/ 898049 w 3208258"/>
                  <a:gd name="connsiteY20" fmla="*/ 361044 h 605799"/>
                  <a:gd name="connsiteX21" fmla="*/ 983774 w 3208258"/>
                  <a:gd name="connsiteY21" fmla="*/ 602344 h 605799"/>
                  <a:gd name="connsiteX22" fmla="*/ 999649 w 3208258"/>
                  <a:gd name="connsiteY22" fmla="*/ 167369 h 605799"/>
                  <a:gd name="connsiteX23" fmla="*/ 1040924 w 3208258"/>
                  <a:gd name="connsiteY23" fmla="*/ 345169 h 605799"/>
                  <a:gd name="connsiteX24" fmla="*/ 1098074 w 3208258"/>
                  <a:gd name="connsiteY24" fmla="*/ 253094 h 605799"/>
                  <a:gd name="connsiteX25" fmla="*/ 1152049 w 3208258"/>
                  <a:gd name="connsiteY25" fmla="*/ 329294 h 605799"/>
                  <a:gd name="connsiteX26" fmla="*/ 1206024 w 3208258"/>
                  <a:gd name="connsiteY26" fmla="*/ 211819 h 605799"/>
                  <a:gd name="connsiteX27" fmla="*/ 1247299 w 3208258"/>
                  <a:gd name="connsiteY27" fmla="*/ 281669 h 605799"/>
                  <a:gd name="connsiteX28" fmla="*/ 1317149 w 3208258"/>
                  <a:gd name="connsiteY28" fmla="*/ 208644 h 605799"/>
                  <a:gd name="connsiteX29" fmla="*/ 1386999 w 3208258"/>
                  <a:gd name="connsiteY29" fmla="*/ 237219 h 605799"/>
                  <a:gd name="connsiteX30" fmla="*/ 1393349 w 3208258"/>
                  <a:gd name="connsiteY30" fmla="*/ 170544 h 605799"/>
                  <a:gd name="connsiteX31" fmla="*/ 1440974 w 3208258"/>
                  <a:gd name="connsiteY31" fmla="*/ 103869 h 605799"/>
                  <a:gd name="connsiteX32" fmla="*/ 1469549 w 3208258"/>
                  <a:gd name="connsiteY32" fmla="*/ 278494 h 605799"/>
                  <a:gd name="connsiteX33" fmla="*/ 1533049 w 3208258"/>
                  <a:gd name="connsiteY33" fmla="*/ 94344 h 605799"/>
                  <a:gd name="connsiteX34" fmla="*/ 1545749 w 3208258"/>
                  <a:gd name="connsiteY34" fmla="*/ 2269 h 605799"/>
                  <a:gd name="connsiteX35" fmla="*/ 1552099 w 3208258"/>
                  <a:gd name="connsiteY35" fmla="*/ 183244 h 605799"/>
                  <a:gd name="connsiteX36" fmla="*/ 1574324 w 3208258"/>
                  <a:gd name="connsiteY36" fmla="*/ 567419 h 605799"/>
                  <a:gd name="connsiteX37" fmla="*/ 1621949 w 3208258"/>
                  <a:gd name="connsiteY37" fmla="*/ 240394 h 605799"/>
                  <a:gd name="connsiteX38" fmla="*/ 1669574 w 3208258"/>
                  <a:gd name="connsiteY38" fmla="*/ 354694 h 605799"/>
                  <a:gd name="connsiteX39" fmla="*/ 1733074 w 3208258"/>
                  <a:gd name="connsiteY39" fmla="*/ 284844 h 605799"/>
                  <a:gd name="connsiteX40" fmla="*/ 1752124 w 3208258"/>
                  <a:gd name="connsiteY40" fmla="*/ 424544 h 605799"/>
                  <a:gd name="connsiteX41" fmla="*/ 1796574 w 3208258"/>
                  <a:gd name="connsiteY41" fmla="*/ 497569 h 605799"/>
                  <a:gd name="connsiteX42" fmla="*/ 1796574 w 3208258"/>
                  <a:gd name="connsiteY42" fmla="*/ 367394 h 605799"/>
                  <a:gd name="connsiteX43" fmla="*/ 1863249 w 3208258"/>
                  <a:gd name="connsiteY43" fmla="*/ 494394 h 605799"/>
                  <a:gd name="connsiteX44" fmla="*/ 1863249 w 3208258"/>
                  <a:gd name="connsiteY44" fmla="*/ 595994 h 605799"/>
                  <a:gd name="connsiteX45" fmla="*/ 1907699 w 3208258"/>
                  <a:gd name="connsiteY45" fmla="*/ 408669 h 605799"/>
                  <a:gd name="connsiteX46" fmla="*/ 1942624 w 3208258"/>
                  <a:gd name="connsiteY46" fmla="*/ 529319 h 605799"/>
                  <a:gd name="connsiteX47" fmla="*/ 1980724 w 3208258"/>
                  <a:gd name="connsiteY47" fmla="*/ 592819 h 605799"/>
                  <a:gd name="connsiteX48" fmla="*/ 1980724 w 3208258"/>
                  <a:gd name="connsiteY48" fmla="*/ 443594 h 605799"/>
                  <a:gd name="connsiteX49" fmla="*/ 2037874 w 3208258"/>
                  <a:gd name="connsiteY49" fmla="*/ 310244 h 605799"/>
                  <a:gd name="connsiteX50" fmla="*/ 2069624 w 3208258"/>
                  <a:gd name="connsiteY50" fmla="*/ 449944 h 605799"/>
                  <a:gd name="connsiteX51" fmla="*/ 2101374 w 3208258"/>
                  <a:gd name="connsiteY51" fmla="*/ 348344 h 605799"/>
                  <a:gd name="connsiteX52" fmla="*/ 2133124 w 3208258"/>
                  <a:gd name="connsiteY52" fmla="*/ 205469 h 605799"/>
                  <a:gd name="connsiteX53" fmla="*/ 2190274 w 3208258"/>
                  <a:gd name="connsiteY53" fmla="*/ 351519 h 605799"/>
                  <a:gd name="connsiteX54" fmla="*/ 2212499 w 3208258"/>
                  <a:gd name="connsiteY54" fmla="*/ 243569 h 605799"/>
                  <a:gd name="connsiteX55" fmla="*/ 2326799 w 3208258"/>
                  <a:gd name="connsiteY55" fmla="*/ 119744 h 605799"/>
                  <a:gd name="connsiteX56" fmla="*/ 2364899 w 3208258"/>
                  <a:gd name="connsiteY56" fmla="*/ 278494 h 605799"/>
                  <a:gd name="connsiteX57" fmla="*/ 2453799 w 3208258"/>
                  <a:gd name="connsiteY57" fmla="*/ 221344 h 605799"/>
                  <a:gd name="connsiteX58" fmla="*/ 2495074 w 3208258"/>
                  <a:gd name="connsiteY58" fmla="*/ 268969 h 605799"/>
                  <a:gd name="connsiteX59" fmla="*/ 2539524 w 3208258"/>
                  <a:gd name="connsiteY59" fmla="*/ 443594 h 605799"/>
                  <a:gd name="connsiteX60" fmla="*/ 2593499 w 3208258"/>
                  <a:gd name="connsiteY60" fmla="*/ 291194 h 605799"/>
                  <a:gd name="connsiteX61" fmla="*/ 2618899 w 3208258"/>
                  <a:gd name="connsiteY61" fmla="*/ 183244 h 605799"/>
                  <a:gd name="connsiteX62" fmla="*/ 2672874 w 3208258"/>
                  <a:gd name="connsiteY62" fmla="*/ 319769 h 605799"/>
                  <a:gd name="connsiteX63" fmla="*/ 2733199 w 3208258"/>
                  <a:gd name="connsiteY63" fmla="*/ 240394 h 605799"/>
                  <a:gd name="connsiteX64" fmla="*/ 2834799 w 3208258"/>
                  <a:gd name="connsiteY64" fmla="*/ 351519 h 605799"/>
                  <a:gd name="connsiteX65" fmla="*/ 2888774 w 3208258"/>
                  <a:gd name="connsiteY65" fmla="*/ 227694 h 605799"/>
                  <a:gd name="connsiteX66" fmla="*/ 2898299 w 3208258"/>
                  <a:gd name="connsiteY66" fmla="*/ 399144 h 605799"/>
                  <a:gd name="connsiteX67" fmla="*/ 2933224 w 3208258"/>
                  <a:gd name="connsiteY67" fmla="*/ 281669 h 605799"/>
                  <a:gd name="connsiteX68" fmla="*/ 2939574 w 3208258"/>
                  <a:gd name="connsiteY68" fmla="*/ 154669 h 605799"/>
                  <a:gd name="connsiteX69" fmla="*/ 2993549 w 3208258"/>
                  <a:gd name="connsiteY69" fmla="*/ 100694 h 605799"/>
                  <a:gd name="connsiteX70" fmla="*/ 2993549 w 3208258"/>
                  <a:gd name="connsiteY70" fmla="*/ 208644 h 605799"/>
                  <a:gd name="connsiteX71" fmla="*/ 3047524 w 3208258"/>
                  <a:gd name="connsiteY71" fmla="*/ 202294 h 605799"/>
                  <a:gd name="connsiteX72" fmla="*/ 3079274 w 3208258"/>
                  <a:gd name="connsiteY72" fmla="*/ 103869 h 605799"/>
                  <a:gd name="connsiteX73" fmla="*/ 3104674 w 3208258"/>
                  <a:gd name="connsiteY73" fmla="*/ 186419 h 605799"/>
                  <a:gd name="connsiteX74" fmla="*/ 3120549 w 3208258"/>
                  <a:gd name="connsiteY74" fmla="*/ 415019 h 605799"/>
                  <a:gd name="connsiteX75" fmla="*/ 3161824 w 3208258"/>
                  <a:gd name="connsiteY75" fmla="*/ 589644 h 605799"/>
                  <a:gd name="connsiteX76" fmla="*/ 3203099 w 3208258"/>
                  <a:gd name="connsiteY76" fmla="*/ 303894 h 605799"/>
                  <a:gd name="connsiteX77" fmla="*/ 3203099 w 3208258"/>
                  <a:gd name="connsiteY77" fmla="*/ 300719 h 605799"/>
                  <a:gd name="connsiteX0" fmla="*/ 0 w 3213698"/>
                  <a:gd name="connsiteY0" fmla="*/ 344376 h 605799"/>
                  <a:gd name="connsiteX1" fmla="*/ 103389 w 3213698"/>
                  <a:gd name="connsiteY1" fmla="*/ 513444 h 605799"/>
                  <a:gd name="connsiteX2" fmla="*/ 93864 w 3213698"/>
                  <a:gd name="connsiteY2" fmla="*/ 148319 h 605799"/>
                  <a:gd name="connsiteX3" fmla="*/ 141489 w 3213698"/>
                  <a:gd name="connsiteY3" fmla="*/ 519794 h 605799"/>
                  <a:gd name="connsiteX4" fmla="*/ 166889 w 3213698"/>
                  <a:gd name="connsiteY4" fmla="*/ 183244 h 605799"/>
                  <a:gd name="connsiteX5" fmla="*/ 208164 w 3213698"/>
                  <a:gd name="connsiteY5" fmla="*/ 373744 h 605799"/>
                  <a:gd name="connsiteX6" fmla="*/ 274839 w 3213698"/>
                  <a:gd name="connsiteY6" fmla="*/ 294369 h 605799"/>
                  <a:gd name="connsiteX7" fmla="*/ 303414 w 3213698"/>
                  <a:gd name="connsiteY7" fmla="*/ 392794 h 605799"/>
                  <a:gd name="connsiteX8" fmla="*/ 351039 w 3213698"/>
                  <a:gd name="connsiteY8" fmla="*/ 268969 h 605799"/>
                  <a:gd name="connsiteX9" fmla="*/ 392314 w 3213698"/>
                  <a:gd name="connsiteY9" fmla="*/ 411844 h 605799"/>
                  <a:gd name="connsiteX10" fmla="*/ 500264 w 3213698"/>
                  <a:gd name="connsiteY10" fmla="*/ 138794 h 605799"/>
                  <a:gd name="connsiteX11" fmla="*/ 573289 w 3213698"/>
                  <a:gd name="connsiteY11" fmla="*/ 576944 h 605799"/>
                  <a:gd name="connsiteX12" fmla="*/ 592339 w 3213698"/>
                  <a:gd name="connsiteY12" fmla="*/ 319769 h 605799"/>
                  <a:gd name="connsiteX13" fmla="*/ 630439 w 3213698"/>
                  <a:gd name="connsiteY13" fmla="*/ 402319 h 605799"/>
                  <a:gd name="connsiteX14" fmla="*/ 662189 w 3213698"/>
                  <a:gd name="connsiteY14" fmla="*/ 313419 h 605799"/>
                  <a:gd name="connsiteX15" fmla="*/ 703464 w 3213698"/>
                  <a:gd name="connsiteY15" fmla="*/ 383269 h 605799"/>
                  <a:gd name="connsiteX16" fmla="*/ 728864 w 3213698"/>
                  <a:gd name="connsiteY16" fmla="*/ 310244 h 605799"/>
                  <a:gd name="connsiteX17" fmla="*/ 776489 w 3213698"/>
                  <a:gd name="connsiteY17" fmla="*/ 227694 h 605799"/>
                  <a:gd name="connsiteX18" fmla="*/ 782839 w 3213698"/>
                  <a:gd name="connsiteY18" fmla="*/ 386444 h 605799"/>
                  <a:gd name="connsiteX19" fmla="*/ 859039 w 3213698"/>
                  <a:gd name="connsiteY19" fmla="*/ 176894 h 605799"/>
                  <a:gd name="connsiteX20" fmla="*/ 903489 w 3213698"/>
                  <a:gd name="connsiteY20" fmla="*/ 361044 h 605799"/>
                  <a:gd name="connsiteX21" fmla="*/ 989214 w 3213698"/>
                  <a:gd name="connsiteY21" fmla="*/ 602344 h 605799"/>
                  <a:gd name="connsiteX22" fmla="*/ 1005089 w 3213698"/>
                  <a:gd name="connsiteY22" fmla="*/ 167369 h 605799"/>
                  <a:gd name="connsiteX23" fmla="*/ 1046364 w 3213698"/>
                  <a:gd name="connsiteY23" fmla="*/ 345169 h 605799"/>
                  <a:gd name="connsiteX24" fmla="*/ 1103514 w 3213698"/>
                  <a:gd name="connsiteY24" fmla="*/ 253094 h 605799"/>
                  <a:gd name="connsiteX25" fmla="*/ 1157489 w 3213698"/>
                  <a:gd name="connsiteY25" fmla="*/ 329294 h 605799"/>
                  <a:gd name="connsiteX26" fmla="*/ 1211464 w 3213698"/>
                  <a:gd name="connsiteY26" fmla="*/ 211819 h 605799"/>
                  <a:gd name="connsiteX27" fmla="*/ 1252739 w 3213698"/>
                  <a:gd name="connsiteY27" fmla="*/ 281669 h 605799"/>
                  <a:gd name="connsiteX28" fmla="*/ 1322589 w 3213698"/>
                  <a:gd name="connsiteY28" fmla="*/ 208644 h 605799"/>
                  <a:gd name="connsiteX29" fmla="*/ 1392439 w 3213698"/>
                  <a:gd name="connsiteY29" fmla="*/ 237219 h 605799"/>
                  <a:gd name="connsiteX30" fmla="*/ 1398789 w 3213698"/>
                  <a:gd name="connsiteY30" fmla="*/ 170544 h 605799"/>
                  <a:gd name="connsiteX31" fmla="*/ 1446414 w 3213698"/>
                  <a:gd name="connsiteY31" fmla="*/ 103869 h 605799"/>
                  <a:gd name="connsiteX32" fmla="*/ 1474989 w 3213698"/>
                  <a:gd name="connsiteY32" fmla="*/ 278494 h 605799"/>
                  <a:gd name="connsiteX33" fmla="*/ 1538489 w 3213698"/>
                  <a:gd name="connsiteY33" fmla="*/ 94344 h 605799"/>
                  <a:gd name="connsiteX34" fmla="*/ 1551189 w 3213698"/>
                  <a:gd name="connsiteY34" fmla="*/ 2269 h 605799"/>
                  <a:gd name="connsiteX35" fmla="*/ 1557539 w 3213698"/>
                  <a:gd name="connsiteY35" fmla="*/ 183244 h 605799"/>
                  <a:gd name="connsiteX36" fmla="*/ 1579764 w 3213698"/>
                  <a:gd name="connsiteY36" fmla="*/ 567419 h 605799"/>
                  <a:gd name="connsiteX37" fmla="*/ 1627389 w 3213698"/>
                  <a:gd name="connsiteY37" fmla="*/ 240394 h 605799"/>
                  <a:gd name="connsiteX38" fmla="*/ 1675014 w 3213698"/>
                  <a:gd name="connsiteY38" fmla="*/ 354694 h 605799"/>
                  <a:gd name="connsiteX39" fmla="*/ 1738514 w 3213698"/>
                  <a:gd name="connsiteY39" fmla="*/ 284844 h 605799"/>
                  <a:gd name="connsiteX40" fmla="*/ 1757564 w 3213698"/>
                  <a:gd name="connsiteY40" fmla="*/ 424544 h 605799"/>
                  <a:gd name="connsiteX41" fmla="*/ 1802014 w 3213698"/>
                  <a:gd name="connsiteY41" fmla="*/ 497569 h 605799"/>
                  <a:gd name="connsiteX42" fmla="*/ 1802014 w 3213698"/>
                  <a:gd name="connsiteY42" fmla="*/ 367394 h 605799"/>
                  <a:gd name="connsiteX43" fmla="*/ 1868689 w 3213698"/>
                  <a:gd name="connsiteY43" fmla="*/ 494394 h 605799"/>
                  <a:gd name="connsiteX44" fmla="*/ 1868689 w 3213698"/>
                  <a:gd name="connsiteY44" fmla="*/ 595994 h 605799"/>
                  <a:gd name="connsiteX45" fmla="*/ 1913139 w 3213698"/>
                  <a:gd name="connsiteY45" fmla="*/ 408669 h 605799"/>
                  <a:gd name="connsiteX46" fmla="*/ 1948064 w 3213698"/>
                  <a:gd name="connsiteY46" fmla="*/ 529319 h 605799"/>
                  <a:gd name="connsiteX47" fmla="*/ 1986164 w 3213698"/>
                  <a:gd name="connsiteY47" fmla="*/ 592819 h 605799"/>
                  <a:gd name="connsiteX48" fmla="*/ 1986164 w 3213698"/>
                  <a:gd name="connsiteY48" fmla="*/ 443594 h 605799"/>
                  <a:gd name="connsiteX49" fmla="*/ 2043314 w 3213698"/>
                  <a:gd name="connsiteY49" fmla="*/ 310244 h 605799"/>
                  <a:gd name="connsiteX50" fmla="*/ 2075064 w 3213698"/>
                  <a:gd name="connsiteY50" fmla="*/ 449944 h 605799"/>
                  <a:gd name="connsiteX51" fmla="*/ 2106814 w 3213698"/>
                  <a:gd name="connsiteY51" fmla="*/ 348344 h 605799"/>
                  <a:gd name="connsiteX52" fmla="*/ 2138564 w 3213698"/>
                  <a:gd name="connsiteY52" fmla="*/ 205469 h 605799"/>
                  <a:gd name="connsiteX53" fmla="*/ 2195714 w 3213698"/>
                  <a:gd name="connsiteY53" fmla="*/ 351519 h 605799"/>
                  <a:gd name="connsiteX54" fmla="*/ 2217939 w 3213698"/>
                  <a:gd name="connsiteY54" fmla="*/ 243569 h 605799"/>
                  <a:gd name="connsiteX55" fmla="*/ 2332239 w 3213698"/>
                  <a:gd name="connsiteY55" fmla="*/ 119744 h 605799"/>
                  <a:gd name="connsiteX56" fmla="*/ 2370339 w 3213698"/>
                  <a:gd name="connsiteY56" fmla="*/ 278494 h 605799"/>
                  <a:gd name="connsiteX57" fmla="*/ 2459239 w 3213698"/>
                  <a:gd name="connsiteY57" fmla="*/ 221344 h 605799"/>
                  <a:gd name="connsiteX58" fmla="*/ 2500514 w 3213698"/>
                  <a:gd name="connsiteY58" fmla="*/ 268969 h 605799"/>
                  <a:gd name="connsiteX59" fmla="*/ 2544964 w 3213698"/>
                  <a:gd name="connsiteY59" fmla="*/ 443594 h 605799"/>
                  <a:gd name="connsiteX60" fmla="*/ 2598939 w 3213698"/>
                  <a:gd name="connsiteY60" fmla="*/ 291194 h 605799"/>
                  <a:gd name="connsiteX61" fmla="*/ 2624339 w 3213698"/>
                  <a:gd name="connsiteY61" fmla="*/ 183244 h 605799"/>
                  <a:gd name="connsiteX62" fmla="*/ 2678314 w 3213698"/>
                  <a:gd name="connsiteY62" fmla="*/ 319769 h 605799"/>
                  <a:gd name="connsiteX63" fmla="*/ 2738639 w 3213698"/>
                  <a:gd name="connsiteY63" fmla="*/ 240394 h 605799"/>
                  <a:gd name="connsiteX64" fmla="*/ 2840239 w 3213698"/>
                  <a:gd name="connsiteY64" fmla="*/ 351519 h 605799"/>
                  <a:gd name="connsiteX65" fmla="*/ 2894214 w 3213698"/>
                  <a:gd name="connsiteY65" fmla="*/ 227694 h 605799"/>
                  <a:gd name="connsiteX66" fmla="*/ 2903739 w 3213698"/>
                  <a:gd name="connsiteY66" fmla="*/ 399144 h 605799"/>
                  <a:gd name="connsiteX67" fmla="*/ 2938664 w 3213698"/>
                  <a:gd name="connsiteY67" fmla="*/ 281669 h 605799"/>
                  <a:gd name="connsiteX68" fmla="*/ 2945014 w 3213698"/>
                  <a:gd name="connsiteY68" fmla="*/ 154669 h 605799"/>
                  <a:gd name="connsiteX69" fmla="*/ 2998989 w 3213698"/>
                  <a:gd name="connsiteY69" fmla="*/ 100694 h 605799"/>
                  <a:gd name="connsiteX70" fmla="*/ 2998989 w 3213698"/>
                  <a:gd name="connsiteY70" fmla="*/ 208644 h 605799"/>
                  <a:gd name="connsiteX71" fmla="*/ 3052964 w 3213698"/>
                  <a:gd name="connsiteY71" fmla="*/ 202294 h 605799"/>
                  <a:gd name="connsiteX72" fmla="*/ 3084714 w 3213698"/>
                  <a:gd name="connsiteY72" fmla="*/ 103869 h 605799"/>
                  <a:gd name="connsiteX73" fmla="*/ 3110114 w 3213698"/>
                  <a:gd name="connsiteY73" fmla="*/ 186419 h 605799"/>
                  <a:gd name="connsiteX74" fmla="*/ 3125989 w 3213698"/>
                  <a:gd name="connsiteY74" fmla="*/ 415019 h 605799"/>
                  <a:gd name="connsiteX75" fmla="*/ 3167264 w 3213698"/>
                  <a:gd name="connsiteY75" fmla="*/ 589644 h 605799"/>
                  <a:gd name="connsiteX76" fmla="*/ 3208539 w 3213698"/>
                  <a:gd name="connsiteY76" fmla="*/ 303894 h 605799"/>
                  <a:gd name="connsiteX77" fmla="*/ 3208539 w 3213698"/>
                  <a:gd name="connsiteY77" fmla="*/ 300719 h 605799"/>
                  <a:gd name="connsiteX0" fmla="*/ 0 w 3213698"/>
                  <a:gd name="connsiteY0" fmla="*/ 344376 h 605799"/>
                  <a:gd name="connsiteX1" fmla="*/ 103389 w 3213698"/>
                  <a:gd name="connsiteY1" fmla="*/ 513444 h 605799"/>
                  <a:gd name="connsiteX2" fmla="*/ 93864 w 3213698"/>
                  <a:gd name="connsiteY2" fmla="*/ 148319 h 605799"/>
                  <a:gd name="connsiteX3" fmla="*/ 141489 w 3213698"/>
                  <a:gd name="connsiteY3" fmla="*/ 519794 h 605799"/>
                  <a:gd name="connsiteX4" fmla="*/ 166889 w 3213698"/>
                  <a:gd name="connsiteY4" fmla="*/ 183244 h 605799"/>
                  <a:gd name="connsiteX5" fmla="*/ 208164 w 3213698"/>
                  <a:gd name="connsiteY5" fmla="*/ 373744 h 605799"/>
                  <a:gd name="connsiteX6" fmla="*/ 274839 w 3213698"/>
                  <a:gd name="connsiteY6" fmla="*/ 294369 h 605799"/>
                  <a:gd name="connsiteX7" fmla="*/ 303414 w 3213698"/>
                  <a:gd name="connsiteY7" fmla="*/ 392794 h 605799"/>
                  <a:gd name="connsiteX8" fmla="*/ 351039 w 3213698"/>
                  <a:gd name="connsiteY8" fmla="*/ 268969 h 605799"/>
                  <a:gd name="connsiteX9" fmla="*/ 392314 w 3213698"/>
                  <a:gd name="connsiteY9" fmla="*/ 411844 h 605799"/>
                  <a:gd name="connsiteX10" fmla="*/ 500264 w 3213698"/>
                  <a:gd name="connsiteY10" fmla="*/ 138794 h 605799"/>
                  <a:gd name="connsiteX11" fmla="*/ 573289 w 3213698"/>
                  <a:gd name="connsiteY11" fmla="*/ 576944 h 605799"/>
                  <a:gd name="connsiteX12" fmla="*/ 592339 w 3213698"/>
                  <a:gd name="connsiteY12" fmla="*/ 319769 h 605799"/>
                  <a:gd name="connsiteX13" fmla="*/ 630439 w 3213698"/>
                  <a:gd name="connsiteY13" fmla="*/ 402319 h 605799"/>
                  <a:gd name="connsiteX14" fmla="*/ 662189 w 3213698"/>
                  <a:gd name="connsiteY14" fmla="*/ 313419 h 605799"/>
                  <a:gd name="connsiteX15" fmla="*/ 703464 w 3213698"/>
                  <a:gd name="connsiteY15" fmla="*/ 383269 h 605799"/>
                  <a:gd name="connsiteX16" fmla="*/ 728864 w 3213698"/>
                  <a:gd name="connsiteY16" fmla="*/ 310244 h 605799"/>
                  <a:gd name="connsiteX17" fmla="*/ 776489 w 3213698"/>
                  <a:gd name="connsiteY17" fmla="*/ 227694 h 605799"/>
                  <a:gd name="connsiteX18" fmla="*/ 782839 w 3213698"/>
                  <a:gd name="connsiteY18" fmla="*/ 386444 h 605799"/>
                  <a:gd name="connsiteX19" fmla="*/ 859039 w 3213698"/>
                  <a:gd name="connsiteY19" fmla="*/ 176894 h 605799"/>
                  <a:gd name="connsiteX20" fmla="*/ 903489 w 3213698"/>
                  <a:gd name="connsiteY20" fmla="*/ 361044 h 605799"/>
                  <a:gd name="connsiteX21" fmla="*/ 989214 w 3213698"/>
                  <a:gd name="connsiteY21" fmla="*/ 602344 h 605799"/>
                  <a:gd name="connsiteX22" fmla="*/ 1005089 w 3213698"/>
                  <a:gd name="connsiteY22" fmla="*/ 167369 h 605799"/>
                  <a:gd name="connsiteX23" fmla="*/ 1046364 w 3213698"/>
                  <a:gd name="connsiteY23" fmla="*/ 345169 h 605799"/>
                  <a:gd name="connsiteX24" fmla="*/ 1103514 w 3213698"/>
                  <a:gd name="connsiteY24" fmla="*/ 253094 h 605799"/>
                  <a:gd name="connsiteX25" fmla="*/ 1157489 w 3213698"/>
                  <a:gd name="connsiteY25" fmla="*/ 329294 h 605799"/>
                  <a:gd name="connsiteX26" fmla="*/ 1211464 w 3213698"/>
                  <a:gd name="connsiteY26" fmla="*/ 211819 h 605799"/>
                  <a:gd name="connsiteX27" fmla="*/ 1252739 w 3213698"/>
                  <a:gd name="connsiteY27" fmla="*/ 281669 h 605799"/>
                  <a:gd name="connsiteX28" fmla="*/ 1322589 w 3213698"/>
                  <a:gd name="connsiteY28" fmla="*/ 208644 h 605799"/>
                  <a:gd name="connsiteX29" fmla="*/ 1392439 w 3213698"/>
                  <a:gd name="connsiteY29" fmla="*/ 237219 h 605799"/>
                  <a:gd name="connsiteX30" fmla="*/ 1398789 w 3213698"/>
                  <a:gd name="connsiteY30" fmla="*/ 170544 h 605799"/>
                  <a:gd name="connsiteX31" fmla="*/ 1446414 w 3213698"/>
                  <a:gd name="connsiteY31" fmla="*/ 103869 h 605799"/>
                  <a:gd name="connsiteX32" fmla="*/ 1474989 w 3213698"/>
                  <a:gd name="connsiteY32" fmla="*/ 278494 h 605799"/>
                  <a:gd name="connsiteX33" fmla="*/ 1538489 w 3213698"/>
                  <a:gd name="connsiteY33" fmla="*/ 94344 h 605799"/>
                  <a:gd name="connsiteX34" fmla="*/ 1551189 w 3213698"/>
                  <a:gd name="connsiteY34" fmla="*/ 2269 h 605799"/>
                  <a:gd name="connsiteX35" fmla="*/ 1557539 w 3213698"/>
                  <a:gd name="connsiteY35" fmla="*/ 183244 h 605799"/>
                  <a:gd name="connsiteX36" fmla="*/ 1579764 w 3213698"/>
                  <a:gd name="connsiteY36" fmla="*/ 567419 h 605799"/>
                  <a:gd name="connsiteX37" fmla="*/ 1627389 w 3213698"/>
                  <a:gd name="connsiteY37" fmla="*/ 240394 h 605799"/>
                  <a:gd name="connsiteX38" fmla="*/ 1675014 w 3213698"/>
                  <a:gd name="connsiteY38" fmla="*/ 354694 h 605799"/>
                  <a:gd name="connsiteX39" fmla="*/ 1738514 w 3213698"/>
                  <a:gd name="connsiteY39" fmla="*/ 284844 h 605799"/>
                  <a:gd name="connsiteX40" fmla="*/ 1757564 w 3213698"/>
                  <a:gd name="connsiteY40" fmla="*/ 424544 h 605799"/>
                  <a:gd name="connsiteX41" fmla="*/ 1802014 w 3213698"/>
                  <a:gd name="connsiteY41" fmla="*/ 497569 h 605799"/>
                  <a:gd name="connsiteX42" fmla="*/ 1802014 w 3213698"/>
                  <a:gd name="connsiteY42" fmla="*/ 367394 h 605799"/>
                  <a:gd name="connsiteX43" fmla="*/ 1868689 w 3213698"/>
                  <a:gd name="connsiteY43" fmla="*/ 494394 h 605799"/>
                  <a:gd name="connsiteX44" fmla="*/ 1868689 w 3213698"/>
                  <a:gd name="connsiteY44" fmla="*/ 595994 h 605799"/>
                  <a:gd name="connsiteX45" fmla="*/ 1913139 w 3213698"/>
                  <a:gd name="connsiteY45" fmla="*/ 408669 h 605799"/>
                  <a:gd name="connsiteX46" fmla="*/ 1948064 w 3213698"/>
                  <a:gd name="connsiteY46" fmla="*/ 529319 h 605799"/>
                  <a:gd name="connsiteX47" fmla="*/ 1986164 w 3213698"/>
                  <a:gd name="connsiteY47" fmla="*/ 592819 h 605799"/>
                  <a:gd name="connsiteX48" fmla="*/ 1986164 w 3213698"/>
                  <a:gd name="connsiteY48" fmla="*/ 443594 h 605799"/>
                  <a:gd name="connsiteX49" fmla="*/ 2043314 w 3213698"/>
                  <a:gd name="connsiteY49" fmla="*/ 310244 h 605799"/>
                  <a:gd name="connsiteX50" fmla="*/ 2075064 w 3213698"/>
                  <a:gd name="connsiteY50" fmla="*/ 449944 h 605799"/>
                  <a:gd name="connsiteX51" fmla="*/ 2106814 w 3213698"/>
                  <a:gd name="connsiteY51" fmla="*/ 348344 h 605799"/>
                  <a:gd name="connsiteX52" fmla="*/ 2138564 w 3213698"/>
                  <a:gd name="connsiteY52" fmla="*/ 205469 h 605799"/>
                  <a:gd name="connsiteX53" fmla="*/ 2195714 w 3213698"/>
                  <a:gd name="connsiteY53" fmla="*/ 351519 h 605799"/>
                  <a:gd name="connsiteX54" fmla="*/ 2217939 w 3213698"/>
                  <a:gd name="connsiteY54" fmla="*/ 243569 h 605799"/>
                  <a:gd name="connsiteX55" fmla="*/ 2332239 w 3213698"/>
                  <a:gd name="connsiteY55" fmla="*/ 119744 h 605799"/>
                  <a:gd name="connsiteX56" fmla="*/ 2370339 w 3213698"/>
                  <a:gd name="connsiteY56" fmla="*/ 278494 h 605799"/>
                  <a:gd name="connsiteX57" fmla="*/ 2459239 w 3213698"/>
                  <a:gd name="connsiteY57" fmla="*/ 221344 h 605799"/>
                  <a:gd name="connsiteX58" fmla="*/ 2500514 w 3213698"/>
                  <a:gd name="connsiteY58" fmla="*/ 268969 h 605799"/>
                  <a:gd name="connsiteX59" fmla="*/ 2544964 w 3213698"/>
                  <a:gd name="connsiteY59" fmla="*/ 443594 h 605799"/>
                  <a:gd name="connsiteX60" fmla="*/ 2598939 w 3213698"/>
                  <a:gd name="connsiteY60" fmla="*/ 291194 h 605799"/>
                  <a:gd name="connsiteX61" fmla="*/ 2624339 w 3213698"/>
                  <a:gd name="connsiteY61" fmla="*/ 183244 h 605799"/>
                  <a:gd name="connsiteX62" fmla="*/ 2678314 w 3213698"/>
                  <a:gd name="connsiteY62" fmla="*/ 319769 h 605799"/>
                  <a:gd name="connsiteX63" fmla="*/ 2738639 w 3213698"/>
                  <a:gd name="connsiteY63" fmla="*/ 240394 h 605799"/>
                  <a:gd name="connsiteX64" fmla="*/ 2840239 w 3213698"/>
                  <a:gd name="connsiteY64" fmla="*/ 351519 h 605799"/>
                  <a:gd name="connsiteX65" fmla="*/ 2894214 w 3213698"/>
                  <a:gd name="connsiteY65" fmla="*/ 227694 h 605799"/>
                  <a:gd name="connsiteX66" fmla="*/ 2903739 w 3213698"/>
                  <a:gd name="connsiteY66" fmla="*/ 399144 h 605799"/>
                  <a:gd name="connsiteX67" fmla="*/ 2938664 w 3213698"/>
                  <a:gd name="connsiteY67" fmla="*/ 281669 h 605799"/>
                  <a:gd name="connsiteX68" fmla="*/ 2945014 w 3213698"/>
                  <a:gd name="connsiteY68" fmla="*/ 154669 h 605799"/>
                  <a:gd name="connsiteX69" fmla="*/ 2998989 w 3213698"/>
                  <a:gd name="connsiteY69" fmla="*/ 100694 h 605799"/>
                  <a:gd name="connsiteX70" fmla="*/ 2998989 w 3213698"/>
                  <a:gd name="connsiteY70" fmla="*/ 208644 h 605799"/>
                  <a:gd name="connsiteX71" fmla="*/ 3052964 w 3213698"/>
                  <a:gd name="connsiteY71" fmla="*/ 202294 h 605799"/>
                  <a:gd name="connsiteX72" fmla="*/ 3084714 w 3213698"/>
                  <a:gd name="connsiteY72" fmla="*/ 103869 h 605799"/>
                  <a:gd name="connsiteX73" fmla="*/ 3110114 w 3213698"/>
                  <a:gd name="connsiteY73" fmla="*/ 186419 h 605799"/>
                  <a:gd name="connsiteX74" fmla="*/ 3125989 w 3213698"/>
                  <a:gd name="connsiteY74" fmla="*/ 415019 h 605799"/>
                  <a:gd name="connsiteX75" fmla="*/ 3167264 w 3213698"/>
                  <a:gd name="connsiteY75" fmla="*/ 589644 h 605799"/>
                  <a:gd name="connsiteX76" fmla="*/ 3208539 w 3213698"/>
                  <a:gd name="connsiteY76" fmla="*/ 303894 h 605799"/>
                  <a:gd name="connsiteX77" fmla="*/ 3208539 w 3213698"/>
                  <a:gd name="connsiteY77" fmla="*/ 300719 h 60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13698" h="605799">
                    <a:moveTo>
                      <a:pt x="0" y="344376"/>
                    </a:moveTo>
                    <a:cubicBezTo>
                      <a:pt x="87398" y="456560"/>
                      <a:pt x="87745" y="546120"/>
                      <a:pt x="103389" y="513444"/>
                    </a:cubicBezTo>
                    <a:cubicBezTo>
                      <a:pt x="119033" y="480768"/>
                      <a:pt x="87514" y="147261"/>
                      <a:pt x="93864" y="148319"/>
                    </a:cubicBezTo>
                    <a:cubicBezTo>
                      <a:pt x="100214" y="149377"/>
                      <a:pt x="129318" y="513973"/>
                      <a:pt x="141489" y="519794"/>
                    </a:cubicBezTo>
                    <a:cubicBezTo>
                      <a:pt x="153660" y="525615"/>
                      <a:pt x="155777" y="207586"/>
                      <a:pt x="166889" y="183244"/>
                    </a:cubicBezTo>
                    <a:cubicBezTo>
                      <a:pt x="178001" y="158902"/>
                      <a:pt x="190172" y="355223"/>
                      <a:pt x="208164" y="373744"/>
                    </a:cubicBezTo>
                    <a:cubicBezTo>
                      <a:pt x="226156" y="392265"/>
                      <a:pt x="258964" y="291194"/>
                      <a:pt x="274839" y="294369"/>
                    </a:cubicBezTo>
                    <a:cubicBezTo>
                      <a:pt x="290714" y="297544"/>
                      <a:pt x="290714" y="397027"/>
                      <a:pt x="303414" y="392794"/>
                    </a:cubicBezTo>
                    <a:cubicBezTo>
                      <a:pt x="316114" y="388561"/>
                      <a:pt x="336222" y="265794"/>
                      <a:pt x="351039" y="268969"/>
                    </a:cubicBezTo>
                    <a:cubicBezTo>
                      <a:pt x="365856" y="272144"/>
                      <a:pt x="367443" y="433540"/>
                      <a:pt x="392314" y="411844"/>
                    </a:cubicBezTo>
                    <a:cubicBezTo>
                      <a:pt x="417185" y="390148"/>
                      <a:pt x="470102" y="111277"/>
                      <a:pt x="500264" y="138794"/>
                    </a:cubicBezTo>
                    <a:cubicBezTo>
                      <a:pt x="530426" y="166311"/>
                      <a:pt x="557943" y="546782"/>
                      <a:pt x="573289" y="576944"/>
                    </a:cubicBezTo>
                    <a:cubicBezTo>
                      <a:pt x="588635" y="607107"/>
                      <a:pt x="582814" y="348873"/>
                      <a:pt x="592339" y="319769"/>
                    </a:cubicBezTo>
                    <a:cubicBezTo>
                      <a:pt x="601864" y="290665"/>
                      <a:pt x="618797" y="403377"/>
                      <a:pt x="630439" y="402319"/>
                    </a:cubicBezTo>
                    <a:cubicBezTo>
                      <a:pt x="642081" y="401261"/>
                      <a:pt x="650018" y="316594"/>
                      <a:pt x="662189" y="313419"/>
                    </a:cubicBezTo>
                    <a:cubicBezTo>
                      <a:pt x="674360" y="310244"/>
                      <a:pt x="692352" y="383798"/>
                      <a:pt x="703464" y="383269"/>
                    </a:cubicBezTo>
                    <a:cubicBezTo>
                      <a:pt x="714576" y="382740"/>
                      <a:pt x="716693" y="336173"/>
                      <a:pt x="728864" y="310244"/>
                    </a:cubicBezTo>
                    <a:cubicBezTo>
                      <a:pt x="741035" y="284315"/>
                      <a:pt x="767493" y="214994"/>
                      <a:pt x="776489" y="227694"/>
                    </a:cubicBezTo>
                    <a:cubicBezTo>
                      <a:pt x="785485" y="240394"/>
                      <a:pt x="769081" y="394911"/>
                      <a:pt x="782839" y="386444"/>
                    </a:cubicBezTo>
                    <a:cubicBezTo>
                      <a:pt x="796597" y="377977"/>
                      <a:pt x="838931" y="181127"/>
                      <a:pt x="859039" y="176894"/>
                    </a:cubicBezTo>
                    <a:cubicBezTo>
                      <a:pt x="879147" y="172661"/>
                      <a:pt x="881793" y="290136"/>
                      <a:pt x="903489" y="361044"/>
                    </a:cubicBezTo>
                    <a:cubicBezTo>
                      <a:pt x="925185" y="431952"/>
                      <a:pt x="972281" y="634623"/>
                      <a:pt x="989214" y="602344"/>
                    </a:cubicBezTo>
                    <a:cubicBezTo>
                      <a:pt x="1006147" y="570065"/>
                      <a:pt x="995564" y="210231"/>
                      <a:pt x="1005089" y="167369"/>
                    </a:cubicBezTo>
                    <a:cubicBezTo>
                      <a:pt x="1014614" y="124507"/>
                      <a:pt x="1029960" y="330881"/>
                      <a:pt x="1046364" y="345169"/>
                    </a:cubicBezTo>
                    <a:cubicBezTo>
                      <a:pt x="1062768" y="359457"/>
                      <a:pt x="1084993" y="255740"/>
                      <a:pt x="1103514" y="253094"/>
                    </a:cubicBezTo>
                    <a:cubicBezTo>
                      <a:pt x="1122035" y="250448"/>
                      <a:pt x="1139497" y="336173"/>
                      <a:pt x="1157489" y="329294"/>
                    </a:cubicBezTo>
                    <a:cubicBezTo>
                      <a:pt x="1175481" y="322415"/>
                      <a:pt x="1195589" y="219756"/>
                      <a:pt x="1211464" y="211819"/>
                    </a:cubicBezTo>
                    <a:cubicBezTo>
                      <a:pt x="1227339" y="203882"/>
                      <a:pt x="1234218" y="282198"/>
                      <a:pt x="1252739" y="281669"/>
                    </a:cubicBezTo>
                    <a:cubicBezTo>
                      <a:pt x="1271260" y="281140"/>
                      <a:pt x="1299306" y="216052"/>
                      <a:pt x="1322589" y="208644"/>
                    </a:cubicBezTo>
                    <a:cubicBezTo>
                      <a:pt x="1345872" y="201236"/>
                      <a:pt x="1379739" y="243569"/>
                      <a:pt x="1392439" y="237219"/>
                    </a:cubicBezTo>
                    <a:cubicBezTo>
                      <a:pt x="1405139" y="230869"/>
                      <a:pt x="1389793" y="192769"/>
                      <a:pt x="1398789" y="170544"/>
                    </a:cubicBezTo>
                    <a:cubicBezTo>
                      <a:pt x="1407785" y="148319"/>
                      <a:pt x="1433714" y="85877"/>
                      <a:pt x="1446414" y="103869"/>
                    </a:cubicBezTo>
                    <a:cubicBezTo>
                      <a:pt x="1459114" y="121861"/>
                      <a:pt x="1459643" y="280081"/>
                      <a:pt x="1474989" y="278494"/>
                    </a:cubicBezTo>
                    <a:cubicBezTo>
                      <a:pt x="1490335" y="276906"/>
                      <a:pt x="1525789" y="140381"/>
                      <a:pt x="1538489" y="94344"/>
                    </a:cubicBezTo>
                    <a:cubicBezTo>
                      <a:pt x="1551189" y="48307"/>
                      <a:pt x="1548014" y="-12548"/>
                      <a:pt x="1551189" y="2269"/>
                    </a:cubicBezTo>
                    <a:cubicBezTo>
                      <a:pt x="1554364" y="17086"/>
                      <a:pt x="1552777" y="89052"/>
                      <a:pt x="1557539" y="183244"/>
                    </a:cubicBezTo>
                    <a:cubicBezTo>
                      <a:pt x="1562301" y="277436"/>
                      <a:pt x="1568122" y="557894"/>
                      <a:pt x="1579764" y="567419"/>
                    </a:cubicBezTo>
                    <a:cubicBezTo>
                      <a:pt x="1591406" y="576944"/>
                      <a:pt x="1611514" y="275848"/>
                      <a:pt x="1627389" y="240394"/>
                    </a:cubicBezTo>
                    <a:cubicBezTo>
                      <a:pt x="1643264" y="204940"/>
                      <a:pt x="1656493" y="347286"/>
                      <a:pt x="1675014" y="354694"/>
                    </a:cubicBezTo>
                    <a:cubicBezTo>
                      <a:pt x="1693535" y="362102"/>
                      <a:pt x="1724756" y="273202"/>
                      <a:pt x="1738514" y="284844"/>
                    </a:cubicBezTo>
                    <a:cubicBezTo>
                      <a:pt x="1752272" y="296486"/>
                      <a:pt x="1746981" y="389090"/>
                      <a:pt x="1757564" y="424544"/>
                    </a:cubicBezTo>
                    <a:cubicBezTo>
                      <a:pt x="1768147" y="459998"/>
                      <a:pt x="1794606" y="507094"/>
                      <a:pt x="1802014" y="497569"/>
                    </a:cubicBezTo>
                    <a:cubicBezTo>
                      <a:pt x="1809422" y="488044"/>
                      <a:pt x="1790902" y="367923"/>
                      <a:pt x="1802014" y="367394"/>
                    </a:cubicBezTo>
                    <a:cubicBezTo>
                      <a:pt x="1813126" y="366865"/>
                      <a:pt x="1857577" y="456294"/>
                      <a:pt x="1868689" y="494394"/>
                    </a:cubicBezTo>
                    <a:cubicBezTo>
                      <a:pt x="1879801" y="532494"/>
                      <a:pt x="1861281" y="610281"/>
                      <a:pt x="1868689" y="595994"/>
                    </a:cubicBezTo>
                    <a:cubicBezTo>
                      <a:pt x="1876097" y="581707"/>
                      <a:pt x="1899910" y="419781"/>
                      <a:pt x="1913139" y="408669"/>
                    </a:cubicBezTo>
                    <a:cubicBezTo>
                      <a:pt x="1926368" y="397557"/>
                      <a:pt x="1935893" y="498627"/>
                      <a:pt x="1948064" y="529319"/>
                    </a:cubicBezTo>
                    <a:cubicBezTo>
                      <a:pt x="1960235" y="560011"/>
                      <a:pt x="1979814" y="607107"/>
                      <a:pt x="1986164" y="592819"/>
                    </a:cubicBezTo>
                    <a:cubicBezTo>
                      <a:pt x="1992514" y="578531"/>
                      <a:pt x="1976639" y="490690"/>
                      <a:pt x="1986164" y="443594"/>
                    </a:cubicBezTo>
                    <a:cubicBezTo>
                      <a:pt x="1995689" y="396498"/>
                      <a:pt x="2028497" y="309186"/>
                      <a:pt x="2043314" y="310244"/>
                    </a:cubicBezTo>
                    <a:cubicBezTo>
                      <a:pt x="2058131" y="311302"/>
                      <a:pt x="2064481" y="443594"/>
                      <a:pt x="2075064" y="449944"/>
                    </a:cubicBezTo>
                    <a:cubicBezTo>
                      <a:pt x="2085647" y="456294"/>
                      <a:pt x="2096231" y="389090"/>
                      <a:pt x="2106814" y="348344"/>
                    </a:cubicBezTo>
                    <a:cubicBezTo>
                      <a:pt x="2117397" y="307598"/>
                      <a:pt x="2123747" y="204940"/>
                      <a:pt x="2138564" y="205469"/>
                    </a:cubicBezTo>
                    <a:cubicBezTo>
                      <a:pt x="2153381" y="205998"/>
                      <a:pt x="2182485" y="345169"/>
                      <a:pt x="2195714" y="351519"/>
                    </a:cubicBezTo>
                    <a:cubicBezTo>
                      <a:pt x="2208943" y="357869"/>
                      <a:pt x="2195185" y="282198"/>
                      <a:pt x="2217939" y="243569"/>
                    </a:cubicBezTo>
                    <a:cubicBezTo>
                      <a:pt x="2240693" y="204940"/>
                      <a:pt x="2306839" y="113923"/>
                      <a:pt x="2332239" y="119744"/>
                    </a:cubicBezTo>
                    <a:cubicBezTo>
                      <a:pt x="2357639" y="125565"/>
                      <a:pt x="2349172" y="261561"/>
                      <a:pt x="2370339" y="278494"/>
                    </a:cubicBezTo>
                    <a:cubicBezTo>
                      <a:pt x="2391506" y="295427"/>
                      <a:pt x="2437543" y="222931"/>
                      <a:pt x="2459239" y="221344"/>
                    </a:cubicBezTo>
                    <a:cubicBezTo>
                      <a:pt x="2480935" y="219757"/>
                      <a:pt x="2486227" y="231927"/>
                      <a:pt x="2500514" y="268969"/>
                    </a:cubicBezTo>
                    <a:cubicBezTo>
                      <a:pt x="2514802" y="306011"/>
                      <a:pt x="2528560" y="439890"/>
                      <a:pt x="2544964" y="443594"/>
                    </a:cubicBezTo>
                    <a:cubicBezTo>
                      <a:pt x="2561368" y="447298"/>
                      <a:pt x="2585710" y="334586"/>
                      <a:pt x="2598939" y="291194"/>
                    </a:cubicBezTo>
                    <a:cubicBezTo>
                      <a:pt x="2612168" y="247802"/>
                      <a:pt x="2611110" y="178482"/>
                      <a:pt x="2624339" y="183244"/>
                    </a:cubicBezTo>
                    <a:cubicBezTo>
                      <a:pt x="2637568" y="188006"/>
                      <a:pt x="2659264" y="310244"/>
                      <a:pt x="2678314" y="319769"/>
                    </a:cubicBezTo>
                    <a:cubicBezTo>
                      <a:pt x="2697364" y="329294"/>
                      <a:pt x="2711652" y="235102"/>
                      <a:pt x="2738639" y="240394"/>
                    </a:cubicBezTo>
                    <a:cubicBezTo>
                      <a:pt x="2765627" y="245686"/>
                      <a:pt x="2814310" y="353636"/>
                      <a:pt x="2840239" y="351519"/>
                    </a:cubicBezTo>
                    <a:cubicBezTo>
                      <a:pt x="2866168" y="349402"/>
                      <a:pt x="2883631" y="219757"/>
                      <a:pt x="2894214" y="227694"/>
                    </a:cubicBezTo>
                    <a:cubicBezTo>
                      <a:pt x="2904797" y="235631"/>
                      <a:pt x="2896331" y="390148"/>
                      <a:pt x="2903739" y="399144"/>
                    </a:cubicBezTo>
                    <a:cubicBezTo>
                      <a:pt x="2911147" y="408140"/>
                      <a:pt x="2931785" y="322415"/>
                      <a:pt x="2938664" y="281669"/>
                    </a:cubicBezTo>
                    <a:cubicBezTo>
                      <a:pt x="2945543" y="240923"/>
                      <a:pt x="2934960" y="184831"/>
                      <a:pt x="2945014" y="154669"/>
                    </a:cubicBezTo>
                    <a:cubicBezTo>
                      <a:pt x="2955068" y="124507"/>
                      <a:pt x="2989993" y="91698"/>
                      <a:pt x="2998989" y="100694"/>
                    </a:cubicBezTo>
                    <a:cubicBezTo>
                      <a:pt x="3007985" y="109690"/>
                      <a:pt x="2989993" y="191711"/>
                      <a:pt x="2998989" y="208644"/>
                    </a:cubicBezTo>
                    <a:cubicBezTo>
                      <a:pt x="3007985" y="225577"/>
                      <a:pt x="3038677" y="219756"/>
                      <a:pt x="3052964" y="202294"/>
                    </a:cubicBezTo>
                    <a:cubicBezTo>
                      <a:pt x="3067251" y="184832"/>
                      <a:pt x="3075189" y="106515"/>
                      <a:pt x="3084714" y="103869"/>
                    </a:cubicBezTo>
                    <a:cubicBezTo>
                      <a:pt x="3094239" y="101223"/>
                      <a:pt x="3103235" y="134561"/>
                      <a:pt x="3110114" y="186419"/>
                    </a:cubicBezTo>
                    <a:cubicBezTo>
                      <a:pt x="3116993" y="238277"/>
                      <a:pt x="3116464" y="347815"/>
                      <a:pt x="3125989" y="415019"/>
                    </a:cubicBezTo>
                    <a:cubicBezTo>
                      <a:pt x="3135514" y="482223"/>
                      <a:pt x="3153506" y="608165"/>
                      <a:pt x="3167264" y="589644"/>
                    </a:cubicBezTo>
                    <a:cubicBezTo>
                      <a:pt x="3181022" y="571123"/>
                      <a:pt x="3208539" y="303894"/>
                      <a:pt x="3208539" y="303894"/>
                    </a:cubicBezTo>
                    <a:cubicBezTo>
                      <a:pt x="3215418" y="255740"/>
                      <a:pt x="3215418" y="297544"/>
                      <a:pt x="3208539" y="30071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cxnSp>
          <p:nvCxnSpPr>
            <p:cNvPr id="13" name="Straight Connector 12">
              <a:extLst>
                <a:ext uri="{FF2B5EF4-FFF2-40B4-BE49-F238E27FC236}">
                  <a16:creationId xmlns:a16="http://schemas.microsoft.com/office/drawing/2014/main" id="{AABC52E0-1D86-4085-842F-1905C67655FC}"/>
                </a:ext>
              </a:extLst>
            </p:cNvPr>
            <p:cNvCxnSpPr/>
            <p:nvPr/>
          </p:nvCxnSpPr>
          <p:spPr>
            <a:xfrm>
              <a:off x="861060" y="3909028"/>
              <a:ext cx="2472969"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051820B-9E88-4460-8987-1BFAA861E47F}"/>
                </a:ext>
              </a:extLst>
            </p:cNvPr>
            <p:cNvCxnSpPr/>
            <p:nvPr/>
          </p:nvCxnSpPr>
          <p:spPr>
            <a:xfrm>
              <a:off x="861060" y="4198621"/>
              <a:ext cx="2472969"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482733D-56AD-4E6C-B31D-C5DDD538BBC1}"/>
                </a:ext>
              </a:extLst>
            </p:cNvPr>
            <p:cNvCxnSpPr/>
            <p:nvPr/>
          </p:nvCxnSpPr>
          <p:spPr>
            <a:xfrm flipV="1">
              <a:off x="3482340" y="3909028"/>
              <a:ext cx="0" cy="289593"/>
            </a:xfrm>
            <a:prstGeom prst="line">
              <a:avLst/>
            </a:prstGeom>
            <a:ln>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1D591E07-7FAA-4D4E-8604-1682FF8D8397}"/>
              </a:ext>
            </a:extLst>
          </p:cNvPr>
          <p:cNvSpPr txBox="1"/>
          <p:nvPr/>
        </p:nvSpPr>
        <p:spPr>
          <a:xfrm>
            <a:off x="3593108" y="4992745"/>
            <a:ext cx="1118961" cy="369332"/>
          </a:xfrm>
          <a:prstGeom prst="rect">
            <a:avLst/>
          </a:prstGeom>
          <a:noFill/>
        </p:spPr>
        <p:txBody>
          <a:bodyPr wrap="none" rtlCol="0">
            <a:spAutoFit/>
          </a:bodyPr>
          <a:lstStyle/>
          <a:p>
            <a:r>
              <a:rPr lang="en-AU" dirty="0"/>
              <a:t>Shot noise</a:t>
            </a:r>
          </a:p>
        </p:txBody>
      </p:sp>
      <p:grpSp>
        <p:nvGrpSpPr>
          <p:cNvPr id="21" name="Group 20">
            <a:extLst>
              <a:ext uri="{FF2B5EF4-FFF2-40B4-BE49-F238E27FC236}">
                <a16:creationId xmlns:a16="http://schemas.microsoft.com/office/drawing/2014/main" id="{76208A78-8158-4117-8A6F-F362772203A1}"/>
              </a:ext>
            </a:extLst>
          </p:cNvPr>
          <p:cNvGrpSpPr/>
          <p:nvPr/>
        </p:nvGrpSpPr>
        <p:grpSpPr>
          <a:xfrm>
            <a:off x="861060" y="3356229"/>
            <a:ext cx="2621280" cy="491871"/>
            <a:chOff x="861060" y="3901251"/>
            <a:chExt cx="2621280" cy="297370"/>
          </a:xfrm>
        </p:grpSpPr>
        <p:grpSp>
          <p:nvGrpSpPr>
            <p:cNvPr id="22" name="Group 21">
              <a:extLst>
                <a:ext uri="{FF2B5EF4-FFF2-40B4-BE49-F238E27FC236}">
                  <a16:creationId xmlns:a16="http://schemas.microsoft.com/office/drawing/2014/main" id="{301C1572-44E4-42CF-8A1B-8EACFD6C79D2}"/>
                </a:ext>
              </a:extLst>
            </p:cNvPr>
            <p:cNvGrpSpPr/>
            <p:nvPr/>
          </p:nvGrpSpPr>
          <p:grpSpPr>
            <a:xfrm>
              <a:off x="917931" y="3901251"/>
              <a:ext cx="2305330" cy="297370"/>
              <a:chOff x="5556250" y="5237151"/>
              <a:chExt cx="2806089" cy="622068"/>
            </a:xfrm>
          </p:grpSpPr>
          <p:sp>
            <p:nvSpPr>
              <p:cNvPr id="26" name="Freeform: Shape 25">
                <a:extLst>
                  <a:ext uri="{FF2B5EF4-FFF2-40B4-BE49-F238E27FC236}">
                    <a16:creationId xmlns:a16="http://schemas.microsoft.com/office/drawing/2014/main" id="{B02CEFD9-0B73-4129-BEFE-53FCF2244EE4}"/>
                  </a:ext>
                </a:extLst>
              </p:cNvPr>
              <p:cNvSpPr/>
              <p:nvPr/>
            </p:nvSpPr>
            <p:spPr>
              <a:xfrm>
                <a:off x="5556250" y="5253420"/>
                <a:ext cx="1399812" cy="605799"/>
              </a:xfrm>
              <a:custGeom>
                <a:avLst/>
                <a:gdLst>
                  <a:gd name="connsiteX0" fmla="*/ 0 w 3148409"/>
                  <a:gd name="connsiteY0" fmla="*/ 322944 h 605799"/>
                  <a:gd name="connsiteX1" fmla="*/ 38100 w 3148409"/>
                  <a:gd name="connsiteY1" fmla="*/ 513444 h 605799"/>
                  <a:gd name="connsiteX2" fmla="*/ 28575 w 3148409"/>
                  <a:gd name="connsiteY2" fmla="*/ 148319 h 605799"/>
                  <a:gd name="connsiteX3" fmla="*/ 76200 w 3148409"/>
                  <a:gd name="connsiteY3" fmla="*/ 519794 h 605799"/>
                  <a:gd name="connsiteX4" fmla="*/ 101600 w 3148409"/>
                  <a:gd name="connsiteY4" fmla="*/ 183244 h 605799"/>
                  <a:gd name="connsiteX5" fmla="*/ 142875 w 3148409"/>
                  <a:gd name="connsiteY5" fmla="*/ 373744 h 605799"/>
                  <a:gd name="connsiteX6" fmla="*/ 209550 w 3148409"/>
                  <a:gd name="connsiteY6" fmla="*/ 294369 h 605799"/>
                  <a:gd name="connsiteX7" fmla="*/ 238125 w 3148409"/>
                  <a:gd name="connsiteY7" fmla="*/ 392794 h 605799"/>
                  <a:gd name="connsiteX8" fmla="*/ 285750 w 3148409"/>
                  <a:gd name="connsiteY8" fmla="*/ 268969 h 605799"/>
                  <a:gd name="connsiteX9" fmla="*/ 327025 w 3148409"/>
                  <a:gd name="connsiteY9" fmla="*/ 411844 h 605799"/>
                  <a:gd name="connsiteX10" fmla="*/ 434975 w 3148409"/>
                  <a:gd name="connsiteY10" fmla="*/ 138794 h 605799"/>
                  <a:gd name="connsiteX11" fmla="*/ 508000 w 3148409"/>
                  <a:gd name="connsiteY11" fmla="*/ 576944 h 605799"/>
                  <a:gd name="connsiteX12" fmla="*/ 527050 w 3148409"/>
                  <a:gd name="connsiteY12" fmla="*/ 319769 h 605799"/>
                  <a:gd name="connsiteX13" fmla="*/ 565150 w 3148409"/>
                  <a:gd name="connsiteY13" fmla="*/ 402319 h 605799"/>
                  <a:gd name="connsiteX14" fmla="*/ 596900 w 3148409"/>
                  <a:gd name="connsiteY14" fmla="*/ 313419 h 605799"/>
                  <a:gd name="connsiteX15" fmla="*/ 638175 w 3148409"/>
                  <a:gd name="connsiteY15" fmla="*/ 383269 h 605799"/>
                  <a:gd name="connsiteX16" fmla="*/ 663575 w 3148409"/>
                  <a:gd name="connsiteY16" fmla="*/ 310244 h 605799"/>
                  <a:gd name="connsiteX17" fmla="*/ 711200 w 3148409"/>
                  <a:gd name="connsiteY17" fmla="*/ 227694 h 605799"/>
                  <a:gd name="connsiteX18" fmla="*/ 717550 w 3148409"/>
                  <a:gd name="connsiteY18" fmla="*/ 386444 h 605799"/>
                  <a:gd name="connsiteX19" fmla="*/ 793750 w 3148409"/>
                  <a:gd name="connsiteY19" fmla="*/ 176894 h 605799"/>
                  <a:gd name="connsiteX20" fmla="*/ 838200 w 3148409"/>
                  <a:gd name="connsiteY20" fmla="*/ 361044 h 605799"/>
                  <a:gd name="connsiteX21" fmla="*/ 923925 w 3148409"/>
                  <a:gd name="connsiteY21" fmla="*/ 602344 h 605799"/>
                  <a:gd name="connsiteX22" fmla="*/ 939800 w 3148409"/>
                  <a:gd name="connsiteY22" fmla="*/ 167369 h 605799"/>
                  <a:gd name="connsiteX23" fmla="*/ 981075 w 3148409"/>
                  <a:gd name="connsiteY23" fmla="*/ 345169 h 605799"/>
                  <a:gd name="connsiteX24" fmla="*/ 1038225 w 3148409"/>
                  <a:gd name="connsiteY24" fmla="*/ 253094 h 605799"/>
                  <a:gd name="connsiteX25" fmla="*/ 1092200 w 3148409"/>
                  <a:gd name="connsiteY25" fmla="*/ 329294 h 605799"/>
                  <a:gd name="connsiteX26" fmla="*/ 1146175 w 3148409"/>
                  <a:gd name="connsiteY26" fmla="*/ 211819 h 605799"/>
                  <a:gd name="connsiteX27" fmla="*/ 1187450 w 3148409"/>
                  <a:gd name="connsiteY27" fmla="*/ 281669 h 605799"/>
                  <a:gd name="connsiteX28" fmla="*/ 1257300 w 3148409"/>
                  <a:gd name="connsiteY28" fmla="*/ 208644 h 605799"/>
                  <a:gd name="connsiteX29" fmla="*/ 1327150 w 3148409"/>
                  <a:gd name="connsiteY29" fmla="*/ 237219 h 605799"/>
                  <a:gd name="connsiteX30" fmla="*/ 1333500 w 3148409"/>
                  <a:gd name="connsiteY30" fmla="*/ 170544 h 605799"/>
                  <a:gd name="connsiteX31" fmla="*/ 1381125 w 3148409"/>
                  <a:gd name="connsiteY31" fmla="*/ 103869 h 605799"/>
                  <a:gd name="connsiteX32" fmla="*/ 1409700 w 3148409"/>
                  <a:gd name="connsiteY32" fmla="*/ 278494 h 605799"/>
                  <a:gd name="connsiteX33" fmla="*/ 1473200 w 3148409"/>
                  <a:gd name="connsiteY33" fmla="*/ 94344 h 605799"/>
                  <a:gd name="connsiteX34" fmla="*/ 1485900 w 3148409"/>
                  <a:gd name="connsiteY34" fmla="*/ 2269 h 605799"/>
                  <a:gd name="connsiteX35" fmla="*/ 1492250 w 3148409"/>
                  <a:gd name="connsiteY35" fmla="*/ 183244 h 605799"/>
                  <a:gd name="connsiteX36" fmla="*/ 1514475 w 3148409"/>
                  <a:gd name="connsiteY36" fmla="*/ 567419 h 605799"/>
                  <a:gd name="connsiteX37" fmla="*/ 1562100 w 3148409"/>
                  <a:gd name="connsiteY37" fmla="*/ 240394 h 605799"/>
                  <a:gd name="connsiteX38" fmla="*/ 1609725 w 3148409"/>
                  <a:gd name="connsiteY38" fmla="*/ 354694 h 605799"/>
                  <a:gd name="connsiteX39" fmla="*/ 1673225 w 3148409"/>
                  <a:gd name="connsiteY39" fmla="*/ 284844 h 605799"/>
                  <a:gd name="connsiteX40" fmla="*/ 1692275 w 3148409"/>
                  <a:gd name="connsiteY40" fmla="*/ 424544 h 605799"/>
                  <a:gd name="connsiteX41" fmla="*/ 1736725 w 3148409"/>
                  <a:gd name="connsiteY41" fmla="*/ 497569 h 605799"/>
                  <a:gd name="connsiteX42" fmla="*/ 1736725 w 3148409"/>
                  <a:gd name="connsiteY42" fmla="*/ 367394 h 605799"/>
                  <a:gd name="connsiteX43" fmla="*/ 1803400 w 3148409"/>
                  <a:gd name="connsiteY43" fmla="*/ 494394 h 605799"/>
                  <a:gd name="connsiteX44" fmla="*/ 1803400 w 3148409"/>
                  <a:gd name="connsiteY44" fmla="*/ 595994 h 605799"/>
                  <a:gd name="connsiteX45" fmla="*/ 1847850 w 3148409"/>
                  <a:gd name="connsiteY45" fmla="*/ 408669 h 605799"/>
                  <a:gd name="connsiteX46" fmla="*/ 1882775 w 3148409"/>
                  <a:gd name="connsiteY46" fmla="*/ 529319 h 605799"/>
                  <a:gd name="connsiteX47" fmla="*/ 1920875 w 3148409"/>
                  <a:gd name="connsiteY47" fmla="*/ 592819 h 605799"/>
                  <a:gd name="connsiteX48" fmla="*/ 1920875 w 3148409"/>
                  <a:gd name="connsiteY48" fmla="*/ 443594 h 605799"/>
                  <a:gd name="connsiteX49" fmla="*/ 1978025 w 3148409"/>
                  <a:gd name="connsiteY49" fmla="*/ 310244 h 605799"/>
                  <a:gd name="connsiteX50" fmla="*/ 2009775 w 3148409"/>
                  <a:gd name="connsiteY50" fmla="*/ 449944 h 605799"/>
                  <a:gd name="connsiteX51" fmla="*/ 2041525 w 3148409"/>
                  <a:gd name="connsiteY51" fmla="*/ 348344 h 605799"/>
                  <a:gd name="connsiteX52" fmla="*/ 2073275 w 3148409"/>
                  <a:gd name="connsiteY52" fmla="*/ 205469 h 605799"/>
                  <a:gd name="connsiteX53" fmla="*/ 2130425 w 3148409"/>
                  <a:gd name="connsiteY53" fmla="*/ 351519 h 605799"/>
                  <a:gd name="connsiteX54" fmla="*/ 2152650 w 3148409"/>
                  <a:gd name="connsiteY54" fmla="*/ 243569 h 605799"/>
                  <a:gd name="connsiteX55" fmla="*/ 2266950 w 3148409"/>
                  <a:gd name="connsiteY55" fmla="*/ 119744 h 605799"/>
                  <a:gd name="connsiteX56" fmla="*/ 2305050 w 3148409"/>
                  <a:gd name="connsiteY56" fmla="*/ 278494 h 605799"/>
                  <a:gd name="connsiteX57" fmla="*/ 2393950 w 3148409"/>
                  <a:gd name="connsiteY57" fmla="*/ 221344 h 605799"/>
                  <a:gd name="connsiteX58" fmla="*/ 2435225 w 3148409"/>
                  <a:gd name="connsiteY58" fmla="*/ 268969 h 605799"/>
                  <a:gd name="connsiteX59" fmla="*/ 2479675 w 3148409"/>
                  <a:gd name="connsiteY59" fmla="*/ 443594 h 605799"/>
                  <a:gd name="connsiteX60" fmla="*/ 2533650 w 3148409"/>
                  <a:gd name="connsiteY60" fmla="*/ 291194 h 605799"/>
                  <a:gd name="connsiteX61" fmla="*/ 2559050 w 3148409"/>
                  <a:gd name="connsiteY61" fmla="*/ 183244 h 605799"/>
                  <a:gd name="connsiteX62" fmla="*/ 2613025 w 3148409"/>
                  <a:gd name="connsiteY62" fmla="*/ 319769 h 605799"/>
                  <a:gd name="connsiteX63" fmla="*/ 2673350 w 3148409"/>
                  <a:gd name="connsiteY63" fmla="*/ 240394 h 605799"/>
                  <a:gd name="connsiteX64" fmla="*/ 2774950 w 3148409"/>
                  <a:gd name="connsiteY64" fmla="*/ 351519 h 605799"/>
                  <a:gd name="connsiteX65" fmla="*/ 2828925 w 3148409"/>
                  <a:gd name="connsiteY65" fmla="*/ 227694 h 605799"/>
                  <a:gd name="connsiteX66" fmla="*/ 2838450 w 3148409"/>
                  <a:gd name="connsiteY66" fmla="*/ 399144 h 605799"/>
                  <a:gd name="connsiteX67" fmla="*/ 2873375 w 3148409"/>
                  <a:gd name="connsiteY67" fmla="*/ 281669 h 605799"/>
                  <a:gd name="connsiteX68" fmla="*/ 2879725 w 3148409"/>
                  <a:gd name="connsiteY68" fmla="*/ 154669 h 605799"/>
                  <a:gd name="connsiteX69" fmla="*/ 2933700 w 3148409"/>
                  <a:gd name="connsiteY69" fmla="*/ 100694 h 605799"/>
                  <a:gd name="connsiteX70" fmla="*/ 2933700 w 3148409"/>
                  <a:gd name="connsiteY70" fmla="*/ 208644 h 605799"/>
                  <a:gd name="connsiteX71" fmla="*/ 2987675 w 3148409"/>
                  <a:gd name="connsiteY71" fmla="*/ 202294 h 605799"/>
                  <a:gd name="connsiteX72" fmla="*/ 3019425 w 3148409"/>
                  <a:gd name="connsiteY72" fmla="*/ 103869 h 605799"/>
                  <a:gd name="connsiteX73" fmla="*/ 3044825 w 3148409"/>
                  <a:gd name="connsiteY73" fmla="*/ 186419 h 605799"/>
                  <a:gd name="connsiteX74" fmla="*/ 3060700 w 3148409"/>
                  <a:gd name="connsiteY74" fmla="*/ 415019 h 605799"/>
                  <a:gd name="connsiteX75" fmla="*/ 3101975 w 3148409"/>
                  <a:gd name="connsiteY75" fmla="*/ 589644 h 605799"/>
                  <a:gd name="connsiteX76" fmla="*/ 3143250 w 3148409"/>
                  <a:gd name="connsiteY76" fmla="*/ 303894 h 605799"/>
                  <a:gd name="connsiteX77" fmla="*/ 3143250 w 3148409"/>
                  <a:gd name="connsiteY77" fmla="*/ 300719 h 605799"/>
                  <a:gd name="connsiteX0" fmla="*/ 0 w 3198360"/>
                  <a:gd name="connsiteY0" fmla="*/ 322944 h 605799"/>
                  <a:gd name="connsiteX1" fmla="*/ 38100 w 3198360"/>
                  <a:gd name="connsiteY1" fmla="*/ 513444 h 605799"/>
                  <a:gd name="connsiteX2" fmla="*/ 28575 w 3198360"/>
                  <a:gd name="connsiteY2" fmla="*/ 148319 h 605799"/>
                  <a:gd name="connsiteX3" fmla="*/ 76200 w 3198360"/>
                  <a:gd name="connsiteY3" fmla="*/ 519794 h 605799"/>
                  <a:gd name="connsiteX4" fmla="*/ 101600 w 3198360"/>
                  <a:gd name="connsiteY4" fmla="*/ 183244 h 605799"/>
                  <a:gd name="connsiteX5" fmla="*/ 142875 w 3198360"/>
                  <a:gd name="connsiteY5" fmla="*/ 373744 h 605799"/>
                  <a:gd name="connsiteX6" fmla="*/ 209550 w 3198360"/>
                  <a:gd name="connsiteY6" fmla="*/ 294369 h 605799"/>
                  <a:gd name="connsiteX7" fmla="*/ 238125 w 3198360"/>
                  <a:gd name="connsiteY7" fmla="*/ 392794 h 605799"/>
                  <a:gd name="connsiteX8" fmla="*/ 285750 w 3198360"/>
                  <a:gd name="connsiteY8" fmla="*/ 268969 h 605799"/>
                  <a:gd name="connsiteX9" fmla="*/ 327025 w 3198360"/>
                  <a:gd name="connsiteY9" fmla="*/ 411844 h 605799"/>
                  <a:gd name="connsiteX10" fmla="*/ 434975 w 3198360"/>
                  <a:gd name="connsiteY10" fmla="*/ 138794 h 605799"/>
                  <a:gd name="connsiteX11" fmla="*/ 508000 w 3198360"/>
                  <a:gd name="connsiteY11" fmla="*/ 576944 h 605799"/>
                  <a:gd name="connsiteX12" fmla="*/ 527050 w 3198360"/>
                  <a:gd name="connsiteY12" fmla="*/ 319769 h 605799"/>
                  <a:gd name="connsiteX13" fmla="*/ 565150 w 3198360"/>
                  <a:gd name="connsiteY13" fmla="*/ 402319 h 605799"/>
                  <a:gd name="connsiteX14" fmla="*/ 596900 w 3198360"/>
                  <a:gd name="connsiteY14" fmla="*/ 313419 h 605799"/>
                  <a:gd name="connsiteX15" fmla="*/ 638175 w 3198360"/>
                  <a:gd name="connsiteY15" fmla="*/ 383269 h 605799"/>
                  <a:gd name="connsiteX16" fmla="*/ 663575 w 3198360"/>
                  <a:gd name="connsiteY16" fmla="*/ 310244 h 605799"/>
                  <a:gd name="connsiteX17" fmla="*/ 711200 w 3198360"/>
                  <a:gd name="connsiteY17" fmla="*/ 227694 h 605799"/>
                  <a:gd name="connsiteX18" fmla="*/ 717550 w 3198360"/>
                  <a:gd name="connsiteY18" fmla="*/ 386444 h 605799"/>
                  <a:gd name="connsiteX19" fmla="*/ 793750 w 3198360"/>
                  <a:gd name="connsiteY19" fmla="*/ 176894 h 605799"/>
                  <a:gd name="connsiteX20" fmla="*/ 838200 w 3198360"/>
                  <a:gd name="connsiteY20" fmla="*/ 361044 h 605799"/>
                  <a:gd name="connsiteX21" fmla="*/ 923925 w 3198360"/>
                  <a:gd name="connsiteY21" fmla="*/ 602344 h 605799"/>
                  <a:gd name="connsiteX22" fmla="*/ 939800 w 3198360"/>
                  <a:gd name="connsiteY22" fmla="*/ 167369 h 605799"/>
                  <a:gd name="connsiteX23" fmla="*/ 981075 w 3198360"/>
                  <a:gd name="connsiteY23" fmla="*/ 345169 h 605799"/>
                  <a:gd name="connsiteX24" fmla="*/ 1038225 w 3198360"/>
                  <a:gd name="connsiteY24" fmla="*/ 253094 h 605799"/>
                  <a:gd name="connsiteX25" fmla="*/ 1092200 w 3198360"/>
                  <a:gd name="connsiteY25" fmla="*/ 329294 h 605799"/>
                  <a:gd name="connsiteX26" fmla="*/ 1146175 w 3198360"/>
                  <a:gd name="connsiteY26" fmla="*/ 211819 h 605799"/>
                  <a:gd name="connsiteX27" fmla="*/ 1187450 w 3198360"/>
                  <a:gd name="connsiteY27" fmla="*/ 281669 h 605799"/>
                  <a:gd name="connsiteX28" fmla="*/ 1257300 w 3198360"/>
                  <a:gd name="connsiteY28" fmla="*/ 208644 h 605799"/>
                  <a:gd name="connsiteX29" fmla="*/ 1327150 w 3198360"/>
                  <a:gd name="connsiteY29" fmla="*/ 237219 h 605799"/>
                  <a:gd name="connsiteX30" fmla="*/ 1333500 w 3198360"/>
                  <a:gd name="connsiteY30" fmla="*/ 170544 h 605799"/>
                  <a:gd name="connsiteX31" fmla="*/ 1381125 w 3198360"/>
                  <a:gd name="connsiteY31" fmla="*/ 103869 h 605799"/>
                  <a:gd name="connsiteX32" fmla="*/ 1409700 w 3198360"/>
                  <a:gd name="connsiteY32" fmla="*/ 278494 h 605799"/>
                  <a:gd name="connsiteX33" fmla="*/ 1473200 w 3198360"/>
                  <a:gd name="connsiteY33" fmla="*/ 94344 h 605799"/>
                  <a:gd name="connsiteX34" fmla="*/ 1485900 w 3198360"/>
                  <a:gd name="connsiteY34" fmla="*/ 2269 h 605799"/>
                  <a:gd name="connsiteX35" fmla="*/ 1492250 w 3198360"/>
                  <a:gd name="connsiteY35" fmla="*/ 183244 h 605799"/>
                  <a:gd name="connsiteX36" fmla="*/ 1514475 w 3198360"/>
                  <a:gd name="connsiteY36" fmla="*/ 567419 h 605799"/>
                  <a:gd name="connsiteX37" fmla="*/ 1562100 w 3198360"/>
                  <a:gd name="connsiteY37" fmla="*/ 240394 h 605799"/>
                  <a:gd name="connsiteX38" fmla="*/ 1609725 w 3198360"/>
                  <a:gd name="connsiteY38" fmla="*/ 354694 h 605799"/>
                  <a:gd name="connsiteX39" fmla="*/ 1673225 w 3198360"/>
                  <a:gd name="connsiteY39" fmla="*/ 284844 h 605799"/>
                  <a:gd name="connsiteX40" fmla="*/ 1692275 w 3198360"/>
                  <a:gd name="connsiteY40" fmla="*/ 424544 h 605799"/>
                  <a:gd name="connsiteX41" fmla="*/ 1736725 w 3198360"/>
                  <a:gd name="connsiteY41" fmla="*/ 497569 h 605799"/>
                  <a:gd name="connsiteX42" fmla="*/ 1736725 w 3198360"/>
                  <a:gd name="connsiteY42" fmla="*/ 367394 h 605799"/>
                  <a:gd name="connsiteX43" fmla="*/ 1803400 w 3198360"/>
                  <a:gd name="connsiteY43" fmla="*/ 494394 h 605799"/>
                  <a:gd name="connsiteX44" fmla="*/ 1803400 w 3198360"/>
                  <a:gd name="connsiteY44" fmla="*/ 595994 h 605799"/>
                  <a:gd name="connsiteX45" fmla="*/ 1847850 w 3198360"/>
                  <a:gd name="connsiteY45" fmla="*/ 408669 h 605799"/>
                  <a:gd name="connsiteX46" fmla="*/ 1882775 w 3198360"/>
                  <a:gd name="connsiteY46" fmla="*/ 529319 h 605799"/>
                  <a:gd name="connsiteX47" fmla="*/ 1920875 w 3198360"/>
                  <a:gd name="connsiteY47" fmla="*/ 592819 h 605799"/>
                  <a:gd name="connsiteX48" fmla="*/ 1920875 w 3198360"/>
                  <a:gd name="connsiteY48" fmla="*/ 443594 h 605799"/>
                  <a:gd name="connsiteX49" fmla="*/ 1978025 w 3198360"/>
                  <a:gd name="connsiteY49" fmla="*/ 310244 h 605799"/>
                  <a:gd name="connsiteX50" fmla="*/ 2009775 w 3198360"/>
                  <a:gd name="connsiteY50" fmla="*/ 449944 h 605799"/>
                  <a:gd name="connsiteX51" fmla="*/ 2041525 w 3198360"/>
                  <a:gd name="connsiteY51" fmla="*/ 348344 h 605799"/>
                  <a:gd name="connsiteX52" fmla="*/ 2073275 w 3198360"/>
                  <a:gd name="connsiteY52" fmla="*/ 205469 h 605799"/>
                  <a:gd name="connsiteX53" fmla="*/ 2130425 w 3198360"/>
                  <a:gd name="connsiteY53" fmla="*/ 351519 h 605799"/>
                  <a:gd name="connsiteX54" fmla="*/ 2152650 w 3198360"/>
                  <a:gd name="connsiteY54" fmla="*/ 243569 h 605799"/>
                  <a:gd name="connsiteX55" fmla="*/ 2266950 w 3198360"/>
                  <a:gd name="connsiteY55" fmla="*/ 119744 h 605799"/>
                  <a:gd name="connsiteX56" fmla="*/ 2305050 w 3198360"/>
                  <a:gd name="connsiteY56" fmla="*/ 278494 h 605799"/>
                  <a:gd name="connsiteX57" fmla="*/ 2393950 w 3198360"/>
                  <a:gd name="connsiteY57" fmla="*/ 221344 h 605799"/>
                  <a:gd name="connsiteX58" fmla="*/ 2435225 w 3198360"/>
                  <a:gd name="connsiteY58" fmla="*/ 268969 h 605799"/>
                  <a:gd name="connsiteX59" fmla="*/ 2479675 w 3198360"/>
                  <a:gd name="connsiteY59" fmla="*/ 443594 h 605799"/>
                  <a:gd name="connsiteX60" fmla="*/ 2533650 w 3198360"/>
                  <a:gd name="connsiteY60" fmla="*/ 291194 h 605799"/>
                  <a:gd name="connsiteX61" fmla="*/ 2559050 w 3198360"/>
                  <a:gd name="connsiteY61" fmla="*/ 183244 h 605799"/>
                  <a:gd name="connsiteX62" fmla="*/ 2613025 w 3198360"/>
                  <a:gd name="connsiteY62" fmla="*/ 319769 h 605799"/>
                  <a:gd name="connsiteX63" fmla="*/ 2673350 w 3198360"/>
                  <a:gd name="connsiteY63" fmla="*/ 240394 h 605799"/>
                  <a:gd name="connsiteX64" fmla="*/ 2774950 w 3198360"/>
                  <a:gd name="connsiteY64" fmla="*/ 351519 h 605799"/>
                  <a:gd name="connsiteX65" fmla="*/ 2828925 w 3198360"/>
                  <a:gd name="connsiteY65" fmla="*/ 227694 h 605799"/>
                  <a:gd name="connsiteX66" fmla="*/ 2838450 w 3198360"/>
                  <a:gd name="connsiteY66" fmla="*/ 399144 h 605799"/>
                  <a:gd name="connsiteX67" fmla="*/ 2873375 w 3198360"/>
                  <a:gd name="connsiteY67" fmla="*/ 281669 h 605799"/>
                  <a:gd name="connsiteX68" fmla="*/ 2879725 w 3198360"/>
                  <a:gd name="connsiteY68" fmla="*/ 154669 h 605799"/>
                  <a:gd name="connsiteX69" fmla="*/ 2933700 w 3198360"/>
                  <a:gd name="connsiteY69" fmla="*/ 100694 h 605799"/>
                  <a:gd name="connsiteX70" fmla="*/ 2933700 w 3198360"/>
                  <a:gd name="connsiteY70" fmla="*/ 208644 h 605799"/>
                  <a:gd name="connsiteX71" fmla="*/ 2987675 w 3198360"/>
                  <a:gd name="connsiteY71" fmla="*/ 202294 h 605799"/>
                  <a:gd name="connsiteX72" fmla="*/ 3019425 w 3198360"/>
                  <a:gd name="connsiteY72" fmla="*/ 103869 h 605799"/>
                  <a:gd name="connsiteX73" fmla="*/ 3044825 w 3198360"/>
                  <a:gd name="connsiteY73" fmla="*/ 186419 h 605799"/>
                  <a:gd name="connsiteX74" fmla="*/ 3060700 w 3198360"/>
                  <a:gd name="connsiteY74" fmla="*/ 415019 h 605799"/>
                  <a:gd name="connsiteX75" fmla="*/ 3101975 w 3198360"/>
                  <a:gd name="connsiteY75" fmla="*/ 589644 h 605799"/>
                  <a:gd name="connsiteX76" fmla="*/ 3143250 w 3198360"/>
                  <a:gd name="connsiteY76" fmla="*/ 303894 h 605799"/>
                  <a:gd name="connsiteX77" fmla="*/ 3197657 w 3198360"/>
                  <a:gd name="connsiteY77" fmla="*/ 336438 h 60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198360" h="605799">
                    <a:moveTo>
                      <a:pt x="0" y="322944"/>
                    </a:moveTo>
                    <a:cubicBezTo>
                      <a:pt x="16669" y="432746"/>
                      <a:pt x="33338" y="542548"/>
                      <a:pt x="38100" y="513444"/>
                    </a:cubicBezTo>
                    <a:cubicBezTo>
                      <a:pt x="42862" y="484340"/>
                      <a:pt x="22225" y="147261"/>
                      <a:pt x="28575" y="148319"/>
                    </a:cubicBezTo>
                    <a:cubicBezTo>
                      <a:pt x="34925" y="149377"/>
                      <a:pt x="64029" y="513973"/>
                      <a:pt x="76200" y="519794"/>
                    </a:cubicBezTo>
                    <a:cubicBezTo>
                      <a:pt x="88371" y="525615"/>
                      <a:pt x="90488" y="207586"/>
                      <a:pt x="101600" y="183244"/>
                    </a:cubicBezTo>
                    <a:cubicBezTo>
                      <a:pt x="112712" y="158902"/>
                      <a:pt x="124883" y="355223"/>
                      <a:pt x="142875" y="373744"/>
                    </a:cubicBezTo>
                    <a:cubicBezTo>
                      <a:pt x="160867" y="392265"/>
                      <a:pt x="193675" y="291194"/>
                      <a:pt x="209550" y="294369"/>
                    </a:cubicBezTo>
                    <a:cubicBezTo>
                      <a:pt x="225425" y="297544"/>
                      <a:pt x="225425" y="397027"/>
                      <a:pt x="238125" y="392794"/>
                    </a:cubicBezTo>
                    <a:cubicBezTo>
                      <a:pt x="250825" y="388561"/>
                      <a:pt x="270933" y="265794"/>
                      <a:pt x="285750" y="268969"/>
                    </a:cubicBezTo>
                    <a:cubicBezTo>
                      <a:pt x="300567" y="272144"/>
                      <a:pt x="302154" y="433540"/>
                      <a:pt x="327025" y="411844"/>
                    </a:cubicBezTo>
                    <a:cubicBezTo>
                      <a:pt x="351896" y="390148"/>
                      <a:pt x="404813" y="111277"/>
                      <a:pt x="434975" y="138794"/>
                    </a:cubicBezTo>
                    <a:cubicBezTo>
                      <a:pt x="465137" y="166311"/>
                      <a:pt x="492654" y="546782"/>
                      <a:pt x="508000" y="576944"/>
                    </a:cubicBezTo>
                    <a:cubicBezTo>
                      <a:pt x="523346" y="607107"/>
                      <a:pt x="517525" y="348873"/>
                      <a:pt x="527050" y="319769"/>
                    </a:cubicBezTo>
                    <a:cubicBezTo>
                      <a:pt x="536575" y="290665"/>
                      <a:pt x="553508" y="403377"/>
                      <a:pt x="565150" y="402319"/>
                    </a:cubicBezTo>
                    <a:cubicBezTo>
                      <a:pt x="576792" y="401261"/>
                      <a:pt x="584729" y="316594"/>
                      <a:pt x="596900" y="313419"/>
                    </a:cubicBezTo>
                    <a:cubicBezTo>
                      <a:pt x="609071" y="310244"/>
                      <a:pt x="627063" y="383798"/>
                      <a:pt x="638175" y="383269"/>
                    </a:cubicBezTo>
                    <a:cubicBezTo>
                      <a:pt x="649287" y="382740"/>
                      <a:pt x="651404" y="336173"/>
                      <a:pt x="663575" y="310244"/>
                    </a:cubicBezTo>
                    <a:cubicBezTo>
                      <a:pt x="675746" y="284315"/>
                      <a:pt x="702204" y="214994"/>
                      <a:pt x="711200" y="227694"/>
                    </a:cubicBezTo>
                    <a:cubicBezTo>
                      <a:pt x="720196" y="240394"/>
                      <a:pt x="703792" y="394911"/>
                      <a:pt x="717550" y="386444"/>
                    </a:cubicBezTo>
                    <a:cubicBezTo>
                      <a:pt x="731308" y="377977"/>
                      <a:pt x="773642" y="181127"/>
                      <a:pt x="793750" y="176894"/>
                    </a:cubicBezTo>
                    <a:cubicBezTo>
                      <a:pt x="813858" y="172661"/>
                      <a:pt x="816504" y="290136"/>
                      <a:pt x="838200" y="361044"/>
                    </a:cubicBezTo>
                    <a:cubicBezTo>
                      <a:pt x="859896" y="431952"/>
                      <a:pt x="906992" y="634623"/>
                      <a:pt x="923925" y="602344"/>
                    </a:cubicBezTo>
                    <a:cubicBezTo>
                      <a:pt x="940858" y="570065"/>
                      <a:pt x="930275" y="210231"/>
                      <a:pt x="939800" y="167369"/>
                    </a:cubicBezTo>
                    <a:cubicBezTo>
                      <a:pt x="949325" y="124507"/>
                      <a:pt x="964671" y="330881"/>
                      <a:pt x="981075" y="345169"/>
                    </a:cubicBezTo>
                    <a:cubicBezTo>
                      <a:pt x="997479" y="359457"/>
                      <a:pt x="1019704" y="255740"/>
                      <a:pt x="1038225" y="253094"/>
                    </a:cubicBezTo>
                    <a:cubicBezTo>
                      <a:pt x="1056746" y="250448"/>
                      <a:pt x="1074208" y="336173"/>
                      <a:pt x="1092200" y="329294"/>
                    </a:cubicBezTo>
                    <a:cubicBezTo>
                      <a:pt x="1110192" y="322415"/>
                      <a:pt x="1130300" y="219756"/>
                      <a:pt x="1146175" y="211819"/>
                    </a:cubicBezTo>
                    <a:cubicBezTo>
                      <a:pt x="1162050" y="203882"/>
                      <a:pt x="1168929" y="282198"/>
                      <a:pt x="1187450" y="281669"/>
                    </a:cubicBezTo>
                    <a:cubicBezTo>
                      <a:pt x="1205971" y="281140"/>
                      <a:pt x="1234017" y="216052"/>
                      <a:pt x="1257300" y="208644"/>
                    </a:cubicBezTo>
                    <a:cubicBezTo>
                      <a:pt x="1280583" y="201236"/>
                      <a:pt x="1314450" y="243569"/>
                      <a:pt x="1327150" y="237219"/>
                    </a:cubicBezTo>
                    <a:cubicBezTo>
                      <a:pt x="1339850" y="230869"/>
                      <a:pt x="1324504" y="192769"/>
                      <a:pt x="1333500" y="170544"/>
                    </a:cubicBezTo>
                    <a:cubicBezTo>
                      <a:pt x="1342496" y="148319"/>
                      <a:pt x="1368425" y="85877"/>
                      <a:pt x="1381125" y="103869"/>
                    </a:cubicBezTo>
                    <a:cubicBezTo>
                      <a:pt x="1393825" y="121861"/>
                      <a:pt x="1394354" y="280081"/>
                      <a:pt x="1409700" y="278494"/>
                    </a:cubicBezTo>
                    <a:cubicBezTo>
                      <a:pt x="1425046" y="276906"/>
                      <a:pt x="1460500" y="140381"/>
                      <a:pt x="1473200" y="94344"/>
                    </a:cubicBezTo>
                    <a:cubicBezTo>
                      <a:pt x="1485900" y="48307"/>
                      <a:pt x="1482725" y="-12548"/>
                      <a:pt x="1485900" y="2269"/>
                    </a:cubicBezTo>
                    <a:cubicBezTo>
                      <a:pt x="1489075" y="17086"/>
                      <a:pt x="1487488" y="89052"/>
                      <a:pt x="1492250" y="183244"/>
                    </a:cubicBezTo>
                    <a:cubicBezTo>
                      <a:pt x="1497012" y="277436"/>
                      <a:pt x="1502833" y="557894"/>
                      <a:pt x="1514475" y="567419"/>
                    </a:cubicBezTo>
                    <a:cubicBezTo>
                      <a:pt x="1526117" y="576944"/>
                      <a:pt x="1546225" y="275848"/>
                      <a:pt x="1562100" y="240394"/>
                    </a:cubicBezTo>
                    <a:cubicBezTo>
                      <a:pt x="1577975" y="204940"/>
                      <a:pt x="1591204" y="347286"/>
                      <a:pt x="1609725" y="354694"/>
                    </a:cubicBezTo>
                    <a:cubicBezTo>
                      <a:pt x="1628246" y="362102"/>
                      <a:pt x="1659467" y="273202"/>
                      <a:pt x="1673225" y="284844"/>
                    </a:cubicBezTo>
                    <a:cubicBezTo>
                      <a:pt x="1686983" y="296486"/>
                      <a:pt x="1681692" y="389090"/>
                      <a:pt x="1692275" y="424544"/>
                    </a:cubicBezTo>
                    <a:cubicBezTo>
                      <a:pt x="1702858" y="459998"/>
                      <a:pt x="1729317" y="507094"/>
                      <a:pt x="1736725" y="497569"/>
                    </a:cubicBezTo>
                    <a:cubicBezTo>
                      <a:pt x="1744133" y="488044"/>
                      <a:pt x="1725613" y="367923"/>
                      <a:pt x="1736725" y="367394"/>
                    </a:cubicBezTo>
                    <a:cubicBezTo>
                      <a:pt x="1747837" y="366865"/>
                      <a:pt x="1792288" y="456294"/>
                      <a:pt x="1803400" y="494394"/>
                    </a:cubicBezTo>
                    <a:cubicBezTo>
                      <a:pt x="1814512" y="532494"/>
                      <a:pt x="1795992" y="610281"/>
                      <a:pt x="1803400" y="595994"/>
                    </a:cubicBezTo>
                    <a:cubicBezTo>
                      <a:pt x="1810808" y="581707"/>
                      <a:pt x="1834621" y="419781"/>
                      <a:pt x="1847850" y="408669"/>
                    </a:cubicBezTo>
                    <a:cubicBezTo>
                      <a:pt x="1861079" y="397557"/>
                      <a:pt x="1870604" y="498627"/>
                      <a:pt x="1882775" y="529319"/>
                    </a:cubicBezTo>
                    <a:cubicBezTo>
                      <a:pt x="1894946" y="560011"/>
                      <a:pt x="1914525" y="607107"/>
                      <a:pt x="1920875" y="592819"/>
                    </a:cubicBezTo>
                    <a:cubicBezTo>
                      <a:pt x="1927225" y="578531"/>
                      <a:pt x="1911350" y="490690"/>
                      <a:pt x="1920875" y="443594"/>
                    </a:cubicBezTo>
                    <a:cubicBezTo>
                      <a:pt x="1930400" y="396498"/>
                      <a:pt x="1963208" y="309186"/>
                      <a:pt x="1978025" y="310244"/>
                    </a:cubicBezTo>
                    <a:cubicBezTo>
                      <a:pt x="1992842" y="311302"/>
                      <a:pt x="1999192" y="443594"/>
                      <a:pt x="2009775" y="449944"/>
                    </a:cubicBezTo>
                    <a:cubicBezTo>
                      <a:pt x="2020358" y="456294"/>
                      <a:pt x="2030942" y="389090"/>
                      <a:pt x="2041525" y="348344"/>
                    </a:cubicBezTo>
                    <a:cubicBezTo>
                      <a:pt x="2052108" y="307598"/>
                      <a:pt x="2058458" y="204940"/>
                      <a:pt x="2073275" y="205469"/>
                    </a:cubicBezTo>
                    <a:cubicBezTo>
                      <a:pt x="2088092" y="205998"/>
                      <a:pt x="2117196" y="345169"/>
                      <a:pt x="2130425" y="351519"/>
                    </a:cubicBezTo>
                    <a:cubicBezTo>
                      <a:pt x="2143654" y="357869"/>
                      <a:pt x="2129896" y="282198"/>
                      <a:pt x="2152650" y="243569"/>
                    </a:cubicBezTo>
                    <a:cubicBezTo>
                      <a:pt x="2175404" y="204940"/>
                      <a:pt x="2241550" y="113923"/>
                      <a:pt x="2266950" y="119744"/>
                    </a:cubicBezTo>
                    <a:cubicBezTo>
                      <a:pt x="2292350" y="125565"/>
                      <a:pt x="2283883" y="261561"/>
                      <a:pt x="2305050" y="278494"/>
                    </a:cubicBezTo>
                    <a:cubicBezTo>
                      <a:pt x="2326217" y="295427"/>
                      <a:pt x="2372254" y="222931"/>
                      <a:pt x="2393950" y="221344"/>
                    </a:cubicBezTo>
                    <a:cubicBezTo>
                      <a:pt x="2415646" y="219757"/>
                      <a:pt x="2420938" y="231927"/>
                      <a:pt x="2435225" y="268969"/>
                    </a:cubicBezTo>
                    <a:cubicBezTo>
                      <a:pt x="2449513" y="306011"/>
                      <a:pt x="2463271" y="439890"/>
                      <a:pt x="2479675" y="443594"/>
                    </a:cubicBezTo>
                    <a:cubicBezTo>
                      <a:pt x="2496079" y="447298"/>
                      <a:pt x="2520421" y="334586"/>
                      <a:pt x="2533650" y="291194"/>
                    </a:cubicBezTo>
                    <a:cubicBezTo>
                      <a:pt x="2546879" y="247802"/>
                      <a:pt x="2545821" y="178482"/>
                      <a:pt x="2559050" y="183244"/>
                    </a:cubicBezTo>
                    <a:cubicBezTo>
                      <a:pt x="2572279" y="188006"/>
                      <a:pt x="2593975" y="310244"/>
                      <a:pt x="2613025" y="319769"/>
                    </a:cubicBezTo>
                    <a:cubicBezTo>
                      <a:pt x="2632075" y="329294"/>
                      <a:pt x="2646363" y="235102"/>
                      <a:pt x="2673350" y="240394"/>
                    </a:cubicBezTo>
                    <a:cubicBezTo>
                      <a:pt x="2700338" y="245686"/>
                      <a:pt x="2749021" y="353636"/>
                      <a:pt x="2774950" y="351519"/>
                    </a:cubicBezTo>
                    <a:cubicBezTo>
                      <a:pt x="2800879" y="349402"/>
                      <a:pt x="2818342" y="219757"/>
                      <a:pt x="2828925" y="227694"/>
                    </a:cubicBezTo>
                    <a:cubicBezTo>
                      <a:pt x="2839508" y="235631"/>
                      <a:pt x="2831042" y="390148"/>
                      <a:pt x="2838450" y="399144"/>
                    </a:cubicBezTo>
                    <a:cubicBezTo>
                      <a:pt x="2845858" y="408140"/>
                      <a:pt x="2866496" y="322415"/>
                      <a:pt x="2873375" y="281669"/>
                    </a:cubicBezTo>
                    <a:cubicBezTo>
                      <a:pt x="2880254" y="240923"/>
                      <a:pt x="2869671" y="184831"/>
                      <a:pt x="2879725" y="154669"/>
                    </a:cubicBezTo>
                    <a:cubicBezTo>
                      <a:pt x="2889779" y="124507"/>
                      <a:pt x="2924704" y="91698"/>
                      <a:pt x="2933700" y="100694"/>
                    </a:cubicBezTo>
                    <a:cubicBezTo>
                      <a:pt x="2942696" y="109690"/>
                      <a:pt x="2924704" y="191711"/>
                      <a:pt x="2933700" y="208644"/>
                    </a:cubicBezTo>
                    <a:cubicBezTo>
                      <a:pt x="2942696" y="225577"/>
                      <a:pt x="2973388" y="219756"/>
                      <a:pt x="2987675" y="202294"/>
                    </a:cubicBezTo>
                    <a:cubicBezTo>
                      <a:pt x="3001962" y="184832"/>
                      <a:pt x="3009900" y="106515"/>
                      <a:pt x="3019425" y="103869"/>
                    </a:cubicBezTo>
                    <a:cubicBezTo>
                      <a:pt x="3028950" y="101223"/>
                      <a:pt x="3037946" y="134561"/>
                      <a:pt x="3044825" y="186419"/>
                    </a:cubicBezTo>
                    <a:cubicBezTo>
                      <a:pt x="3051704" y="238277"/>
                      <a:pt x="3051175" y="347815"/>
                      <a:pt x="3060700" y="415019"/>
                    </a:cubicBezTo>
                    <a:cubicBezTo>
                      <a:pt x="3070225" y="482223"/>
                      <a:pt x="3088217" y="608165"/>
                      <a:pt x="3101975" y="589644"/>
                    </a:cubicBezTo>
                    <a:cubicBezTo>
                      <a:pt x="3115733" y="571123"/>
                      <a:pt x="3127303" y="346095"/>
                      <a:pt x="3143250" y="303894"/>
                    </a:cubicBezTo>
                    <a:cubicBezTo>
                      <a:pt x="3159197" y="261693"/>
                      <a:pt x="3204536" y="333263"/>
                      <a:pt x="3197657" y="33643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Freeform: Shape 26">
                <a:extLst>
                  <a:ext uri="{FF2B5EF4-FFF2-40B4-BE49-F238E27FC236}">
                    <a16:creationId xmlns:a16="http://schemas.microsoft.com/office/drawing/2014/main" id="{69CF73DD-B847-435F-A632-90D7EEA22538}"/>
                  </a:ext>
                </a:extLst>
              </p:cNvPr>
              <p:cNvSpPr/>
              <p:nvPr/>
            </p:nvSpPr>
            <p:spPr>
              <a:xfrm>
                <a:off x="6955814" y="5237151"/>
                <a:ext cx="1406525" cy="605799"/>
              </a:xfrm>
              <a:custGeom>
                <a:avLst/>
                <a:gdLst>
                  <a:gd name="connsiteX0" fmla="*/ 0 w 3148409"/>
                  <a:gd name="connsiteY0" fmla="*/ 322944 h 605799"/>
                  <a:gd name="connsiteX1" fmla="*/ 38100 w 3148409"/>
                  <a:gd name="connsiteY1" fmla="*/ 513444 h 605799"/>
                  <a:gd name="connsiteX2" fmla="*/ 28575 w 3148409"/>
                  <a:gd name="connsiteY2" fmla="*/ 148319 h 605799"/>
                  <a:gd name="connsiteX3" fmla="*/ 76200 w 3148409"/>
                  <a:gd name="connsiteY3" fmla="*/ 519794 h 605799"/>
                  <a:gd name="connsiteX4" fmla="*/ 101600 w 3148409"/>
                  <a:gd name="connsiteY4" fmla="*/ 183244 h 605799"/>
                  <a:gd name="connsiteX5" fmla="*/ 142875 w 3148409"/>
                  <a:gd name="connsiteY5" fmla="*/ 373744 h 605799"/>
                  <a:gd name="connsiteX6" fmla="*/ 209550 w 3148409"/>
                  <a:gd name="connsiteY6" fmla="*/ 294369 h 605799"/>
                  <a:gd name="connsiteX7" fmla="*/ 238125 w 3148409"/>
                  <a:gd name="connsiteY7" fmla="*/ 392794 h 605799"/>
                  <a:gd name="connsiteX8" fmla="*/ 285750 w 3148409"/>
                  <a:gd name="connsiteY8" fmla="*/ 268969 h 605799"/>
                  <a:gd name="connsiteX9" fmla="*/ 327025 w 3148409"/>
                  <a:gd name="connsiteY9" fmla="*/ 411844 h 605799"/>
                  <a:gd name="connsiteX10" fmla="*/ 434975 w 3148409"/>
                  <a:gd name="connsiteY10" fmla="*/ 138794 h 605799"/>
                  <a:gd name="connsiteX11" fmla="*/ 508000 w 3148409"/>
                  <a:gd name="connsiteY11" fmla="*/ 576944 h 605799"/>
                  <a:gd name="connsiteX12" fmla="*/ 527050 w 3148409"/>
                  <a:gd name="connsiteY12" fmla="*/ 319769 h 605799"/>
                  <a:gd name="connsiteX13" fmla="*/ 565150 w 3148409"/>
                  <a:gd name="connsiteY13" fmla="*/ 402319 h 605799"/>
                  <a:gd name="connsiteX14" fmla="*/ 596900 w 3148409"/>
                  <a:gd name="connsiteY14" fmla="*/ 313419 h 605799"/>
                  <a:gd name="connsiteX15" fmla="*/ 638175 w 3148409"/>
                  <a:gd name="connsiteY15" fmla="*/ 383269 h 605799"/>
                  <a:gd name="connsiteX16" fmla="*/ 663575 w 3148409"/>
                  <a:gd name="connsiteY16" fmla="*/ 310244 h 605799"/>
                  <a:gd name="connsiteX17" fmla="*/ 711200 w 3148409"/>
                  <a:gd name="connsiteY17" fmla="*/ 227694 h 605799"/>
                  <a:gd name="connsiteX18" fmla="*/ 717550 w 3148409"/>
                  <a:gd name="connsiteY18" fmla="*/ 386444 h 605799"/>
                  <a:gd name="connsiteX19" fmla="*/ 793750 w 3148409"/>
                  <a:gd name="connsiteY19" fmla="*/ 176894 h 605799"/>
                  <a:gd name="connsiteX20" fmla="*/ 838200 w 3148409"/>
                  <a:gd name="connsiteY20" fmla="*/ 361044 h 605799"/>
                  <a:gd name="connsiteX21" fmla="*/ 923925 w 3148409"/>
                  <a:gd name="connsiteY21" fmla="*/ 602344 h 605799"/>
                  <a:gd name="connsiteX22" fmla="*/ 939800 w 3148409"/>
                  <a:gd name="connsiteY22" fmla="*/ 167369 h 605799"/>
                  <a:gd name="connsiteX23" fmla="*/ 981075 w 3148409"/>
                  <a:gd name="connsiteY23" fmla="*/ 345169 h 605799"/>
                  <a:gd name="connsiteX24" fmla="*/ 1038225 w 3148409"/>
                  <a:gd name="connsiteY24" fmla="*/ 253094 h 605799"/>
                  <a:gd name="connsiteX25" fmla="*/ 1092200 w 3148409"/>
                  <a:gd name="connsiteY25" fmla="*/ 329294 h 605799"/>
                  <a:gd name="connsiteX26" fmla="*/ 1146175 w 3148409"/>
                  <a:gd name="connsiteY26" fmla="*/ 211819 h 605799"/>
                  <a:gd name="connsiteX27" fmla="*/ 1187450 w 3148409"/>
                  <a:gd name="connsiteY27" fmla="*/ 281669 h 605799"/>
                  <a:gd name="connsiteX28" fmla="*/ 1257300 w 3148409"/>
                  <a:gd name="connsiteY28" fmla="*/ 208644 h 605799"/>
                  <a:gd name="connsiteX29" fmla="*/ 1327150 w 3148409"/>
                  <a:gd name="connsiteY29" fmla="*/ 237219 h 605799"/>
                  <a:gd name="connsiteX30" fmla="*/ 1333500 w 3148409"/>
                  <a:gd name="connsiteY30" fmla="*/ 170544 h 605799"/>
                  <a:gd name="connsiteX31" fmla="*/ 1381125 w 3148409"/>
                  <a:gd name="connsiteY31" fmla="*/ 103869 h 605799"/>
                  <a:gd name="connsiteX32" fmla="*/ 1409700 w 3148409"/>
                  <a:gd name="connsiteY32" fmla="*/ 278494 h 605799"/>
                  <a:gd name="connsiteX33" fmla="*/ 1473200 w 3148409"/>
                  <a:gd name="connsiteY33" fmla="*/ 94344 h 605799"/>
                  <a:gd name="connsiteX34" fmla="*/ 1485900 w 3148409"/>
                  <a:gd name="connsiteY34" fmla="*/ 2269 h 605799"/>
                  <a:gd name="connsiteX35" fmla="*/ 1492250 w 3148409"/>
                  <a:gd name="connsiteY35" fmla="*/ 183244 h 605799"/>
                  <a:gd name="connsiteX36" fmla="*/ 1514475 w 3148409"/>
                  <a:gd name="connsiteY36" fmla="*/ 567419 h 605799"/>
                  <a:gd name="connsiteX37" fmla="*/ 1562100 w 3148409"/>
                  <a:gd name="connsiteY37" fmla="*/ 240394 h 605799"/>
                  <a:gd name="connsiteX38" fmla="*/ 1609725 w 3148409"/>
                  <a:gd name="connsiteY38" fmla="*/ 354694 h 605799"/>
                  <a:gd name="connsiteX39" fmla="*/ 1673225 w 3148409"/>
                  <a:gd name="connsiteY39" fmla="*/ 284844 h 605799"/>
                  <a:gd name="connsiteX40" fmla="*/ 1692275 w 3148409"/>
                  <a:gd name="connsiteY40" fmla="*/ 424544 h 605799"/>
                  <a:gd name="connsiteX41" fmla="*/ 1736725 w 3148409"/>
                  <a:gd name="connsiteY41" fmla="*/ 497569 h 605799"/>
                  <a:gd name="connsiteX42" fmla="*/ 1736725 w 3148409"/>
                  <a:gd name="connsiteY42" fmla="*/ 367394 h 605799"/>
                  <a:gd name="connsiteX43" fmla="*/ 1803400 w 3148409"/>
                  <a:gd name="connsiteY43" fmla="*/ 494394 h 605799"/>
                  <a:gd name="connsiteX44" fmla="*/ 1803400 w 3148409"/>
                  <a:gd name="connsiteY44" fmla="*/ 595994 h 605799"/>
                  <a:gd name="connsiteX45" fmla="*/ 1847850 w 3148409"/>
                  <a:gd name="connsiteY45" fmla="*/ 408669 h 605799"/>
                  <a:gd name="connsiteX46" fmla="*/ 1882775 w 3148409"/>
                  <a:gd name="connsiteY46" fmla="*/ 529319 h 605799"/>
                  <a:gd name="connsiteX47" fmla="*/ 1920875 w 3148409"/>
                  <a:gd name="connsiteY47" fmla="*/ 592819 h 605799"/>
                  <a:gd name="connsiteX48" fmla="*/ 1920875 w 3148409"/>
                  <a:gd name="connsiteY48" fmla="*/ 443594 h 605799"/>
                  <a:gd name="connsiteX49" fmla="*/ 1978025 w 3148409"/>
                  <a:gd name="connsiteY49" fmla="*/ 310244 h 605799"/>
                  <a:gd name="connsiteX50" fmla="*/ 2009775 w 3148409"/>
                  <a:gd name="connsiteY50" fmla="*/ 449944 h 605799"/>
                  <a:gd name="connsiteX51" fmla="*/ 2041525 w 3148409"/>
                  <a:gd name="connsiteY51" fmla="*/ 348344 h 605799"/>
                  <a:gd name="connsiteX52" fmla="*/ 2073275 w 3148409"/>
                  <a:gd name="connsiteY52" fmla="*/ 205469 h 605799"/>
                  <a:gd name="connsiteX53" fmla="*/ 2130425 w 3148409"/>
                  <a:gd name="connsiteY53" fmla="*/ 351519 h 605799"/>
                  <a:gd name="connsiteX54" fmla="*/ 2152650 w 3148409"/>
                  <a:gd name="connsiteY54" fmla="*/ 243569 h 605799"/>
                  <a:gd name="connsiteX55" fmla="*/ 2266950 w 3148409"/>
                  <a:gd name="connsiteY55" fmla="*/ 119744 h 605799"/>
                  <a:gd name="connsiteX56" fmla="*/ 2305050 w 3148409"/>
                  <a:gd name="connsiteY56" fmla="*/ 278494 h 605799"/>
                  <a:gd name="connsiteX57" fmla="*/ 2393950 w 3148409"/>
                  <a:gd name="connsiteY57" fmla="*/ 221344 h 605799"/>
                  <a:gd name="connsiteX58" fmla="*/ 2435225 w 3148409"/>
                  <a:gd name="connsiteY58" fmla="*/ 268969 h 605799"/>
                  <a:gd name="connsiteX59" fmla="*/ 2479675 w 3148409"/>
                  <a:gd name="connsiteY59" fmla="*/ 443594 h 605799"/>
                  <a:gd name="connsiteX60" fmla="*/ 2533650 w 3148409"/>
                  <a:gd name="connsiteY60" fmla="*/ 291194 h 605799"/>
                  <a:gd name="connsiteX61" fmla="*/ 2559050 w 3148409"/>
                  <a:gd name="connsiteY61" fmla="*/ 183244 h 605799"/>
                  <a:gd name="connsiteX62" fmla="*/ 2613025 w 3148409"/>
                  <a:gd name="connsiteY62" fmla="*/ 319769 h 605799"/>
                  <a:gd name="connsiteX63" fmla="*/ 2673350 w 3148409"/>
                  <a:gd name="connsiteY63" fmla="*/ 240394 h 605799"/>
                  <a:gd name="connsiteX64" fmla="*/ 2774950 w 3148409"/>
                  <a:gd name="connsiteY64" fmla="*/ 351519 h 605799"/>
                  <a:gd name="connsiteX65" fmla="*/ 2828925 w 3148409"/>
                  <a:gd name="connsiteY65" fmla="*/ 227694 h 605799"/>
                  <a:gd name="connsiteX66" fmla="*/ 2838450 w 3148409"/>
                  <a:gd name="connsiteY66" fmla="*/ 399144 h 605799"/>
                  <a:gd name="connsiteX67" fmla="*/ 2873375 w 3148409"/>
                  <a:gd name="connsiteY67" fmla="*/ 281669 h 605799"/>
                  <a:gd name="connsiteX68" fmla="*/ 2879725 w 3148409"/>
                  <a:gd name="connsiteY68" fmla="*/ 154669 h 605799"/>
                  <a:gd name="connsiteX69" fmla="*/ 2933700 w 3148409"/>
                  <a:gd name="connsiteY69" fmla="*/ 100694 h 605799"/>
                  <a:gd name="connsiteX70" fmla="*/ 2933700 w 3148409"/>
                  <a:gd name="connsiteY70" fmla="*/ 208644 h 605799"/>
                  <a:gd name="connsiteX71" fmla="*/ 2987675 w 3148409"/>
                  <a:gd name="connsiteY71" fmla="*/ 202294 h 605799"/>
                  <a:gd name="connsiteX72" fmla="*/ 3019425 w 3148409"/>
                  <a:gd name="connsiteY72" fmla="*/ 103869 h 605799"/>
                  <a:gd name="connsiteX73" fmla="*/ 3044825 w 3148409"/>
                  <a:gd name="connsiteY73" fmla="*/ 186419 h 605799"/>
                  <a:gd name="connsiteX74" fmla="*/ 3060700 w 3148409"/>
                  <a:gd name="connsiteY74" fmla="*/ 415019 h 605799"/>
                  <a:gd name="connsiteX75" fmla="*/ 3101975 w 3148409"/>
                  <a:gd name="connsiteY75" fmla="*/ 589644 h 605799"/>
                  <a:gd name="connsiteX76" fmla="*/ 3143250 w 3148409"/>
                  <a:gd name="connsiteY76" fmla="*/ 303894 h 605799"/>
                  <a:gd name="connsiteX77" fmla="*/ 3143250 w 3148409"/>
                  <a:gd name="connsiteY77" fmla="*/ 300719 h 605799"/>
                  <a:gd name="connsiteX0" fmla="*/ 0 w 3208258"/>
                  <a:gd name="connsiteY0" fmla="*/ 341994 h 605799"/>
                  <a:gd name="connsiteX1" fmla="*/ 97949 w 3208258"/>
                  <a:gd name="connsiteY1" fmla="*/ 513444 h 605799"/>
                  <a:gd name="connsiteX2" fmla="*/ 88424 w 3208258"/>
                  <a:gd name="connsiteY2" fmla="*/ 148319 h 605799"/>
                  <a:gd name="connsiteX3" fmla="*/ 136049 w 3208258"/>
                  <a:gd name="connsiteY3" fmla="*/ 519794 h 605799"/>
                  <a:gd name="connsiteX4" fmla="*/ 161449 w 3208258"/>
                  <a:gd name="connsiteY4" fmla="*/ 183244 h 605799"/>
                  <a:gd name="connsiteX5" fmla="*/ 202724 w 3208258"/>
                  <a:gd name="connsiteY5" fmla="*/ 373744 h 605799"/>
                  <a:gd name="connsiteX6" fmla="*/ 269399 w 3208258"/>
                  <a:gd name="connsiteY6" fmla="*/ 294369 h 605799"/>
                  <a:gd name="connsiteX7" fmla="*/ 297974 w 3208258"/>
                  <a:gd name="connsiteY7" fmla="*/ 392794 h 605799"/>
                  <a:gd name="connsiteX8" fmla="*/ 345599 w 3208258"/>
                  <a:gd name="connsiteY8" fmla="*/ 268969 h 605799"/>
                  <a:gd name="connsiteX9" fmla="*/ 386874 w 3208258"/>
                  <a:gd name="connsiteY9" fmla="*/ 411844 h 605799"/>
                  <a:gd name="connsiteX10" fmla="*/ 494824 w 3208258"/>
                  <a:gd name="connsiteY10" fmla="*/ 138794 h 605799"/>
                  <a:gd name="connsiteX11" fmla="*/ 567849 w 3208258"/>
                  <a:gd name="connsiteY11" fmla="*/ 576944 h 605799"/>
                  <a:gd name="connsiteX12" fmla="*/ 586899 w 3208258"/>
                  <a:gd name="connsiteY12" fmla="*/ 319769 h 605799"/>
                  <a:gd name="connsiteX13" fmla="*/ 624999 w 3208258"/>
                  <a:gd name="connsiteY13" fmla="*/ 402319 h 605799"/>
                  <a:gd name="connsiteX14" fmla="*/ 656749 w 3208258"/>
                  <a:gd name="connsiteY14" fmla="*/ 313419 h 605799"/>
                  <a:gd name="connsiteX15" fmla="*/ 698024 w 3208258"/>
                  <a:gd name="connsiteY15" fmla="*/ 383269 h 605799"/>
                  <a:gd name="connsiteX16" fmla="*/ 723424 w 3208258"/>
                  <a:gd name="connsiteY16" fmla="*/ 310244 h 605799"/>
                  <a:gd name="connsiteX17" fmla="*/ 771049 w 3208258"/>
                  <a:gd name="connsiteY17" fmla="*/ 227694 h 605799"/>
                  <a:gd name="connsiteX18" fmla="*/ 777399 w 3208258"/>
                  <a:gd name="connsiteY18" fmla="*/ 386444 h 605799"/>
                  <a:gd name="connsiteX19" fmla="*/ 853599 w 3208258"/>
                  <a:gd name="connsiteY19" fmla="*/ 176894 h 605799"/>
                  <a:gd name="connsiteX20" fmla="*/ 898049 w 3208258"/>
                  <a:gd name="connsiteY20" fmla="*/ 361044 h 605799"/>
                  <a:gd name="connsiteX21" fmla="*/ 983774 w 3208258"/>
                  <a:gd name="connsiteY21" fmla="*/ 602344 h 605799"/>
                  <a:gd name="connsiteX22" fmla="*/ 999649 w 3208258"/>
                  <a:gd name="connsiteY22" fmla="*/ 167369 h 605799"/>
                  <a:gd name="connsiteX23" fmla="*/ 1040924 w 3208258"/>
                  <a:gd name="connsiteY23" fmla="*/ 345169 h 605799"/>
                  <a:gd name="connsiteX24" fmla="*/ 1098074 w 3208258"/>
                  <a:gd name="connsiteY24" fmla="*/ 253094 h 605799"/>
                  <a:gd name="connsiteX25" fmla="*/ 1152049 w 3208258"/>
                  <a:gd name="connsiteY25" fmla="*/ 329294 h 605799"/>
                  <a:gd name="connsiteX26" fmla="*/ 1206024 w 3208258"/>
                  <a:gd name="connsiteY26" fmla="*/ 211819 h 605799"/>
                  <a:gd name="connsiteX27" fmla="*/ 1247299 w 3208258"/>
                  <a:gd name="connsiteY27" fmla="*/ 281669 h 605799"/>
                  <a:gd name="connsiteX28" fmla="*/ 1317149 w 3208258"/>
                  <a:gd name="connsiteY28" fmla="*/ 208644 h 605799"/>
                  <a:gd name="connsiteX29" fmla="*/ 1386999 w 3208258"/>
                  <a:gd name="connsiteY29" fmla="*/ 237219 h 605799"/>
                  <a:gd name="connsiteX30" fmla="*/ 1393349 w 3208258"/>
                  <a:gd name="connsiteY30" fmla="*/ 170544 h 605799"/>
                  <a:gd name="connsiteX31" fmla="*/ 1440974 w 3208258"/>
                  <a:gd name="connsiteY31" fmla="*/ 103869 h 605799"/>
                  <a:gd name="connsiteX32" fmla="*/ 1469549 w 3208258"/>
                  <a:gd name="connsiteY32" fmla="*/ 278494 h 605799"/>
                  <a:gd name="connsiteX33" fmla="*/ 1533049 w 3208258"/>
                  <a:gd name="connsiteY33" fmla="*/ 94344 h 605799"/>
                  <a:gd name="connsiteX34" fmla="*/ 1545749 w 3208258"/>
                  <a:gd name="connsiteY34" fmla="*/ 2269 h 605799"/>
                  <a:gd name="connsiteX35" fmla="*/ 1552099 w 3208258"/>
                  <a:gd name="connsiteY35" fmla="*/ 183244 h 605799"/>
                  <a:gd name="connsiteX36" fmla="*/ 1574324 w 3208258"/>
                  <a:gd name="connsiteY36" fmla="*/ 567419 h 605799"/>
                  <a:gd name="connsiteX37" fmla="*/ 1621949 w 3208258"/>
                  <a:gd name="connsiteY37" fmla="*/ 240394 h 605799"/>
                  <a:gd name="connsiteX38" fmla="*/ 1669574 w 3208258"/>
                  <a:gd name="connsiteY38" fmla="*/ 354694 h 605799"/>
                  <a:gd name="connsiteX39" fmla="*/ 1733074 w 3208258"/>
                  <a:gd name="connsiteY39" fmla="*/ 284844 h 605799"/>
                  <a:gd name="connsiteX40" fmla="*/ 1752124 w 3208258"/>
                  <a:gd name="connsiteY40" fmla="*/ 424544 h 605799"/>
                  <a:gd name="connsiteX41" fmla="*/ 1796574 w 3208258"/>
                  <a:gd name="connsiteY41" fmla="*/ 497569 h 605799"/>
                  <a:gd name="connsiteX42" fmla="*/ 1796574 w 3208258"/>
                  <a:gd name="connsiteY42" fmla="*/ 367394 h 605799"/>
                  <a:gd name="connsiteX43" fmla="*/ 1863249 w 3208258"/>
                  <a:gd name="connsiteY43" fmla="*/ 494394 h 605799"/>
                  <a:gd name="connsiteX44" fmla="*/ 1863249 w 3208258"/>
                  <a:gd name="connsiteY44" fmla="*/ 595994 h 605799"/>
                  <a:gd name="connsiteX45" fmla="*/ 1907699 w 3208258"/>
                  <a:gd name="connsiteY45" fmla="*/ 408669 h 605799"/>
                  <a:gd name="connsiteX46" fmla="*/ 1942624 w 3208258"/>
                  <a:gd name="connsiteY46" fmla="*/ 529319 h 605799"/>
                  <a:gd name="connsiteX47" fmla="*/ 1980724 w 3208258"/>
                  <a:gd name="connsiteY47" fmla="*/ 592819 h 605799"/>
                  <a:gd name="connsiteX48" fmla="*/ 1980724 w 3208258"/>
                  <a:gd name="connsiteY48" fmla="*/ 443594 h 605799"/>
                  <a:gd name="connsiteX49" fmla="*/ 2037874 w 3208258"/>
                  <a:gd name="connsiteY49" fmla="*/ 310244 h 605799"/>
                  <a:gd name="connsiteX50" fmla="*/ 2069624 w 3208258"/>
                  <a:gd name="connsiteY50" fmla="*/ 449944 h 605799"/>
                  <a:gd name="connsiteX51" fmla="*/ 2101374 w 3208258"/>
                  <a:gd name="connsiteY51" fmla="*/ 348344 h 605799"/>
                  <a:gd name="connsiteX52" fmla="*/ 2133124 w 3208258"/>
                  <a:gd name="connsiteY52" fmla="*/ 205469 h 605799"/>
                  <a:gd name="connsiteX53" fmla="*/ 2190274 w 3208258"/>
                  <a:gd name="connsiteY53" fmla="*/ 351519 h 605799"/>
                  <a:gd name="connsiteX54" fmla="*/ 2212499 w 3208258"/>
                  <a:gd name="connsiteY54" fmla="*/ 243569 h 605799"/>
                  <a:gd name="connsiteX55" fmla="*/ 2326799 w 3208258"/>
                  <a:gd name="connsiteY55" fmla="*/ 119744 h 605799"/>
                  <a:gd name="connsiteX56" fmla="*/ 2364899 w 3208258"/>
                  <a:gd name="connsiteY56" fmla="*/ 278494 h 605799"/>
                  <a:gd name="connsiteX57" fmla="*/ 2453799 w 3208258"/>
                  <a:gd name="connsiteY57" fmla="*/ 221344 h 605799"/>
                  <a:gd name="connsiteX58" fmla="*/ 2495074 w 3208258"/>
                  <a:gd name="connsiteY58" fmla="*/ 268969 h 605799"/>
                  <a:gd name="connsiteX59" fmla="*/ 2539524 w 3208258"/>
                  <a:gd name="connsiteY59" fmla="*/ 443594 h 605799"/>
                  <a:gd name="connsiteX60" fmla="*/ 2593499 w 3208258"/>
                  <a:gd name="connsiteY60" fmla="*/ 291194 h 605799"/>
                  <a:gd name="connsiteX61" fmla="*/ 2618899 w 3208258"/>
                  <a:gd name="connsiteY61" fmla="*/ 183244 h 605799"/>
                  <a:gd name="connsiteX62" fmla="*/ 2672874 w 3208258"/>
                  <a:gd name="connsiteY62" fmla="*/ 319769 h 605799"/>
                  <a:gd name="connsiteX63" fmla="*/ 2733199 w 3208258"/>
                  <a:gd name="connsiteY63" fmla="*/ 240394 h 605799"/>
                  <a:gd name="connsiteX64" fmla="*/ 2834799 w 3208258"/>
                  <a:gd name="connsiteY64" fmla="*/ 351519 h 605799"/>
                  <a:gd name="connsiteX65" fmla="*/ 2888774 w 3208258"/>
                  <a:gd name="connsiteY65" fmla="*/ 227694 h 605799"/>
                  <a:gd name="connsiteX66" fmla="*/ 2898299 w 3208258"/>
                  <a:gd name="connsiteY66" fmla="*/ 399144 h 605799"/>
                  <a:gd name="connsiteX67" fmla="*/ 2933224 w 3208258"/>
                  <a:gd name="connsiteY67" fmla="*/ 281669 h 605799"/>
                  <a:gd name="connsiteX68" fmla="*/ 2939574 w 3208258"/>
                  <a:gd name="connsiteY68" fmla="*/ 154669 h 605799"/>
                  <a:gd name="connsiteX69" fmla="*/ 2993549 w 3208258"/>
                  <a:gd name="connsiteY69" fmla="*/ 100694 h 605799"/>
                  <a:gd name="connsiteX70" fmla="*/ 2993549 w 3208258"/>
                  <a:gd name="connsiteY70" fmla="*/ 208644 h 605799"/>
                  <a:gd name="connsiteX71" fmla="*/ 3047524 w 3208258"/>
                  <a:gd name="connsiteY71" fmla="*/ 202294 h 605799"/>
                  <a:gd name="connsiteX72" fmla="*/ 3079274 w 3208258"/>
                  <a:gd name="connsiteY72" fmla="*/ 103869 h 605799"/>
                  <a:gd name="connsiteX73" fmla="*/ 3104674 w 3208258"/>
                  <a:gd name="connsiteY73" fmla="*/ 186419 h 605799"/>
                  <a:gd name="connsiteX74" fmla="*/ 3120549 w 3208258"/>
                  <a:gd name="connsiteY74" fmla="*/ 415019 h 605799"/>
                  <a:gd name="connsiteX75" fmla="*/ 3161824 w 3208258"/>
                  <a:gd name="connsiteY75" fmla="*/ 589644 h 605799"/>
                  <a:gd name="connsiteX76" fmla="*/ 3203099 w 3208258"/>
                  <a:gd name="connsiteY76" fmla="*/ 303894 h 605799"/>
                  <a:gd name="connsiteX77" fmla="*/ 3203099 w 3208258"/>
                  <a:gd name="connsiteY77" fmla="*/ 300719 h 605799"/>
                  <a:gd name="connsiteX0" fmla="*/ 0 w 3213698"/>
                  <a:gd name="connsiteY0" fmla="*/ 344376 h 605799"/>
                  <a:gd name="connsiteX1" fmla="*/ 103389 w 3213698"/>
                  <a:gd name="connsiteY1" fmla="*/ 513444 h 605799"/>
                  <a:gd name="connsiteX2" fmla="*/ 93864 w 3213698"/>
                  <a:gd name="connsiteY2" fmla="*/ 148319 h 605799"/>
                  <a:gd name="connsiteX3" fmla="*/ 141489 w 3213698"/>
                  <a:gd name="connsiteY3" fmla="*/ 519794 h 605799"/>
                  <a:gd name="connsiteX4" fmla="*/ 166889 w 3213698"/>
                  <a:gd name="connsiteY4" fmla="*/ 183244 h 605799"/>
                  <a:gd name="connsiteX5" fmla="*/ 208164 w 3213698"/>
                  <a:gd name="connsiteY5" fmla="*/ 373744 h 605799"/>
                  <a:gd name="connsiteX6" fmla="*/ 274839 w 3213698"/>
                  <a:gd name="connsiteY6" fmla="*/ 294369 h 605799"/>
                  <a:gd name="connsiteX7" fmla="*/ 303414 w 3213698"/>
                  <a:gd name="connsiteY7" fmla="*/ 392794 h 605799"/>
                  <a:gd name="connsiteX8" fmla="*/ 351039 w 3213698"/>
                  <a:gd name="connsiteY8" fmla="*/ 268969 h 605799"/>
                  <a:gd name="connsiteX9" fmla="*/ 392314 w 3213698"/>
                  <a:gd name="connsiteY9" fmla="*/ 411844 h 605799"/>
                  <a:gd name="connsiteX10" fmla="*/ 500264 w 3213698"/>
                  <a:gd name="connsiteY10" fmla="*/ 138794 h 605799"/>
                  <a:gd name="connsiteX11" fmla="*/ 573289 w 3213698"/>
                  <a:gd name="connsiteY11" fmla="*/ 576944 h 605799"/>
                  <a:gd name="connsiteX12" fmla="*/ 592339 w 3213698"/>
                  <a:gd name="connsiteY12" fmla="*/ 319769 h 605799"/>
                  <a:gd name="connsiteX13" fmla="*/ 630439 w 3213698"/>
                  <a:gd name="connsiteY13" fmla="*/ 402319 h 605799"/>
                  <a:gd name="connsiteX14" fmla="*/ 662189 w 3213698"/>
                  <a:gd name="connsiteY14" fmla="*/ 313419 h 605799"/>
                  <a:gd name="connsiteX15" fmla="*/ 703464 w 3213698"/>
                  <a:gd name="connsiteY15" fmla="*/ 383269 h 605799"/>
                  <a:gd name="connsiteX16" fmla="*/ 728864 w 3213698"/>
                  <a:gd name="connsiteY16" fmla="*/ 310244 h 605799"/>
                  <a:gd name="connsiteX17" fmla="*/ 776489 w 3213698"/>
                  <a:gd name="connsiteY17" fmla="*/ 227694 h 605799"/>
                  <a:gd name="connsiteX18" fmla="*/ 782839 w 3213698"/>
                  <a:gd name="connsiteY18" fmla="*/ 386444 h 605799"/>
                  <a:gd name="connsiteX19" fmla="*/ 859039 w 3213698"/>
                  <a:gd name="connsiteY19" fmla="*/ 176894 h 605799"/>
                  <a:gd name="connsiteX20" fmla="*/ 903489 w 3213698"/>
                  <a:gd name="connsiteY20" fmla="*/ 361044 h 605799"/>
                  <a:gd name="connsiteX21" fmla="*/ 989214 w 3213698"/>
                  <a:gd name="connsiteY21" fmla="*/ 602344 h 605799"/>
                  <a:gd name="connsiteX22" fmla="*/ 1005089 w 3213698"/>
                  <a:gd name="connsiteY22" fmla="*/ 167369 h 605799"/>
                  <a:gd name="connsiteX23" fmla="*/ 1046364 w 3213698"/>
                  <a:gd name="connsiteY23" fmla="*/ 345169 h 605799"/>
                  <a:gd name="connsiteX24" fmla="*/ 1103514 w 3213698"/>
                  <a:gd name="connsiteY24" fmla="*/ 253094 h 605799"/>
                  <a:gd name="connsiteX25" fmla="*/ 1157489 w 3213698"/>
                  <a:gd name="connsiteY25" fmla="*/ 329294 h 605799"/>
                  <a:gd name="connsiteX26" fmla="*/ 1211464 w 3213698"/>
                  <a:gd name="connsiteY26" fmla="*/ 211819 h 605799"/>
                  <a:gd name="connsiteX27" fmla="*/ 1252739 w 3213698"/>
                  <a:gd name="connsiteY27" fmla="*/ 281669 h 605799"/>
                  <a:gd name="connsiteX28" fmla="*/ 1322589 w 3213698"/>
                  <a:gd name="connsiteY28" fmla="*/ 208644 h 605799"/>
                  <a:gd name="connsiteX29" fmla="*/ 1392439 w 3213698"/>
                  <a:gd name="connsiteY29" fmla="*/ 237219 h 605799"/>
                  <a:gd name="connsiteX30" fmla="*/ 1398789 w 3213698"/>
                  <a:gd name="connsiteY30" fmla="*/ 170544 h 605799"/>
                  <a:gd name="connsiteX31" fmla="*/ 1446414 w 3213698"/>
                  <a:gd name="connsiteY31" fmla="*/ 103869 h 605799"/>
                  <a:gd name="connsiteX32" fmla="*/ 1474989 w 3213698"/>
                  <a:gd name="connsiteY32" fmla="*/ 278494 h 605799"/>
                  <a:gd name="connsiteX33" fmla="*/ 1538489 w 3213698"/>
                  <a:gd name="connsiteY33" fmla="*/ 94344 h 605799"/>
                  <a:gd name="connsiteX34" fmla="*/ 1551189 w 3213698"/>
                  <a:gd name="connsiteY34" fmla="*/ 2269 h 605799"/>
                  <a:gd name="connsiteX35" fmla="*/ 1557539 w 3213698"/>
                  <a:gd name="connsiteY35" fmla="*/ 183244 h 605799"/>
                  <a:gd name="connsiteX36" fmla="*/ 1579764 w 3213698"/>
                  <a:gd name="connsiteY36" fmla="*/ 567419 h 605799"/>
                  <a:gd name="connsiteX37" fmla="*/ 1627389 w 3213698"/>
                  <a:gd name="connsiteY37" fmla="*/ 240394 h 605799"/>
                  <a:gd name="connsiteX38" fmla="*/ 1675014 w 3213698"/>
                  <a:gd name="connsiteY38" fmla="*/ 354694 h 605799"/>
                  <a:gd name="connsiteX39" fmla="*/ 1738514 w 3213698"/>
                  <a:gd name="connsiteY39" fmla="*/ 284844 h 605799"/>
                  <a:gd name="connsiteX40" fmla="*/ 1757564 w 3213698"/>
                  <a:gd name="connsiteY40" fmla="*/ 424544 h 605799"/>
                  <a:gd name="connsiteX41" fmla="*/ 1802014 w 3213698"/>
                  <a:gd name="connsiteY41" fmla="*/ 497569 h 605799"/>
                  <a:gd name="connsiteX42" fmla="*/ 1802014 w 3213698"/>
                  <a:gd name="connsiteY42" fmla="*/ 367394 h 605799"/>
                  <a:gd name="connsiteX43" fmla="*/ 1868689 w 3213698"/>
                  <a:gd name="connsiteY43" fmla="*/ 494394 h 605799"/>
                  <a:gd name="connsiteX44" fmla="*/ 1868689 w 3213698"/>
                  <a:gd name="connsiteY44" fmla="*/ 595994 h 605799"/>
                  <a:gd name="connsiteX45" fmla="*/ 1913139 w 3213698"/>
                  <a:gd name="connsiteY45" fmla="*/ 408669 h 605799"/>
                  <a:gd name="connsiteX46" fmla="*/ 1948064 w 3213698"/>
                  <a:gd name="connsiteY46" fmla="*/ 529319 h 605799"/>
                  <a:gd name="connsiteX47" fmla="*/ 1986164 w 3213698"/>
                  <a:gd name="connsiteY47" fmla="*/ 592819 h 605799"/>
                  <a:gd name="connsiteX48" fmla="*/ 1986164 w 3213698"/>
                  <a:gd name="connsiteY48" fmla="*/ 443594 h 605799"/>
                  <a:gd name="connsiteX49" fmla="*/ 2043314 w 3213698"/>
                  <a:gd name="connsiteY49" fmla="*/ 310244 h 605799"/>
                  <a:gd name="connsiteX50" fmla="*/ 2075064 w 3213698"/>
                  <a:gd name="connsiteY50" fmla="*/ 449944 h 605799"/>
                  <a:gd name="connsiteX51" fmla="*/ 2106814 w 3213698"/>
                  <a:gd name="connsiteY51" fmla="*/ 348344 h 605799"/>
                  <a:gd name="connsiteX52" fmla="*/ 2138564 w 3213698"/>
                  <a:gd name="connsiteY52" fmla="*/ 205469 h 605799"/>
                  <a:gd name="connsiteX53" fmla="*/ 2195714 w 3213698"/>
                  <a:gd name="connsiteY53" fmla="*/ 351519 h 605799"/>
                  <a:gd name="connsiteX54" fmla="*/ 2217939 w 3213698"/>
                  <a:gd name="connsiteY54" fmla="*/ 243569 h 605799"/>
                  <a:gd name="connsiteX55" fmla="*/ 2332239 w 3213698"/>
                  <a:gd name="connsiteY55" fmla="*/ 119744 h 605799"/>
                  <a:gd name="connsiteX56" fmla="*/ 2370339 w 3213698"/>
                  <a:gd name="connsiteY56" fmla="*/ 278494 h 605799"/>
                  <a:gd name="connsiteX57" fmla="*/ 2459239 w 3213698"/>
                  <a:gd name="connsiteY57" fmla="*/ 221344 h 605799"/>
                  <a:gd name="connsiteX58" fmla="*/ 2500514 w 3213698"/>
                  <a:gd name="connsiteY58" fmla="*/ 268969 h 605799"/>
                  <a:gd name="connsiteX59" fmla="*/ 2544964 w 3213698"/>
                  <a:gd name="connsiteY59" fmla="*/ 443594 h 605799"/>
                  <a:gd name="connsiteX60" fmla="*/ 2598939 w 3213698"/>
                  <a:gd name="connsiteY60" fmla="*/ 291194 h 605799"/>
                  <a:gd name="connsiteX61" fmla="*/ 2624339 w 3213698"/>
                  <a:gd name="connsiteY61" fmla="*/ 183244 h 605799"/>
                  <a:gd name="connsiteX62" fmla="*/ 2678314 w 3213698"/>
                  <a:gd name="connsiteY62" fmla="*/ 319769 h 605799"/>
                  <a:gd name="connsiteX63" fmla="*/ 2738639 w 3213698"/>
                  <a:gd name="connsiteY63" fmla="*/ 240394 h 605799"/>
                  <a:gd name="connsiteX64" fmla="*/ 2840239 w 3213698"/>
                  <a:gd name="connsiteY64" fmla="*/ 351519 h 605799"/>
                  <a:gd name="connsiteX65" fmla="*/ 2894214 w 3213698"/>
                  <a:gd name="connsiteY65" fmla="*/ 227694 h 605799"/>
                  <a:gd name="connsiteX66" fmla="*/ 2903739 w 3213698"/>
                  <a:gd name="connsiteY66" fmla="*/ 399144 h 605799"/>
                  <a:gd name="connsiteX67" fmla="*/ 2938664 w 3213698"/>
                  <a:gd name="connsiteY67" fmla="*/ 281669 h 605799"/>
                  <a:gd name="connsiteX68" fmla="*/ 2945014 w 3213698"/>
                  <a:gd name="connsiteY68" fmla="*/ 154669 h 605799"/>
                  <a:gd name="connsiteX69" fmla="*/ 2998989 w 3213698"/>
                  <a:gd name="connsiteY69" fmla="*/ 100694 h 605799"/>
                  <a:gd name="connsiteX70" fmla="*/ 2998989 w 3213698"/>
                  <a:gd name="connsiteY70" fmla="*/ 208644 h 605799"/>
                  <a:gd name="connsiteX71" fmla="*/ 3052964 w 3213698"/>
                  <a:gd name="connsiteY71" fmla="*/ 202294 h 605799"/>
                  <a:gd name="connsiteX72" fmla="*/ 3084714 w 3213698"/>
                  <a:gd name="connsiteY72" fmla="*/ 103869 h 605799"/>
                  <a:gd name="connsiteX73" fmla="*/ 3110114 w 3213698"/>
                  <a:gd name="connsiteY73" fmla="*/ 186419 h 605799"/>
                  <a:gd name="connsiteX74" fmla="*/ 3125989 w 3213698"/>
                  <a:gd name="connsiteY74" fmla="*/ 415019 h 605799"/>
                  <a:gd name="connsiteX75" fmla="*/ 3167264 w 3213698"/>
                  <a:gd name="connsiteY75" fmla="*/ 589644 h 605799"/>
                  <a:gd name="connsiteX76" fmla="*/ 3208539 w 3213698"/>
                  <a:gd name="connsiteY76" fmla="*/ 303894 h 605799"/>
                  <a:gd name="connsiteX77" fmla="*/ 3208539 w 3213698"/>
                  <a:gd name="connsiteY77" fmla="*/ 300719 h 605799"/>
                  <a:gd name="connsiteX0" fmla="*/ 0 w 3213698"/>
                  <a:gd name="connsiteY0" fmla="*/ 344376 h 605799"/>
                  <a:gd name="connsiteX1" fmla="*/ 103389 w 3213698"/>
                  <a:gd name="connsiteY1" fmla="*/ 513444 h 605799"/>
                  <a:gd name="connsiteX2" fmla="*/ 93864 w 3213698"/>
                  <a:gd name="connsiteY2" fmla="*/ 148319 h 605799"/>
                  <a:gd name="connsiteX3" fmla="*/ 141489 w 3213698"/>
                  <a:gd name="connsiteY3" fmla="*/ 519794 h 605799"/>
                  <a:gd name="connsiteX4" fmla="*/ 166889 w 3213698"/>
                  <a:gd name="connsiteY4" fmla="*/ 183244 h 605799"/>
                  <a:gd name="connsiteX5" fmla="*/ 208164 w 3213698"/>
                  <a:gd name="connsiteY5" fmla="*/ 373744 h 605799"/>
                  <a:gd name="connsiteX6" fmla="*/ 274839 w 3213698"/>
                  <a:gd name="connsiteY6" fmla="*/ 294369 h 605799"/>
                  <a:gd name="connsiteX7" fmla="*/ 303414 w 3213698"/>
                  <a:gd name="connsiteY7" fmla="*/ 392794 h 605799"/>
                  <a:gd name="connsiteX8" fmla="*/ 351039 w 3213698"/>
                  <a:gd name="connsiteY8" fmla="*/ 268969 h 605799"/>
                  <a:gd name="connsiteX9" fmla="*/ 392314 w 3213698"/>
                  <a:gd name="connsiteY9" fmla="*/ 411844 h 605799"/>
                  <a:gd name="connsiteX10" fmla="*/ 500264 w 3213698"/>
                  <a:gd name="connsiteY10" fmla="*/ 138794 h 605799"/>
                  <a:gd name="connsiteX11" fmla="*/ 573289 w 3213698"/>
                  <a:gd name="connsiteY11" fmla="*/ 576944 h 605799"/>
                  <a:gd name="connsiteX12" fmla="*/ 592339 w 3213698"/>
                  <a:gd name="connsiteY12" fmla="*/ 319769 h 605799"/>
                  <a:gd name="connsiteX13" fmla="*/ 630439 w 3213698"/>
                  <a:gd name="connsiteY13" fmla="*/ 402319 h 605799"/>
                  <a:gd name="connsiteX14" fmla="*/ 662189 w 3213698"/>
                  <a:gd name="connsiteY14" fmla="*/ 313419 h 605799"/>
                  <a:gd name="connsiteX15" fmla="*/ 703464 w 3213698"/>
                  <a:gd name="connsiteY15" fmla="*/ 383269 h 605799"/>
                  <a:gd name="connsiteX16" fmla="*/ 728864 w 3213698"/>
                  <a:gd name="connsiteY16" fmla="*/ 310244 h 605799"/>
                  <a:gd name="connsiteX17" fmla="*/ 776489 w 3213698"/>
                  <a:gd name="connsiteY17" fmla="*/ 227694 h 605799"/>
                  <a:gd name="connsiteX18" fmla="*/ 782839 w 3213698"/>
                  <a:gd name="connsiteY18" fmla="*/ 386444 h 605799"/>
                  <a:gd name="connsiteX19" fmla="*/ 859039 w 3213698"/>
                  <a:gd name="connsiteY19" fmla="*/ 176894 h 605799"/>
                  <a:gd name="connsiteX20" fmla="*/ 903489 w 3213698"/>
                  <a:gd name="connsiteY20" fmla="*/ 361044 h 605799"/>
                  <a:gd name="connsiteX21" fmla="*/ 989214 w 3213698"/>
                  <a:gd name="connsiteY21" fmla="*/ 602344 h 605799"/>
                  <a:gd name="connsiteX22" fmla="*/ 1005089 w 3213698"/>
                  <a:gd name="connsiteY22" fmla="*/ 167369 h 605799"/>
                  <a:gd name="connsiteX23" fmla="*/ 1046364 w 3213698"/>
                  <a:gd name="connsiteY23" fmla="*/ 345169 h 605799"/>
                  <a:gd name="connsiteX24" fmla="*/ 1103514 w 3213698"/>
                  <a:gd name="connsiteY24" fmla="*/ 253094 h 605799"/>
                  <a:gd name="connsiteX25" fmla="*/ 1157489 w 3213698"/>
                  <a:gd name="connsiteY25" fmla="*/ 329294 h 605799"/>
                  <a:gd name="connsiteX26" fmla="*/ 1211464 w 3213698"/>
                  <a:gd name="connsiteY26" fmla="*/ 211819 h 605799"/>
                  <a:gd name="connsiteX27" fmla="*/ 1252739 w 3213698"/>
                  <a:gd name="connsiteY27" fmla="*/ 281669 h 605799"/>
                  <a:gd name="connsiteX28" fmla="*/ 1322589 w 3213698"/>
                  <a:gd name="connsiteY28" fmla="*/ 208644 h 605799"/>
                  <a:gd name="connsiteX29" fmla="*/ 1392439 w 3213698"/>
                  <a:gd name="connsiteY29" fmla="*/ 237219 h 605799"/>
                  <a:gd name="connsiteX30" fmla="*/ 1398789 w 3213698"/>
                  <a:gd name="connsiteY30" fmla="*/ 170544 h 605799"/>
                  <a:gd name="connsiteX31" fmla="*/ 1446414 w 3213698"/>
                  <a:gd name="connsiteY31" fmla="*/ 103869 h 605799"/>
                  <a:gd name="connsiteX32" fmla="*/ 1474989 w 3213698"/>
                  <a:gd name="connsiteY32" fmla="*/ 278494 h 605799"/>
                  <a:gd name="connsiteX33" fmla="*/ 1538489 w 3213698"/>
                  <a:gd name="connsiteY33" fmla="*/ 94344 h 605799"/>
                  <a:gd name="connsiteX34" fmla="*/ 1551189 w 3213698"/>
                  <a:gd name="connsiteY34" fmla="*/ 2269 h 605799"/>
                  <a:gd name="connsiteX35" fmla="*/ 1557539 w 3213698"/>
                  <a:gd name="connsiteY35" fmla="*/ 183244 h 605799"/>
                  <a:gd name="connsiteX36" fmla="*/ 1579764 w 3213698"/>
                  <a:gd name="connsiteY36" fmla="*/ 567419 h 605799"/>
                  <a:gd name="connsiteX37" fmla="*/ 1627389 w 3213698"/>
                  <a:gd name="connsiteY37" fmla="*/ 240394 h 605799"/>
                  <a:gd name="connsiteX38" fmla="*/ 1675014 w 3213698"/>
                  <a:gd name="connsiteY38" fmla="*/ 354694 h 605799"/>
                  <a:gd name="connsiteX39" fmla="*/ 1738514 w 3213698"/>
                  <a:gd name="connsiteY39" fmla="*/ 284844 h 605799"/>
                  <a:gd name="connsiteX40" fmla="*/ 1757564 w 3213698"/>
                  <a:gd name="connsiteY40" fmla="*/ 424544 h 605799"/>
                  <a:gd name="connsiteX41" fmla="*/ 1802014 w 3213698"/>
                  <a:gd name="connsiteY41" fmla="*/ 497569 h 605799"/>
                  <a:gd name="connsiteX42" fmla="*/ 1802014 w 3213698"/>
                  <a:gd name="connsiteY42" fmla="*/ 367394 h 605799"/>
                  <a:gd name="connsiteX43" fmla="*/ 1868689 w 3213698"/>
                  <a:gd name="connsiteY43" fmla="*/ 494394 h 605799"/>
                  <a:gd name="connsiteX44" fmla="*/ 1868689 w 3213698"/>
                  <a:gd name="connsiteY44" fmla="*/ 595994 h 605799"/>
                  <a:gd name="connsiteX45" fmla="*/ 1913139 w 3213698"/>
                  <a:gd name="connsiteY45" fmla="*/ 408669 h 605799"/>
                  <a:gd name="connsiteX46" fmla="*/ 1948064 w 3213698"/>
                  <a:gd name="connsiteY46" fmla="*/ 529319 h 605799"/>
                  <a:gd name="connsiteX47" fmla="*/ 1986164 w 3213698"/>
                  <a:gd name="connsiteY47" fmla="*/ 592819 h 605799"/>
                  <a:gd name="connsiteX48" fmla="*/ 1986164 w 3213698"/>
                  <a:gd name="connsiteY48" fmla="*/ 443594 h 605799"/>
                  <a:gd name="connsiteX49" fmla="*/ 2043314 w 3213698"/>
                  <a:gd name="connsiteY49" fmla="*/ 310244 h 605799"/>
                  <a:gd name="connsiteX50" fmla="*/ 2075064 w 3213698"/>
                  <a:gd name="connsiteY50" fmla="*/ 449944 h 605799"/>
                  <a:gd name="connsiteX51" fmla="*/ 2106814 w 3213698"/>
                  <a:gd name="connsiteY51" fmla="*/ 348344 h 605799"/>
                  <a:gd name="connsiteX52" fmla="*/ 2138564 w 3213698"/>
                  <a:gd name="connsiteY52" fmla="*/ 205469 h 605799"/>
                  <a:gd name="connsiteX53" fmla="*/ 2195714 w 3213698"/>
                  <a:gd name="connsiteY53" fmla="*/ 351519 h 605799"/>
                  <a:gd name="connsiteX54" fmla="*/ 2217939 w 3213698"/>
                  <a:gd name="connsiteY54" fmla="*/ 243569 h 605799"/>
                  <a:gd name="connsiteX55" fmla="*/ 2332239 w 3213698"/>
                  <a:gd name="connsiteY55" fmla="*/ 119744 h 605799"/>
                  <a:gd name="connsiteX56" fmla="*/ 2370339 w 3213698"/>
                  <a:gd name="connsiteY56" fmla="*/ 278494 h 605799"/>
                  <a:gd name="connsiteX57" fmla="*/ 2459239 w 3213698"/>
                  <a:gd name="connsiteY57" fmla="*/ 221344 h 605799"/>
                  <a:gd name="connsiteX58" fmla="*/ 2500514 w 3213698"/>
                  <a:gd name="connsiteY58" fmla="*/ 268969 h 605799"/>
                  <a:gd name="connsiteX59" fmla="*/ 2544964 w 3213698"/>
                  <a:gd name="connsiteY59" fmla="*/ 443594 h 605799"/>
                  <a:gd name="connsiteX60" fmla="*/ 2598939 w 3213698"/>
                  <a:gd name="connsiteY60" fmla="*/ 291194 h 605799"/>
                  <a:gd name="connsiteX61" fmla="*/ 2624339 w 3213698"/>
                  <a:gd name="connsiteY61" fmla="*/ 183244 h 605799"/>
                  <a:gd name="connsiteX62" fmla="*/ 2678314 w 3213698"/>
                  <a:gd name="connsiteY62" fmla="*/ 319769 h 605799"/>
                  <a:gd name="connsiteX63" fmla="*/ 2738639 w 3213698"/>
                  <a:gd name="connsiteY63" fmla="*/ 240394 h 605799"/>
                  <a:gd name="connsiteX64" fmla="*/ 2840239 w 3213698"/>
                  <a:gd name="connsiteY64" fmla="*/ 351519 h 605799"/>
                  <a:gd name="connsiteX65" fmla="*/ 2894214 w 3213698"/>
                  <a:gd name="connsiteY65" fmla="*/ 227694 h 605799"/>
                  <a:gd name="connsiteX66" fmla="*/ 2903739 w 3213698"/>
                  <a:gd name="connsiteY66" fmla="*/ 399144 h 605799"/>
                  <a:gd name="connsiteX67" fmla="*/ 2938664 w 3213698"/>
                  <a:gd name="connsiteY67" fmla="*/ 281669 h 605799"/>
                  <a:gd name="connsiteX68" fmla="*/ 2945014 w 3213698"/>
                  <a:gd name="connsiteY68" fmla="*/ 154669 h 605799"/>
                  <a:gd name="connsiteX69" fmla="*/ 2998989 w 3213698"/>
                  <a:gd name="connsiteY69" fmla="*/ 100694 h 605799"/>
                  <a:gd name="connsiteX70" fmla="*/ 2998989 w 3213698"/>
                  <a:gd name="connsiteY70" fmla="*/ 208644 h 605799"/>
                  <a:gd name="connsiteX71" fmla="*/ 3052964 w 3213698"/>
                  <a:gd name="connsiteY71" fmla="*/ 202294 h 605799"/>
                  <a:gd name="connsiteX72" fmla="*/ 3084714 w 3213698"/>
                  <a:gd name="connsiteY72" fmla="*/ 103869 h 605799"/>
                  <a:gd name="connsiteX73" fmla="*/ 3110114 w 3213698"/>
                  <a:gd name="connsiteY73" fmla="*/ 186419 h 605799"/>
                  <a:gd name="connsiteX74" fmla="*/ 3125989 w 3213698"/>
                  <a:gd name="connsiteY74" fmla="*/ 415019 h 605799"/>
                  <a:gd name="connsiteX75" fmla="*/ 3167264 w 3213698"/>
                  <a:gd name="connsiteY75" fmla="*/ 589644 h 605799"/>
                  <a:gd name="connsiteX76" fmla="*/ 3208539 w 3213698"/>
                  <a:gd name="connsiteY76" fmla="*/ 303894 h 605799"/>
                  <a:gd name="connsiteX77" fmla="*/ 3208539 w 3213698"/>
                  <a:gd name="connsiteY77" fmla="*/ 300719 h 60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13698" h="605799">
                    <a:moveTo>
                      <a:pt x="0" y="344376"/>
                    </a:moveTo>
                    <a:cubicBezTo>
                      <a:pt x="87398" y="456560"/>
                      <a:pt x="87745" y="546120"/>
                      <a:pt x="103389" y="513444"/>
                    </a:cubicBezTo>
                    <a:cubicBezTo>
                      <a:pt x="119033" y="480768"/>
                      <a:pt x="87514" y="147261"/>
                      <a:pt x="93864" y="148319"/>
                    </a:cubicBezTo>
                    <a:cubicBezTo>
                      <a:pt x="100214" y="149377"/>
                      <a:pt x="129318" y="513973"/>
                      <a:pt x="141489" y="519794"/>
                    </a:cubicBezTo>
                    <a:cubicBezTo>
                      <a:pt x="153660" y="525615"/>
                      <a:pt x="155777" y="207586"/>
                      <a:pt x="166889" y="183244"/>
                    </a:cubicBezTo>
                    <a:cubicBezTo>
                      <a:pt x="178001" y="158902"/>
                      <a:pt x="190172" y="355223"/>
                      <a:pt x="208164" y="373744"/>
                    </a:cubicBezTo>
                    <a:cubicBezTo>
                      <a:pt x="226156" y="392265"/>
                      <a:pt x="258964" y="291194"/>
                      <a:pt x="274839" y="294369"/>
                    </a:cubicBezTo>
                    <a:cubicBezTo>
                      <a:pt x="290714" y="297544"/>
                      <a:pt x="290714" y="397027"/>
                      <a:pt x="303414" y="392794"/>
                    </a:cubicBezTo>
                    <a:cubicBezTo>
                      <a:pt x="316114" y="388561"/>
                      <a:pt x="336222" y="265794"/>
                      <a:pt x="351039" y="268969"/>
                    </a:cubicBezTo>
                    <a:cubicBezTo>
                      <a:pt x="365856" y="272144"/>
                      <a:pt x="367443" y="433540"/>
                      <a:pt x="392314" y="411844"/>
                    </a:cubicBezTo>
                    <a:cubicBezTo>
                      <a:pt x="417185" y="390148"/>
                      <a:pt x="470102" y="111277"/>
                      <a:pt x="500264" y="138794"/>
                    </a:cubicBezTo>
                    <a:cubicBezTo>
                      <a:pt x="530426" y="166311"/>
                      <a:pt x="557943" y="546782"/>
                      <a:pt x="573289" y="576944"/>
                    </a:cubicBezTo>
                    <a:cubicBezTo>
                      <a:pt x="588635" y="607107"/>
                      <a:pt x="582814" y="348873"/>
                      <a:pt x="592339" y="319769"/>
                    </a:cubicBezTo>
                    <a:cubicBezTo>
                      <a:pt x="601864" y="290665"/>
                      <a:pt x="618797" y="403377"/>
                      <a:pt x="630439" y="402319"/>
                    </a:cubicBezTo>
                    <a:cubicBezTo>
                      <a:pt x="642081" y="401261"/>
                      <a:pt x="650018" y="316594"/>
                      <a:pt x="662189" y="313419"/>
                    </a:cubicBezTo>
                    <a:cubicBezTo>
                      <a:pt x="674360" y="310244"/>
                      <a:pt x="692352" y="383798"/>
                      <a:pt x="703464" y="383269"/>
                    </a:cubicBezTo>
                    <a:cubicBezTo>
                      <a:pt x="714576" y="382740"/>
                      <a:pt x="716693" y="336173"/>
                      <a:pt x="728864" y="310244"/>
                    </a:cubicBezTo>
                    <a:cubicBezTo>
                      <a:pt x="741035" y="284315"/>
                      <a:pt x="767493" y="214994"/>
                      <a:pt x="776489" y="227694"/>
                    </a:cubicBezTo>
                    <a:cubicBezTo>
                      <a:pt x="785485" y="240394"/>
                      <a:pt x="769081" y="394911"/>
                      <a:pt x="782839" y="386444"/>
                    </a:cubicBezTo>
                    <a:cubicBezTo>
                      <a:pt x="796597" y="377977"/>
                      <a:pt x="838931" y="181127"/>
                      <a:pt x="859039" y="176894"/>
                    </a:cubicBezTo>
                    <a:cubicBezTo>
                      <a:pt x="879147" y="172661"/>
                      <a:pt x="881793" y="290136"/>
                      <a:pt x="903489" y="361044"/>
                    </a:cubicBezTo>
                    <a:cubicBezTo>
                      <a:pt x="925185" y="431952"/>
                      <a:pt x="972281" y="634623"/>
                      <a:pt x="989214" y="602344"/>
                    </a:cubicBezTo>
                    <a:cubicBezTo>
                      <a:pt x="1006147" y="570065"/>
                      <a:pt x="995564" y="210231"/>
                      <a:pt x="1005089" y="167369"/>
                    </a:cubicBezTo>
                    <a:cubicBezTo>
                      <a:pt x="1014614" y="124507"/>
                      <a:pt x="1029960" y="330881"/>
                      <a:pt x="1046364" y="345169"/>
                    </a:cubicBezTo>
                    <a:cubicBezTo>
                      <a:pt x="1062768" y="359457"/>
                      <a:pt x="1084993" y="255740"/>
                      <a:pt x="1103514" y="253094"/>
                    </a:cubicBezTo>
                    <a:cubicBezTo>
                      <a:pt x="1122035" y="250448"/>
                      <a:pt x="1139497" y="336173"/>
                      <a:pt x="1157489" y="329294"/>
                    </a:cubicBezTo>
                    <a:cubicBezTo>
                      <a:pt x="1175481" y="322415"/>
                      <a:pt x="1195589" y="219756"/>
                      <a:pt x="1211464" y="211819"/>
                    </a:cubicBezTo>
                    <a:cubicBezTo>
                      <a:pt x="1227339" y="203882"/>
                      <a:pt x="1234218" y="282198"/>
                      <a:pt x="1252739" y="281669"/>
                    </a:cubicBezTo>
                    <a:cubicBezTo>
                      <a:pt x="1271260" y="281140"/>
                      <a:pt x="1299306" y="216052"/>
                      <a:pt x="1322589" y="208644"/>
                    </a:cubicBezTo>
                    <a:cubicBezTo>
                      <a:pt x="1345872" y="201236"/>
                      <a:pt x="1379739" y="243569"/>
                      <a:pt x="1392439" y="237219"/>
                    </a:cubicBezTo>
                    <a:cubicBezTo>
                      <a:pt x="1405139" y="230869"/>
                      <a:pt x="1389793" y="192769"/>
                      <a:pt x="1398789" y="170544"/>
                    </a:cubicBezTo>
                    <a:cubicBezTo>
                      <a:pt x="1407785" y="148319"/>
                      <a:pt x="1433714" y="85877"/>
                      <a:pt x="1446414" y="103869"/>
                    </a:cubicBezTo>
                    <a:cubicBezTo>
                      <a:pt x="1459114" y="121861"/>
                      <a:pt x="1459643" y="280081"/>
                      <a:pt x="1474989" y="278494"/>
                    </a:cubicBezTo>
                    <a:cubicBezTo>
                      <a:pt x="1490335" y="276906"/>
                      <a:pt x="1525789" y="140381"/>
                      <a:pt x="1538489" y="94344"/>
                    </a:cubicBezTo>
                    <a:cubicBezTo>
                      <a:pt x="1551189" y="48307"/>
                      <a:pt x="1548014" y="-12548"/>
                      <a:pt x="1551189" y="2269"/>
                    </a:cubicBezTo>
                    <a:cubicBezTo>
                      <a:pt x="1554364" y="17086"/>
                      <a:pt x="1552777" y="89052"/>
                      <a:pt x="1557539" y="183244"/>
                    </a:cubicBezTo>
                    <a:cubicBezTo>
                      <a:pt x="1562301" y="277436"/>
                      <a:pt x="1568122" y="557894"/>
                      <a:pt x="1579764" y="567419"/>
                    </a:cubicBezTo>
                    <a:cubicBezTo>
                      <a:pt x="1591406" y="576944"/>
                      <a:pt x="1611514" y="275848"/>
                      <a:pt x="1627389" y="240394"/>
                    </a:cubicBezTo>
                    <a:cubicBezTo>
                      <a:pt x="1643264" y="204940"/>
                      <a:pt x="1656493" y="347286"/>
                      <a:pt x="1675014" y="354694"/>
                    </a:cubicBezTo>
                    <a:cubicBezTo>
                      <a:pt x="1693535" y="362102"/>
                      <a:pt x="1724756" y="273202"/>
                      <a:pt x="1738514" y="284844"/>
                    </a:cubicBezTo>
                    <a:cubicBezTo>
                      <a:pt x="1752272" y="296486"/>
                      <a:pt x="1746981" y="389090"/>
                      <a:pt x="1757564" y="424544"/>
                    </a:cubicBezTo>
                    <a:cubicBezTo>
                      <a:pt x="1768147" y="459998"/>
                      <a:pt x="1794606" y="507094"/>
                      <a:pt x="1802014" y="497569"/>
                    </a:cubicBezTo>
                    <a:cubicBezTo>
                      <a:pt x="1809422" y="488044"/>
                      <a:pt x="1790902" y="367923"/>
                      <a:pt x="1802014" y="367394"/>
                    </a:cubicBezTo>
                    <a:cubicBezTo>
                      <a:pt x="1813126" y="366865"/>
                      <a:pt x="1857577" y="456294"/>
                      <a:pt x="1868689" y="494394"/>
                    </a:cubicBezTo>
                    <a:cubicBezTo>
                      <a:pt x="1879801" y="532494"/>
                      <a:pt x="1861281" y="610281"/>
                      <a:pt x="1868689" y="595994"/>
                    </a:cubicBezTo>
                    <a:cubicBezTo>
                      <a:pt x="1876097" y="581707"/>
                      <a:pt x="1899910" y="419781"/>
                      <a:pt x="1913139" y="408669"/>
                    </a:cubicBezTo>
                    <a:cubicBezTo>
                      <a:pt x="1926368" y="397557"/>
                      <a:pt x="1935893" y="498627"/>
                      <a:pt x="1948064" y="529319"/>
                    </a:cubicBezTo>
                    <a:cubicBezTo>
                      <a:pt x="1960235" y="560011"/>
                      <a:pt x="1979814" y="607107"/>
                      <a:pt x="1986164" y="592819"/>
                    </a:cubicBezTo>
                    <a:cubicBezTo>
                      <a:pt x="1992514" y="578531"/>
                      <a:pt x="1976639" y="490690"/>
                      <a:pt x="1986164" y="443594"/>
                    </a:cubicBezTo>
                    <a:cubicBezTo>
                      <a:pt x="1995689" y="396498"/>
                      <a:pt x="2028497" y="309186"/>
                      <a:pt x="2043314" y="310244"/>
                    </a:cubicBezTo>
                    <a:cubicBezTo>
                      <a:pt x="2058131" y="311302"/>
                      <a:pt x="2064481" y="443594"/>
                      <a:pt x="2075064" y="449944"/>
                    </a:cubicBezTo>
                    <a:cubicBezTo>
                      <a:pt x="2085647" y="456294"/>
                      <a:pt x="2096231" y="389090"/>
                      <a:pt x="2106814" y="348344"/>
                    </a:cubicBezTo>
                    <a:cubicBezTo>
                      <a:pt x="2117397" y="307598"/>
                      <a:pt x="2123747" y="204940"/>
                      <a:pt x="2138564" y="205469"/>
                    </a:cubicBezTo>
                    <a:cubicBezTo>
                      <a:pt x="2153381" y="205998"/>
                      <a:pt x="2182485" y="345169"/>
                      <a:pt x="2195714" y="351519"/>
                    </a:cubicBezTo>
                    <a:cubicBezTo>
                      <a:pt x="2208943" y="357869"/>
                      <a:pt x="2195185" y="282198"/>
                      <a:pt x="2217939" y="243569"/>
                    </a:cubicBezTo>
                    <a:cubicBezTo>
                      <a:pt x="2240693" y="204940"/>
                      <a:pt x="2306839" y="113923"/>
                      <a:pt x="2332239" y="119744"/>
                    </a:cubicBezTo>
                    <a:cubicBezTo>
                      <a:pt x="2357639" y="125565"/>
                      <a:pt x="2349172" y="261561"/>
                      <a:pt x="2370339" y="278494"/>
                    </a:cubicBezTo>
                    <a:cubicBezTo>
                      <a:pt x="2391506" y="295427"/>
                      <a:pt x="2437543" y="222931"/>
                      <a:pt x="2459239" y="221344"/>
                    </a:cubicBezTo>
                    <a:cubicBezTo>
                      <a:pt x="2480935" y="219757"/>
                      <a:pt x="2486227" y="231927"/>
                      <a:pt x="2500514" y="268969"/>
                    </a:cubicBezTo>
                    <a:cubicBezTo>
                      <a:pt x="2514802" y="306011"/>
                      <a:pt x="2528560" y="439890"/>
                      <a:pt x="2544964" y="443594"/>
                    </a:cubicBezTo>
                    <a:cubicBezTo>
                      <a:pt x="2561368" y="447298"/>
                      <a:pt x="2585710" y="334586"/>
                      <a:pt x="2598939" y="291194"/>
                    </a:cubicBezTo>
                    <a:cubicBezTo>
                      <a:pt x="2612168" y="247802"/>
                      <a:pt x="2611110" y="178482"/>
                      <a:pt x="2624339" y="183244"/>
                    </a:cubicBezTo>
                    <a:cubicBezTo>
                      <a:pt x="2637568" y="188006"/>
                      <a:pt x="2659264" y="310244"/>
                      <a:pt x="2678314" y="319769"/>
                    </a:cubicBezTo>
                    <a:cubicBezTo>
                      <a:pt x="2697364" y="329294"/>
                      <a:pt x="2711652" y="235102"/>
                      <a:pt x="2738639" y="240394"/>
                    </a:cubicBezTo>
                    <a:cubicBezTo>
                      <a:pt x="2765627" y="245686"/>
                      <a:pt x="2814310" y="353636"/>
                      <a:pt x="2840239" y="351519"/>
                    </a:cubicBezTo>
                    <a:cubicBezTo>
                      <a:pt x="2866168" y="349402"/>
                      <a:pt x="2883631" y="219757"/>
                      <a:pt x="2894214" y="227694"/>
                    </a:cubicBezTo>
                    <a:cubicBezTo>
                      <a:pt x="2904797" y="235631"/>
                      <a:pt x="2896331" y="390148"/>
                      <a:pt x="2903739" y="399144"/>
                    </a:cubicBezTo>
                    <a:cubicBezTo>
                      <a:pt x="2911147" y="408140"/>
                      <a:pt x="2931785" y="322415"/>
                      <a:pt x="2938664" y="281669"/>
                    </a:cubicBezTo>
                    <a:cubicBezTo>
                      <a:pt x="2945543" y="240923"/>
                      <a:pt x="2934960" y="184831"/>
                      <a:pt x="2945014" y="154669"/>
                    </a:cubicBezTo>
                    <a:cubicBezTo>
                      <a:pt x="2955068" y="124507"/>
                      <a:pt x="2989993" y="91698"/>
                      <a:pt x="2998989" y="100694"/>
                    </a:cubicBezTo>
                    <a:cubicBezTo>
                      <a:pt x="3007985" y="109690"/>
                      <a:pt x="2989993" y="191711"/>
                      <a:pt x="2998989" y="208644"/>
                    </a:cubicBezTo>
                    <a:cubicBezTo>
                      <a:pt x="3007985" y="225577"/>
                      <a:pt x="3038677" y="219756"/>
                      <a:pt x="3052964" y="202294"/>
                    </a:cubicBezTo>
                    <a:cubicBezTo>
                      <a:pt x="3067251" y="184832"/>
                      <a:pt x="3075189" y="106515"/>
                      <a:pt x="3084714" y="103869"/>
                    </a:cubicBezTo>
                    <a:cubicBezTo>
                      <a:pt x="3094239" y="101223"/>
                      <a:pt x="3103235" y="134561"/>
                      <a:pt x="3110114" y="186419"/>
                    </a:cubicBezTo>
                    <a:cubicBezTo>
                      <a:pt x="3116993" y="238277"/>
                      <a:pt x="3116464" y="347815"/>
                      <a:pt x="3125989" y="415019"/>
                    </a:cubicBezTo>
                    <a:cubicBezTo>
                      <a:pt x="3135514" y="482223"/>
                      <a:pt x="3153506" y="608165"/>
                      <a:pt x="3167264" y="589644"/>
                    </a:cubicBezTo>
                    <a:cubicBezTo>
                      <a:pt x="3181022" y="571123"/>
                      <a:pt x="3208539" y="303894"/>
                      <a:pt x="3208539" y="303894"/>
                    </a:cubicBezTo>
                    <a:cubicBezTo>
                      <a:pt x="3215418" y="255740"/>
                      <a:pt x="3215418" y="297544"/>
                      <a:pt x="3208539" y="30071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cxnSp>
          <p:nvCxnSpPr>
            <p:cNvPr id="23" name="Straight Connector 22">
              <a:extLst>
                <a:ext uri="{FF2B5EF4-FFF2-40B4-BE49-F238E27FC236}">
                  <a16:creationId xmlns:a16="http://schemas.microsoft.com/office/drawing/2014/main" id="{A3DDDA0E-49D6-451C-A920-DD56D397674B}"/>
                </a:ext>
              </a:extLst>
            </p:cNvPr>
            <p:cNvCxnSpPr/>
            <p:nvPr/>
          </p:nvCxnSpPr>
          <p:spPr>
            <a:xfrm>
              <a:off x="861060" y="3909028"/>
              <a:ext cx="2472969"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96F074D-9130-4D81-B487-DDCE3511C6F9}"/>
                </a:ext>
              </a:extLst>
            </p:cNvPr>
            <p:cNvCxnSpPr/>
            <p:nvPr/>
          </p:nvCxnSpPr>
          <p:spPr>
            <a:xfrm>
              <a:off x="861060" y="4198621"/>
              <a:ext cx="2472969"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F812CAA-8EB0-4307-BE58-46573B35BE37}"/>
                </a:ext>
              </a:extLst>
            </p:cNvPr>
            <p:cNvCxnSpPr/>
            <p:nvPr/>
          </p:nvCxnSpPr>
          <p:spPr>
            <a:xfrm flipV="1">
              <a:off x="3482340" y="3909028"/>
              <a:ext cx="0" cy="289593"/>
            </a:xfrm>
            <a:prstGeom prst="line">
              <a:avLst/>
            </a:prstGeom>
            <a:ln>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92DABD9A-03A4-470A-B96F-B4FFA1836244}"/>
              </a:ext>
            </a:extLst>
          </p:cNvPr>
          <p:cNvGrpSpPr/>
          <p:nvPr/>
        </p:nvGrpSpPr>
        <p:grpSpPr>
          <a:xfrm>
            <a:off x="861060" y="1671398"/>
            <a:ext cx="2621280" cy="637462"/>
            <a:chOff x="861060" y="3901251"/>
            <a:chExt cx="2621280" cy="297370"/>
          </a:xfrm>
        </p:grpSpPr>
        <p:grpSp>
          <p:nvGrpSpPr>
            <p:cNvPr id="31" name="Group 30">
              <a:extLst>
                <a:ext uri="{FF2B5EF4-FFF2-40B4-BE49-F238E27FC236}">
                  <a16:creationId xmlns:a16="http://schemas.microsoft.com/office/drawing/2014/main" id="{90668E78-722F-481A-B535-EB04653ECFD3}"/>
                </a:ext>
              </a:extLst>
            </p:cNvPr>
            <p:cNvGrpSpPr/>
            <p:nvPr/>
          </p:nvGrpSpPr>
          <p:grpSpPr>
            <a:xfrm>
              <a:off x="917931" y="3901251"/>
              <a:ext cx="2305330" cy="297370"/>
              <a:chOff x="5556250" y="5237151"/>
              <a:chExt cx="2806089" cy="622068"/>
            </a:xfrm>
          </p:grpSpPr>
          <p:sp>
            <p:nvSpPr>
              <p:cNvPr id="35" name="Freeform: Shape 34">
                <a:extLst>
                  <a:ext uri="{FF2B5EF4-FFF2-40B4-BE49-F238E27FC236}">
                    <a16:creationId xmlns:a16="http://schemas.microsoft.com/office/drawing/2014/main" id="{A072A837-45C0-44E2-A002-16FB003A2482}"/>
                  </a:ext>
                </a:extLst>
              </p:cNvPr>
              <p:cNvSpPr/>
              <p:nvPr/>
            </p:nvSpPr>
            <p:spPr>
              <a:xfrm>
                <a:off x="5556250" y="5253420"/>
                <a:ext cx="1399812" cy="605799"/>
              </a:xfrm>
              <a:custGeom>
                <a:avLst/>
                <a:gdLst>
                  <a:gd name="connsiteX0" fmla="*/ 0 w 3148409"/>
                  <a:gd name="connsiteY0" fmla="*/ 322944 h 605799"/>
                  <a:gd name="connsiteX1" fmla="*/ 38100 w 3148409"/>
                  <a:gd name="connsiteY1" fmla="*/ 513444 h 605799"/>
                  <a:gd name="connsiteX2" fmla="*/ 28575 w 3148409"/>
                  <a:gd name="connsiteY2" fmla="*/ 148319 h 605799"/>
                  <a:gd name="connsiteX3" fmla="*/ 76200 w 3148409"/>
                  <a:gd name="connsiteY3" fmla="*/ 519794 h 605799"/>
                  <a:gd name="connsiteX4" fmla="*/ 101600 w 3148409"/>
                  <a:gd name="connsiteY4" fmla="*/ 183244 h 605799"/>
                  <a:gd name="connsiteX5" fmla="*/ 142875 w 3148409"/>
                  <a:gd name="connsiteY5" fmla="*/ 373744 h 605799"/>
                  <a:gd name="connsiteX6" fmla="*/ 209550 w 3148409"/>
                  <a:gd name="connsiteY6" fmla="*/ 294369 h 605799"/>
                  <a:gd name="connsiteX7" fmla="*/ 238125 w 3148409"/>
                  <a:gd name="connsiteY7" fmla="*/ 392794 h 605799"/>
                  <a:gd name="connsiteX8" fmla="*/ 285750 w 3148409"/>
                  <a:gd name="connsiteY8" fmla="*/ 268969 h 605799"/>
                  <a:gd name="connsiteX9" fmla="*/ 327025 w 3148409"/>
                  <a:gd name="connsiteY9" fmla="*/ 411844 h 605799"/>
                  <a:gd name="connsiteX10" fmla="*/ 434975 w 3148409"/>
                  <a:gd name="connsiteY10" fmla="*/ 138794 h 605799"/>
                  <a:gd name="connsiteX11" fmla="*/ 508000 w 3148409"/>
                  <a:gd name="connsiteY11" fmla="*/ 576944 h 605799"/>
                  <a:gd name="connsiteX12" fmla="*/ 527050 w 3148409"/>
                  <a:gd name="connsiteY12" fmla="*/ 319769 h 605799"/>
                  <a:gd name="connsiteX13" fmla="*/ 565150 w 3148409"/>
                  <a:gd name="connsiteY13" fmla="*/ 402319 h 605799"/>
                  <a:gd name="connsiteX14" fmla="*/ 596900 w 3148409"/>
                  <a:gd name="connsiteY14" fmla="*/ 313419 h 605799"/>
                  <a:gd name="connsiteX15" fmla="*/ 638175 w 3148409"/>
                  <a:gd name="connsiteY15" fmla="*/ 383269 h 605799"/>
                  <a:gd name="connsiteX16" fmla="*/ 663575 w 3148409"/>
                  <a:gd name="connsiteY16" fmla="*/ 310244 h 605799"/>
                  <a:gd name="connsiteX17" fmla="*/ 711200 w 3148409"/>
                  <a:gd name="connsiteY17" fmla="*/ 227694 h 605799"/>
                  <a:gd name="connsiteX18" fmla="*/ 717550 w 3148409"/>
                  <a:gd name="connsiteY18" fmla="*/ 386444 h 605799"/>
                  <a:gd name="connsiteX19" fmla="*/ 793750 w 3148409"/>
                  <a:gd name="connsiteY19" fmla="*/ 176894 h 605799"/>
                  <a:gd name="connsiteX20" fmla="*/ 838200 w 3148409"/>
                  <a:gd name="connsiteY20" fmla="*/ 361044 h 605799"/>
                  <a:gd name="connsiteX21" fmla="*/ 923925 w 3148409"/>
                  <a:gd name="connsiteY21" fmla="*/ 602344 h 605799"/>
                  <a:gd name="connsiteX22" fmla="*/ 939800 w 3148409"/>
                  <a:gd name="connsiteY22" fmla="*/ 167369 h 605799"/>
                  <a:gd name="connsiteX23" fmla="*/ 981075 w 3148409"/>
                  <a:gd name="connsiteY23" fmla="*/ 345169 h 605799"/>
                  <a:gd name="connsiteX24" fmla="*/ 1038225 w 3148409"/>
                  <a:gd name="connsiteY24" fmla="*/ 253094 h 605799"/>
                  <a:gd name="connsiteX25" fmla="*/ 1092200 w 3148409"/>
                  <a:gd name="connsiteY25" fmla="*/ 329294 h 605799"/>
                  <a:gd name="connsiteX26" fmla="*/ 1146175 w 3148409"/>
                  <a:gd name="connsiteY26" fmla="*/ 211819 h 605799"/>
                  <a:gd name="connsiteX27" fmla="*/ 1187450 w 3148409"/>
                  <a:gd name="connsiteY27" fmla="*/ 281669 h 605799"/>
                  <a:gd name="connsiteX28" fmla="*/ 1257300 w 3148409"/>
                  <a:gd name="connsiteY28" fmla="*/ 208644 h 605799"/>
                  <a:gd name="connsiteX29" fmla="*/ 1327150 w 3148409"/>
                  <a:gd name="connsiteY29" fmla="*/ 237219 h 605799"/>
                  <a:gd name="connsiteX30" fmla="*/ 1333500 w 3148409"/>
                  <a:gd name="connsiteY30" fmla="*/ 170544 h 605799"/>
                  <a:gd name="connsiteX31" fmla="*/ 1381125 w 3148409"/>
                  <a:gd name="connsiteY31" fmla="*/ 103869 h 605799"/>
                  <a:gd name="connsiteX32" fmla="*/ 1409700 w 3148409"/>
                  <a:gd name="connsiteY32" fmla="*/ 278494 h 605799"/>
                  <a:gd name="connsiteX33" fmla="*/ 1473200 w 3148409"/>
                  <a:gd name="connsiteY33" fmla="*/ 94344 h 605799"/>
                  <a:gd name="connsiteX34" fmla="*/ 1485900 w 3148409"/>
                  <a:gd name="connsiteY34" fmla="*/ 2269 h 605799"/>
                  <a:gd name="connsiteX35" fmla="*/ 1492250 w 3148409"/>
                  <a:gd name="connsiteY35" fmla="*/ 183244 h 605799"/>
                  <a:gd name="connsiteX36" fmla="*/ 1514475 w 3148409"/>
                  <a:gd name="connsiteY36" fmla="*/ 567419 h 605799"/>
                  <a:gd name="connsiteX37" fmla="*/ 1562100 w 3148409"/>
                  <a:gd name="connsiteY37" fmla="*/ 240394 h 605799"/>
                  <a:gd name="connsiteX38" fmla="*/ 1609725 w 3148409"/>
                  <a:gd name="connsiteY38" fmla="*/ 354694 h 605799"/>
                  <a:gd name="connsiteX39" fmla="*/ 1673225 w 3148409"/>
                  <a:gd name="connsiteY39" fmla="*/ 284844 h 605799"/>
                  <a:gd name="connsiteX40" fmla="*/ 1692275 w 3148409"/>
                  <a:gd name="connsiteY40" fmla="*/ 424544 h 605799"/>
                  <a:gd name="connsiteX41" fmla="*/ 1736725 w 3148409"/>
                  <a:gd name="connsiteY41" fmla="*/ 497569 h 605799"/>
                  <a:gd name="connsiteX42" fmla="*/ 1736725 w 3148409"/>
                  <a:gd name="connsiteY42" fmla="*/ 367394 h 605799"/>
                  <a:gd name="connsiteX43" fmla="*/ 1803400 w 3148409"/>
                  <a:gd name="connsiteY43" fmla="*/ 494394 h 605799"/>
                  <a:gd name="connsiteX44" fmla="*/ 1803400 w 3148409"/>
                  <a:gd name="connsiteY44" fmla="*/ 595994 h 605799"/>
                  <a:gd name="connsiteX45" fmla="*/ 1847850 w 3148409"/>
                  <a:gd name="connsiteY45" fmla="*/ 408669 h 605799"/>
                  <a:gd name="connsiteX46" fmla="*/ 1882775 w 3148409"/>
                  <a:gd name="connsiteY46" fmla="*/ 529319 h 605799"/>
                  <a:gd name="connsiteX47" fmla="*/ 1920875 w 3148409"/>
                  <a:gd name="connsiteY47" fmla="*/ 592819 h 605799"/>
                  <a:gd name="connsiteX48" fmla="*/ 1920875 w 3148409"/>
                  <a:gd name="connsiteY48" fmla="*/ 443594 h 605799"/>
                  <a:gd name="connsiteX49" fmla="*/ 1978025 w 3148409"/>
                  <a:gd name="connsiteY49" fmla="*/ 310244 h 605799"/>
                  <a:gd name="connsiteX50" fmla="*/ 2009775 w 3148409"/>
                  <a:gd name="connsiteY50" fmla="*/ 449944 h 605799"/>
                  <a:gd name="connsiteX51" fmla="*/ 2041525 w 3148409"/>
                  <a:gd name="connsiteY51" fmla="*/ 348344 h 605799"/>
                  <a:gd name="connsiteX52" fmla="*/ 2073275 w 3148409"/>
                  <a:gd name="connsiteY52" fmla="*/ 205469 h 605799"/>
                  <a:gd name="connsiteX53" fmla="*/ 2130425 w 3148409"/>
                  <a:gd name="connsiteY53" fmla="*/ 351519 h 605799"/>
                  <a:gd name="connsiteX54" fmla="*/ 2152650 w 3148409"/>
                  <a:gd name="connsiteY54" fmla="*/ 243569 h 605799"/>
                  <a:gd name="connsiteX55" fmla="*/ 2266950 w 3148409"/>
                  <a:gd name="connsiteY55" fmla="*/ 119744 h 605799"/>
                  <a:gd name="connsiteX56" fmla="*/ 2305050 w 3148409"/>
                  <a:gd name="connsiteY56" fmla="*/ 278494 h 605799"/>
                  <a:gd name="connsiteX57" fmla="*/ 2393950 w 3148409"/>
                  <a:gd name="connsiteY57" fmla="*/ 221344 h 605799"/>
                  <a:gd name="connsiteX58" fmla="*/ 2435225 w 3148409"/>
                  <a:gd name="connsiteY58" fmla="*/ 268969 h 605799"/>
                  <a:gd name="connsiteX59" fmla="*/ 2479675 w 3148409"/>
                  <a:gd name="connsiteY59" fmla="*/ 443594 h 605799"/>
                  <a:gd name="connsiteX60" fmla="*/ 2533650 w 3148409"/>
                  <a:gd name="connsiteY60" fmla="*/ 291194 h 605799"/>
                  <a:gd name="connsiteX61" fmla="*/ 2559050 w 3148409"/>
                  <a:gd name="connsiteY61" fmla="*/ 183244 h 605799"/>
                  <a:gd name="connsiteX62" fmla="*/ 2613025 w 3148409"/>
                  <a:gd name="connsiteY62" fmla="*/ 319769 h 605799"/>
                  <a:gd name="connsiteX63" fmla="*/ 2673350 w 3148409"/>
                  <a:gd name="connsiteY63" fmla="*/ 240394 h 605799"/>
                  <a:gd name="connsiteX64" fmla="*/ 2774950 w 3148409"/>
                  <a:gd name="connsiteY64" fmla="*/ 351519 h 605799"/>
                  <a:gd name="connsiteX65" fmla="*/ 2828925 w 3148409"/>
                  <a:gd name="connsiteY65" fmla="*/ 227694 h 605799"/>
                  <a:gd name="connsiteX66" fmla="*/ 2838450 w 3148409"/>
                  <a:gd name="connsiteY66" fmla="*/ 399144 h 605799"/>
                  <a:gd name="connsiteX67" fmla="*/ 2873375 w 3148409"/>
                  <a:gd name="connsiteY67" fmla="*/ 281669 h 605799"/>
                  <a:gd name="connsiteX68" fmla="*/ 2879725 w 3148409"/>
                  <a:gd name="connsiteY68" fmla="*/ 154669 h 605799"/>
                  <a:gd name="connsiteX69" fmla="*/ 2933700 w 3148409"/>
                  <a:gd name="connsiteY69" fmla="*/ 100694 h 605799"/>
                  <a:gd name="connsiteX70" fmla="*/ 2933700 w 3148409"/>
                  <a:gd name="connsiteY70" fmla="*/ 208644 h 605799"/>
                  <a:gd name="connsiteX71" fmla="*/ 2987675 w 3148409"/>
                  <a:gd name="connsiteY71" fmla="*/ 202294 h 605799"/>
                  <a:gd name="connsiteX72" fmla="*/ 3019425 w 3148409"/>
                  <a:gd name="connsiteY72" fmla="*/ 103869 h 605799"/>
                  <a:gd name="connsiteX73" fmla="*/ 3044825 w 3148409"/>
                  <a:gd name="connsiteY73" fmla="*/ 186419 h 605799"/>
                  <a:gd name="connsiteX74" fmla="*/ 3060700 w 3148409"/>
                  <a:gd name="connsiteY74" fmla="*/ 415019 h 605799"/>
                  <a:gd name="connsiteX75" fmla="*/ 3101975 w 3148409"/>
                  <a:gd name="connsiteY75" fmla="*/ 589644 h 605799"/>
                  <a:gd name="connsiteX76" fmla="*/ 3143250 w 3148409"/>
                  <a:gd name="connsiteY76" fmla="*/ 303894 h 605799"/>
                  <a:gd name="connsiteX77" fmla="*/ 3143250 w 3148409"/>
                  <a:gd name="connsiteY77" fmla="*/ 300719 h 605799"/>
                  <a:gd name="connsiteX0" fmla="*/ 0 w 3198360"/>
                  <a:gd name="connsiteY0" fmla="*/ 322944 h 605799"/>
                  <a:gd name="connsiteX1" fmla="*/ 38100 w 3198360"/>
                  <a:gd name="connsiteY1" fmla="*/ 513444 h 605799"/>
                  <a:gd name="connsiteX2" fmla="*/ 28575 w 3198360"/>
                  <a:gd name="connsiteY2" fmla="*/ 148319 h 605799"/>
                  <a:gd name="connsiteX3" fmla="*/ 76200 w 3198360"/>
                  <a:gd name="connsiteY3" fmla="*/ 519794 h 605799"/>
                  <a:gd name="connsiteX4" fmla="*/ 101600 w 3198360"/>
                  <a:gd name="connsiteY4" fmla="*/ 183244 h 605799"/>
                  <a:gd name="connsiteX5" fmla="*/ 142875 w 3198360"/>
                  <a:gd name="connsiteY5" fmla="*/ 373744 h 605799"/>
                  <a:gd name="connsiteX6" fmla="*/ 209550 w 3198360"/>
                  <a:gd name="connsiteY6" fmla="*/ 294369 h 605799"/>
                  <a:gd name="connsiteX7" fmla="*/ 238125 w 3198360"/>
                  <a:gd name="connsiteY7" fmla="*/ 392794 h 605799"/>
                  <a:gd name="connsiteX8" fmla="*/ 285750 w 3198360"/>
                  <a:gd name="connsiteY8" fmla="*/ 268969 h 605799"/>
                  <a:gd name="connsiteX9" fmla="*/ 327025 w 3198360"/>
                  <a:gd name="connsiteY9" fmla="*/ 411844 h 605799"/>
                  <a:gd name="connsiteX10" fmla="*/ 434975 w 3198360"/>
                  <a:gd name="connsiteY10" fmla="*/ 138794 h 605799"/>
                  <a:gd name="connsiteX11" fmla="*/ 508000 w 3198360"/>
                  <a:gd name="connsiteY11" fmla="*/ 576944 h 605799"/>
                  <a:gd name="connsiteX12" fmla="*/ 527050 w 3198360"/>
                  <a:gd name="connsiteY12" fmla="*/ 319769 h 605799"/>
                  <a:gd name="connsiteX13" fmla="*/ 565150 w 3198360"/>
                  <a:gd name="connsiteY13" fmla="*/ 402319 h 605799"/>
                  <a:gd name="connsiteX14" fmla="*/ 596900 w 3198360"/>
                  <a:gd name="connsiteY14" fmla="*/ 313419 h 605799"/>
                  <a:gd name="connsiteX15" fmla="*/ 638175 w 3198360"/>
                  <a:gd name="connsiteY15" fmla="*/ 383269 h 605799"/>
                  <a:gd name="connsiteX16" fmla="*/ 663575 w 3198360"/>
                  <a:gd name="connsiteY16" fmla="*/ 310244 h 605799"/>
                  <a:gd name="connsiteX17" fmla="*/ 711200 w 3198360"/>
                  <a:gd name="connsiteY17" fmla="*/ 227694 h 605799"/>
                  <a:gd name="connsiteX18" fmla="*/ 717550 w 3198360"/>
                  <a:gd name="connsiteY18" fmla="*/ 386444 h 605799"/>
                  <a:gd name="connsiteX19" fmla="*/ 793750 w 3198360"/>
                  <a:gd name="connsiteY19" fmla="*/ 176894 h 605799"/>
                  <a:gd name="connsiteX20" fmla="*/ 838200 w 3198360"/>
                  <a:gd name="connsiteY20" fmla="*/ 361044 h 605799"/>
                  <a:gd name="connsiteX21" fmla="*/ 923925 w 3198360"/>
                  <a:gd name="connsiteY21" fmla="*/ 602344 h 605799"/>
                  <a:gd name="connsiteX22" fmla="*/ 939800 w 3198360"/>
                  <a:gd name="connsiteY22" fmla="*/ 167369 h 605799"/>
                  <a:gd name="connsiteX23" fmla="*/ 981075 w 3198360"/>
                  <a:gd name="connsiteY23" fmla="*/ 345169 h 605799"/>
                  <a:gd name="connsiteX24" fmla="*/ 1038225 w 3198360"/>
                  <a:gd name="connsiteY24" fmla="*/ 253094 h 605799"/>
                  <a:gd name="connsiteX25" fmla="*/ 1092200 w 3198360"/>
                  <a:gd name="connsiteY25" fmla="*/ 329294 h 605799"/>
                  <a:gd name="connsiteX26" fmla="*/ 1146175 w 3198360"/>
                  <a:gd name="connsiteY26" fmla="*/ 211819 h 605799"/>
                  <a:gd name="connsiteX27" fmla="*/ 1187450 w 3198360"/>
                  <a:gd name="connsiteY27" fmla="*/ 281669 h 605799"/>
                  <a:gd name="connsiteX28" fmla="*/ 1257300 w 3198360"/>
                  <a:gd name="connsiteY28" fmla="*/ 208644 h 605799"/>
                  <a:gd name="connsiteX29" fmla="*/ 1327150 w 3198360"/>
                  <a:gd name="connsiteY29" fmla="*/ 237219 h 605799"/>
                  <a:gd name="connsiteX30" fmla="*/ 1333500 w 3198360"/>
                  <a:gd name="connsiteY30" fmla="*/ 170544 h 605799"/>
                  <a:gd name="connsiteX31" fmla="*/ 1381125 w 3198360"/>
                  <a:gd name="connsiteY31" fmla="*/ 103869 h 605799"/>
                  <a:gd name="connsiteX32" fmla="*/ 1409700 w 3198360"/>
                  <a:gd name="connsiteY32" fmla="*/ 278494 h 605799"/>
                  <a:gd name="connsiteX33" fmla="*/ 1473200 w 3198360"/>
                  <a:gd name="connsiteY33" fmla="*/ 94344 h 605799"/>
                  <a:gd name="connsiteX34" fmla="*/ 1485900 w 3198360"/>
                  <a:gd name="connsiteY34" fmla="*/ 2269 h 605799"/>
                  <a:gd name="connsiteX35" fmla="*/ 1492250 w 3198360"/>
                  <a:gd name="connsiteY35" fmla="*/ 183244 h 605799"/>
                  <a:gd name="connsiteX36" fmla="*/ 1514475 w 3198360"/>
                  <a:gd name="connsiteY36" fmla="*/ 567419 h 605799"/>
                  <a:gd name="connsiteX37" fmla="*/ 1562100 w 3198360"/>
                  <a:gd name="connsiteY37" fmla="*/ 240394 h 605799"/>
                  <a:gd name="connsiteX38" fmla="*/ 1609725 w 3198360"/>
                  <a:gd name="connsiteY38" fmla="*/ 354694 h 605799"/>
                  <a:gd name="connsiteX39" fmla="*/ 1673225 w 3198360"/>
                  <a:gd name="connsiteY39" fmla="*/ 284844 h 605799"/>
                  <a:gd name="connsiteX40" fmla="*/ 1692275 w 3198360"/>
                  <a:gd name="connsiteY40" fmla="*/ 424544 h 605799"/>
                  <a:gd name="connsiteX41" fmla="*/ 1736725 w 3198360"/>
                  <a:gd name="connsiteY41" fmla="*/ 497569 h 605799"/>
                  <a:gd name="connsiteX42" fmla="*/ 1736725 w 3198360"/>
                  <a:gd name="connsiteY42" fmla="*/ 367394 h 605799"/>
                  <a:gd name="connsiteX43" fmla="*/ 1803400 w 3198360"/>
                  <a:gd name="connsiteY43" fmla="*/ 494394 h 605799"/>
                  <a:gd name="connsiteX44" fmla="*/ 1803400 w 3198360"/>
                  <a:gd name="connsiteY44" fmla="*/ 595994 h 605799"/>
                  <a:gd name="connsiteX45" fmla="*/ 1847850 w 3198360"/>
                  <a:gd name="connsiteY45" fmla="*/ 408669 h 605799"/>
                  <a:gd name="connsiteX46" fmla="*/ 1882775 w 3198360"/>
                  <a:gd name="connsiteY46" fmla="*/ 529319 h 605799"/>
                  <a:gd name="connsiteX47" fmla="*/ 1920875 w 3198360"/>
                  <a:gd name="connsiteY47" fmla="*/ 592819 h 605799"/>
                  <a:gd name="connsiteX48" fmla="*/ 1920875 w 3198360"/>
                  <a:gd name="connsiteY48" fmla="*/ 443594 h 605799"/>
                  <a:gd name="connsiteX49" fmla="*/ 1978025 w 3198360"/>
                  <a:gd name="connsiteY49" fmla="*/ 310244 h 605799"/>
                  <a:gd name="connsiteX50" fmla="*/ 2009775 w 3198360"/>
                  <a:gd name="connsiteY50" fmla="*/ 449944 h 605799"/>
                  <a:gd name="connsiteX51" fmla="*/ 2041525 w 3198360"/>
                  <a:gd name="connsiteY51" fmla="*/ 348344 h 605799"/>
                  <a:gd name="connsiteX52" fmla="*/ 2073275 w 3198360"/>
                  <a:gd name="connsiteY52" fmla="*/ 205469 h 605799"/>
                  <a:gd name="connsiteX53" fmla="*/ 2130425 w 3198360"/>
                  <a:gd name="connsiteY53" fmla="*/ 351519 h 605799"/>
                  <a:gd name="connsiteX54" fmla="*/ 2152650 w 3198360"/>
                  <a:gd name="connsiteY54" fmla="*/ 243569 h 605799"/>
                  <a:gd name="connsiteX55" fmla="*/ 2266950 w 3198360"/>
                  <a:gd name="connsiteY55" fmla="*/ 119744 h 605799"/>
                  <a:gd name="connsiteX56" fmla="*/ 2305050 w 3198360"/>
                  <a:gd name="connsiteY56" fmla="*/ 278494 h 605799"/>
                  <a:gd name="connsiteX57" fmla="*/ 2393950 w 3198360"/>
                  <a:gd name="connsiteY57" fmla="*/ 221344 h 605799"/>
                  <a:gd name="connsiteX58" fmla="*/ 2435225 w 3198360"/>
                  <a:gd name="connsiteY58" fmla="*/ 268969 h 605799"/>
                  <a:gd name="connsiteX59" fmla="*/ 2479675 w 3198360"/>
                  <a:gd name="connsiteY59" fmla="*/ 443594 h 605799"/>
                  <a:gd name="connsiteX60" fmla="*/ 2533650 w 3198360"/>
                  <a:gd name="connsiteY60" fmla="*/ 291194 h 605799"/>
                  <a:gd name="connsiteX61" fmla="*/ 2559050 w 3198360"/>
                  <a:gd name="connsiteY61" fmla="*/ 183244 h 605799"/>
                  <a:gd name="connsiteX62" fmla="*/ 2613025 w 3198360"/>
                  <a:gd name="connsiteY62" fmla="*/ 319769 h 605799"/>
                  <a:gd name="connsiteX63" fmla="*/ 2673350 w 3198360"/>
                  <a:gd name="connsiteY63" fmla="*/ 240394 h 605799"/>
                  <a:gd name="connsiteX64" fmla="*/ 2774950 w 3198360"/>
                  <a:gd name="connsiteY64" fmla="*/ 351519 h 605799"/>
                  <a:gd name="connsiteX65" fmla="*/ 2828925 w 3198360"/>
                  <a:gd name="connsiteY65" fmla="*/ 227694 h 605799"/>
                  <a:gd name="connsiteX66" fmla="*/ 2838450 w 3198360"/>
                  <a:gd name="connsiteY66" fmla="*/ 399144 h 605799"/>
                  <a:gd name="connsiteX67" fmla="*/ 2873375 w 3198360"/>
                  <a:gd name="connsiteY67" fmla="*/ 281669 h 605799"/>
                  <a:gd name="connsiteX68" fmla="*/ 2879725 w 3198360"/>
                  <a:gd name="connsiteY68" fmla="*/ 154669 h 605799"/>
                  <a:gd name="connsiteX69" fmla="*/ 2933700 w 3198360"/>
                  <a:gd name="connsiteY69" fmla="*/ 100694 h 605799"/>
                  <a:gd name="connsiteX70" fmla="*/ 2933700 w 3198360"/>
                  <a:gd name="connsiteY70" fmla="*/ 208644 h 605799"/>
                  <a:gd name="connsiteX71" fmla="*/ 2987675 w 3198360"/>
                  <a:gd name="connsiteY71" fmla="*/ 202294 h 605799"/>
                  <a:gd name="connsiteX72" fmla="*/ 3019425 w 3198360"/>
                  <a:gd name="connsiteY72" fmla="*/ 103869 h 605799"/>
                  <a:gd name="connsiteX73" fmla="*/ 3044825 w 3198360"/>
                  <a:gd name="connsiteY73" fmla="*/ 186419 h 605799"/>
                  <a:gd name="connsiteX74" fmla="*/ 3060700 w 3198360"/>
                  <a:gd name="connsiteY74" fmla="*/ 415019 h 605799"/>
                  <a:gd name="connsiteX75" fmla="*/ 3101975 w 3198360"/>
                  <a:gd name="connsiteY75" fmla="*/ 589644 h 605799"/>
                  <a:gd name="connsiteX76" fmla="*/ 3143250 w 3198360"/>
                  <a:gd name="connsiteY76" fmla="*/ 303894 h 605799"/>
                  <a:gd name="connsiteX77" fmla="*/ 3197657 w 3198360"/>
                  <a:gd name="connsiteY77" fmla="*/ 336438 h 60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198360" h="605799">
                    <a:moveTo>
                      <a:pt x="0" y="322944"/>
                    </a:moveTo>
                    <a:cubicBezTo>
                      <a:pt x="16669" y="432746"/>
                      <a:pt x="33338" y="542548"/>
                      <a:pt x="38100" y="513444"/>
                    </a:cubicBezTo>
                    <a:cubicBezTo>
                      <a:pt x="42862" y="484340"/>
                      <a:pt x="22225" y="147261"/>
                      <a:pt x="28575" y="148319"/>
                    </a:cubicBezTo>
                    <a:cubicBezTo>
                      <a:pt x="34925" y="149377"/>
                      <a:pt x="64029" y="513973"/>
                      <a:pt x="76200" y="519794"/>
                    </a:cubicBezTo>
                    <a:cubicBezTo>
                      <a:pt x="88371" y="525615"/>
                      <a:pt x="90488" y="207586"/>
                      <a:pt x="101600" y="183244"/>
                    </a:cubicBezTo>
                    <a:cubicBezTo>
                      <a:pt x="112712" y="158902"/>
                      <a:pt x="124883" y="355223"/>
                      <a:pt x="142875" y="373744"/>
                    </a:cubicBezTo>
                    <a:cubicBezTo>
                      <a:pt x="160867" y="392265"/>
                      <a:pt x="193675" y="291194"/>
                      <a:pt x="209550" y="294369"/>
                    </a:cubicBezTo>
                    <a:cubicBezTo>
                      <a:pt x="225425" y="297544"/>
                      <a:pt x="225425" y="397027"/>
                      <a:pt x="238125" y="392794"/>
                    </a:cubicBezTo>
                    <a:cubicBezTo>
                      <a:pt x="250825" y="388561"/>
                      <a:pt x="270933" y="265794"/>
                      <a:pt x="285750" y="268969"/>
                    </a:cubicBezTo>
                    <a:cubicBezTo>
                      <a:pt x="300567" y="272144"/>
                      <a:pt x="302154" y="433540"/>
                      <a:pt x="327025" y="411844"/>
                    </a:cubicBezTo>
                    <a:cubicBezTo>
                      <a:pt x="351896" y="390148"/>
                      <a:pt x="404813" y="111277"/>
                      <a:pt x="434975" y="138794"/>
                    </a:cubicBezTo>
                    <a:cubicBezTo>
                      <a:pt x="465137" y="166311"/>
                      <a:pt x="492654" y="546782"/>
                      <a:pt x="508000" y="576944"/>
                    </a:cubicBezTo>
                    <a:cubicBezTo>
                      <a:pt x="523346" y="607107"/>
                      <a:pt x="517525" y="348873"/>
                      <a:pt x="527050" y="319769"/>
                    </a:cubicBezTo>
                    <a:cubicBezTo>
                      <a:pt x="536575" y="290665"/>
                      <a:pt x="553508" y="403377"/>
                      <a:pt x="565150" y="402319"/>
                    </a:cubicBezTo>
                    <a:cubicBezTo>
                      <a:pt x="576792" y="401261"/>
                      <a:pt x="584729" y="316594"/>
                      <a:pt x="596900" y="313419"/>
                    </a:cubicBezTo>
                    <a:cubicBezTo>
                      <a:pt x="609071" y="310244"/>
                      <a:pt x="627063" y="383798"/>
                      <a:pt x="638175" y="383269"/>
                    </a:cubicBezTo>
                    <a:cubicBezTo>
                      <a:pt x="649287" y="382740"/>
                      <a:pt x="651404" y="336173"/>
                      <a:pt x="663575" y="310244"/>
                    </a:cubicBezTo>
                    <a:cubicBezTo>
                      <a:pt x="675746" y="284315"/>
                      <a:pt x="702204" y="214994"/>
                      <a:pt x="711200" y="227694"/>
                    </a:cubicBezTo>
                    <a:cubicBezTo>
                      <a:pt x="720196" y="240394"/>
                      <a:pt x="703792" y="394911"/>
                      <a:pt x="717550" y="386444"/>
                    </a:cubicBezTo>
                    <a:cubicBezTo>
                      <a:pt x="731308" y="377977"/>
                      <a:pt x="773642" y="181127"/>
                      <a:pt x="793750" y="176894"/>
                    </a:cubicBezTo>
                    <a:cubicBezTo>
                      <a:pt x="813858" y="172661"/>
                      <a:pt x="816504" y="290136"/>
                      <a:pt x="838200" y="361044"/>
                    </a:cubicBezTo>
                    <a:cubicBezTo>
                      <a:pt x="859896" y="431952"/>
                      <a:pt x="906992" y="634623"/>
                      <a:pt x="923925" y="602344"/>
                    </a:cubicBezTo>
                    <a:cubicBezTo>
                      <a:pt x="940858" y="570065"/>
                      <a:pt x="930275" y="210231"/>
                      <a:pt x="939800" y="167369"/>
                    </a:cubicBezTo>
                    <a:cubicBezTo>
                      <a:pt x="949325" y="124507"/>
                      <a:pt x="964671" y="330881"/>
                      <a:pt x="981075" y="345169"/>
                    </a:cubicBezTo>
                    <a:cubicBezTo>
                      <a:pt x="997479" y="359457"/>
                      <a:pt x="1019704" y="255740"/>
                      <a:pt x="1038225" y="253094"/>
                    </a:cubicBezTo>
                    <a:cubicBezTo>
                      <a:pt x="1056746" y="250448"/>
                      <a:pt x="1074208" y="336173"/>
                      <a:pt x="1092200" y="329294"/>
                    </a:cubicBezTo>
                    <a:cubicBezTo>
                      <a:pt x="1110192" y="322415"/>
                      <a:pt x="1130300" y="219756"/>
                      <a:pt x="1146175" y="211819"/>
                    </a:cubicBezTo>
                    <a:cubicBezTo>
                      <a:pt x="1162050" y="203882"/>
                      <a:pt x="1168929" y="282198"/>
                      <a:pt x="1187450" y="281669"/>
                    </a:cubicBezTo>
                    <a:cubicBezTo>
                      <a:pt x="1205971" y="281140"/>
                      <a:pt x="1234017" y="216052"/>
                      <a:pt x="1257300" y="208644"/>
                    </a:cubicBezTo>
                    <a:cubicBezTo>
                      <a:pt x="1280583" y="201236"/>
                      <a:pt x="1314450" y="243569"/>
                      <a:pt x="1327150" y="237219"/>
                    </a:cubicBezTo>
                    <a:cubicBezTo>
                      <a:pt x="1339850" y="230869"/>
                      <a:pt x="1324504" y="192769"/>
                      <a:pt x="1333500" y="170544"/>
                    </a:cubicBezTo>
                    <a:cubicBezTo>
                      <a:pt x="1342496" y="148319"/>
                      <a:pt x="1368425" y="85877"/>
                      <a:pt x="1381125" y="103869"/>
                    </a:cubicBezTo>
                    <a:cubicBezTo>
                      <a:pt x="1393825" y="121861"/>
                      <a:pt x="1394354" y="280081"/>
                      <a:pt x="1409700" y="278494"/>
                    </a:cubicBezTo>
                    <a:cubicBezTo>
                      <a:pt x="1425046" y="276906"/>
                      <a:pt x="1460500" y="140381"/>
                      <a:pt x="1473200" y="94344"/>
                    </a:cubicBezTo>
                    <a:cubicBezTo>
                      <a:pt x="1485900" y="48307"/>
                      <a:pt x="1482725" y="-12548"/>
                      <a:pt x="1485900" y="2269"/>
                    </a:cubicBezTo>
                    <a:cubicBezTo>
                      <a:pt x="1489075" y="17086"/>
                      <a:pt x="1487488" y="89052"/>
                      <a:pt x="1492250" y="183244"/>
                    </a:cubicBezTo>
                    <a:cubicBezTo>
                      <a:pt x="1497012" y="277436"/>
                      <a:pt x="1502833" y="557894"/>
                      <a:pt x="1514475" y="567419"/>
                    </a:cubicBezTo>
                    <a:cubicBezTo>
                      <a:pt x="1526117" y="576944"/>
                      <a:pt x="1546225" y="275848"/>
                      <a:pt x="1562100" y="240394"/>
                    </a:cubicBezTo>
                    <a:cubicBezTo>
                      <a:pt x="1577975" y="204940"/>
                      <a:pt x="1591204" y="347286"/>
                      <a:pt x="1609725" y="354694"/>
                    </a:cubicBezTo>
                    <a:cubicBezTo>
                      <a:pt x="1628246" y="362102"/>
                      <a:pt x="1659467" y="273202"/>
                      <a:pt x="1673225" y="284844"/>
                    </a:cubicBezTo>
                    <a:cubicBezTo>
                      <a:pt x="1686983" y="296486"/>
                      <a:pt x="1681692" y="389090"/>
                      <a:pt x="1692275" y="424544"/>
                    </a:cubicBezTo>
                    <a:cubicBezTo>
                      <a:pt x="1702858" y="459998"/>
                      <a:pt x="1729317" y="507094"/>
                      <a:pt x="1736725" y="497569"/>
                    </a:cubicBezTo>
                    <a:cubicBezTo>
                      <a:pt x="1744133" y="488044"/>
                      <a:pt x="1725613" y="367923"/>
                      <a:pt x="1736725" y="367394"/>
                    </a:cubicBezTo>
                    <a:cubicBezTo>
                      <a:pt x="1747837" y="366865"/>
                      <a:pt x="1792288" y="456294"/>
                      <a:pt x="1803400" y="494394"/>
                    </a:cubicBezTo>
                    <a:cubicBezTo>
                      <a:pt x="1814512" y="532494"/>
                      <a:pt x="1795992" y="610281"/>
                      <a:pt x="1803400" y="595994"/>
                    </a:cubicBezTo>
                    <a:cubicBezTo>
                      <a:pt x="1810808" y="581707"/>
                      <a:pt x="1834621" y="419781"/>
                      <a:pt x="1847850" y="408669"/>
                    </a:cubicBezTo>
                    <a:cubicBezTo>
                      <a:pt x="1861079" y="397557"/>
                      <a:pt x="1870604" y="498627"/>
                      <a:pt x="1882775" y="529319"/>
                    </a:cubicBezTo>
                    <a:cubicBezTo>
                      <a:pt x="1894946" y="560011"/>
                      <a:pt x="1914525" y="607107"/>
                      <a:pt x="1920875" y="592819"/>
                    </a:cubicBezTo>
                    <a:cubicBezTo>
                      <a:pt x="1927225" y="578531"/>
                      <a:pt x="1911350" y="490690"/>
                      <a:pt x="1920875" y="443594"/>
                    </a:cubicBezTo>
                    <a:cubicBezTo>
                      <a:pt x="1930400" y="396498"/>
                      <a:pt x="1963208" y="309186"/>
                      <a:pt x="1978025" y="310244"/>
                    </a:cubicBezTo>
                    <a:cubicBezTo>
                      <a:pt x="1992842" y="311302"/>
                      <a:pt x="1999192" y="443594"/>
                      <a:pt x="2009775" y="449944"/>
                    </a:cubicBezTo>
                    <a:cubicBezTo>
                      <a:pt x="2020358" y="456294"/>
                      <a:pt x="2030942" y="389090"/>
                      <a:pt x="2041525" y="348344"/>
                    </a:cubicBezTo>
                    <a:cubicBezTo>
                      <a:pt x="2052108" y="307598"/>
                      <a:pt x="2058458" y="204940"/>
                      <a:pt x="2073275" y="205469"/>
                    </a:cubicBezTo>
                    <a:cubicBezTo>
                      <a:pt x="2088092" y="205998"/>
                      <a:pt x="2117196" y="345169"/>
                      <a:pt x="2130425" y="351519"/>
                    </a:cubicBezTo>
                    <a:cubicBezTo>
                      <a:pt x="2143654" y="357869"/>
                      <a:pt x="2129896" y="282198"/>
                      <a:pt x="2152650" y="243569"/>
                    </a:cubicBezTo>
                    <a:cubicBezTo>
                      <a:pt x="2175404" y="204940"/>
                      <a:pt x="2241550" y="113923"/>
                      <a:pt x="2266950" y="119744"/>
                    </a:cubicBezTo>
                    <a:cubicBezTo>
                      <a:pt x="2292350" y="125565"/>
                      <a:pt x="2283883" y="261561"/>
                      <a:pt x="2305050" y="278494"/>
                    </a:cubicBezTo>
                    <a:cubicBezTo>
                      <a:pt x="2326217" y="295427"/>
                      <a:pt x="2372254" y="222931"/>
                      <a:pt x="2393950" y="221344"/>
                    </a:cubicBezTo>
                    <a:cubicBezTo>
                      <a:pt x="2415646" y="219757"/>
                      <a:pt x="2420938" y="231927"/>
                      <a:pt x="2435225" y="268969"/>
                    </a:cubicBezTo>
                    <a:cubicBezTo>
                      <a:pt x="2449513" y="306011"/>
                      <a:pt x="2463271" y="439890"/>
                      <a:pt x="2479675" y="443594"/>
                    </a:cubicBezTo>
                    <a:cubicBezTo>
                      <a:pt x="2496079" y="447298"/>
                      <a:pt x="2520421" y="334586"/>
                      <a:pt x="2533650" y="291194"/>
                    </a:cubicBezTo>
                    <a:cubicBezTo>
                      <a:pt x="2546879" y="247802"/>
                      <a:pt x="2545821" y="178482"/>
                      <a:pt x="2559050" y="183244"/>
                    </a:cubicBezTo>
                    <a:cubicBezTo>
                      <a:pt x="2572279" y="188006"/>
                      <a:pt x="2593975" y="310244"/>
                      <a:pt x="2613025" y="319769"/>
                    </a:cubicBezTo>
                    <a:cubicBezTo>
                      <a:pt x="2632075" y="329294"/>
                      <a:pt x="2646363" y="235102"/>
                      <a:pt x="2673350" y="240394"/>
                    </a:cubicBezTo>
                    <a:cubicBezTo>
                      <a:pt x="2700338" y="245686"/>
                      <a:pt x="2749021" y="353636"/>
                      <a:pt x="2774950" y="351519"/>
                    </a:cubicBezTo>
                    <a:cubicBezTo>
                      <a:pt x="2800879" y="349402"/>
                      <a:pt x="2818342" y="219757"/>
                      <a:pt x="2828925" y="227694"/>
                    </a:cubicBezTo>
                    <a:cubicBezTo>
                      <a:pt x="2839508" y="235631"/>
                      <a:pt x="2831042" y="390148"/>
                      <a:pt x="2838450" y="399144"/>
                    </a:cubicBezTo>
                    <a:cubicBezTo>
                      <a:pt x="2845858" y="408140"/>
                      <a:pt x="2866496" y="322415"/>
                      <a:pt x="2873375" y="281669"/>
                    </a:cubicBezTo>
                    <a:cubicBezTo>
                      <a:pt x="2880254" y="240923"/>
                      <a:pt x="2869671" y="184831"/>
                      <a:pt x="2879725" y="154669"/>
                    </a:cubicBezTo>
                    <a:cubicBezTo>
                      <a:pt x="2889779" y="124507"/>
                      <a:pt x="2924704" y="91698"/>
                      <a:pt x="2933700" y="100694"/>
                    </a:cubicBezTo>
                    <a:cubicBezTo>
                      <a:pt x="2942696" y="109690"/>
                      <a:pt x="2924704" y="191711"/>
                      <a:pt x="2933700" y="208644"/>
                    </a:cubicBezTo>
                    <a:cubicBezTo>
                      <a:pt x="2942696" y="225577"/>
                      <a:pt x="2973388" y="219756"/>
                      <a:pt x="2987675" y="202294"/>
                    </a:cubicBezTo>
                    <a:cubicBezTo>
                      <a:pt x="3001962" y="184832"/>
                      <a:pt x="3009900" y="106515"/>
                      <a:pt x="3019425" y="103869"/>
                    </a:cubicBezTo>
                    <a:cubicBezTo>
                      <a:pt x="3028950" y="101223"/>
                      <a:pt x="3037946" y="134561"/>
                      <a:pt x="3044825" y="186419"/>
                    </a:cubicBezTo>
                    <a:cubicBezTo>
                      <a:pt x="3051704" y="238277"/>
                      <a:pt x="3051175" y="347815"/>
                      <a:pt x="3060700" y="415019"/>
                    </a:cubicBezTo>
                    <a:cubicBezTo>
                      <a:pt x="3070225" y="482223"/>
                      <a:pt x="3088217" y="608165"/>
                      <a:pt x="3101975" y="589644"/>
                    </a:cubicBezTo>
                    <a:cubicBezTo>
                      <a:pt x="3115733" y="571123"/>
                      <a:pt x="3127303" y="346095"/>
                      <a:pt x="3143250" y="303894"/>
                    </a:cubicBezTo>
                    <a:cubicBezTo>
                      <a:pt x="3159197" y="261693"/>
                      <a:pt x="3204536" y="333263"/>
                      <a:pt x="3197657" y="33643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Freeform: Shape 35">
                <a:extLst>
                  <a:ext uri="{FF2B5EF4-FFF2-40B4-BE49-F238E27FC236}">
                    <a16:creationId xmlns:a16="http://schemas.microsoft.com/office/drawing/2014/main" id="{3F81CFDD-5CCD-44DA-839B-2F70E98DE207}"/>
                  </a:ext>
                </a:extLst>
              </p:cNvPr>
              <p:cNvSpPr/>
              <p:nvPr/>
            </p:nvSpPr>
            <p:spPr>
              <a:xfrm>
                <a:off x="6955814" y="5237151"/>
                <a:ext cx="1406525" cy="605799"/>
              </a:xfrm>
              <a:custGeom>
                <a:avLst/>
                <a:gdLst>
                  <a:gd name="connsiteX0" fmla="*/ 0 w 3148409"/>
                  <a:gd name="connsiteY0" fmla="*/ 322944 h 605799"/>
                  <a:gd name="connsiteX1" fmla="*/ 38100 w 3148409"/>
                  <a:gd name="connsiteY1" fmla="*/ 513444 h 605799"/>
                  <a:gd name="connsiteX2" fmla="*/ 28575 w 3148409"/>
                  <a:gd name="connsiteY2" fmla="*/ 148319 h 605799"/>
                  <a:gd name="connsiteX3" fmla="*/ 76200 w 3148409"/>
                  <a:gd name="connsiteY3" fmla="*/ 519794 h 605799"/>
                  <a:gd name="connsiteX4" fmla="*/ 101600 w 3148409"/>
                  <a:gd name="connsiteY4" fmla="*/ 183244 h 605799"/>
                  <a:gd name="connsiteX5" fmla="*/ 142875 w 3148409"/>
                  <a:gd name="connsiteY5" fmla="*/ 373744 h 605799"/>
                  <a:gd name="connsiteX6" fmla="*/ 209550 w 3148409"/>
                  <a:gd name="connsiteY6" fmla="*/ 294369 h 605799"/>
                  <a:gd name="connsiteX7" fmla="*/ 238125 w 3148409"/>
                  <a:gd name="connsiteY7" fmla="*/ 392794 h 605799"/>
                  <a:gd name="connsiteX8" fmla="*/ 285750 w 3148409"/>
                  <a:gd name="connsiteY8" fmla="*/ 268969 h 605799"/>
                  <a:gd name="connsiteX9" fmla="*/ 327025 w 3148409"/>
                  <a:gd name="connsiteY9" fmla="*/ 411844 h 605799"/>
                  <a:gd name="connsiteX10" fmla="*/ 434975 w 3148409"/>
                  <a:gd name="connsiteY10" fmla="*/ 138794 h 605799"/>
                  <a:gd name="connsiteX11" fmla="*/ 508000 w 3148409"/>
                  <a:gd name="connsiteY11" fmla="*/ 576944 h 605799"/>
                  <a:gd name="connsiteX12" fmla="*/ 527050 w 3148409"/>
                  <a:gd name="connsiteY12" fmla="*/ 319769 h 605799"/>
                  <a:gd name="connsiteX13" fmla="*/ 565150 w 3148409"/>
                  <a:gd name="connsiteY13" fmla="*/ 402319 h 605799"/>
                  <a:gd name="connsiteX14" fmla="*/ 596900 w 3148409"/>
                  <a:gd name="connsiteY14" fmla="*/ 313419 h 605799"/>
                  <a:gd name="connsiteX15" fmla="*/ 638175 w 3148409"/>
                  <a:gd name="connsiteY15" fmla="*/ 383269 h 605799"/>
                  <a:gd name="connsiteX16" fmla="*/ 663575 w 3148409"/>
                  <a:gd name="connsiteY16" fmla="*/ 310244 h 605799"/>
                  <a:gd name="connsiteX17" fmla="*/ 711200 w 3148409"/>
                  <a:gd name="connsiteY17" fmla="*/ 227694 h 605799"/>
                  <a:gd name="connsiteX18" fmla="*/ 717550 w 3148409"/>
                  <a:gd name="connsiteY18" fmla="*/ 386444 h 605799"/>
                  <a:gd name="connsiteX19" fmla="*/ 793750 w 3148409"/>
                  <a:gd name="connsiteY19" fmla="*/ 176894 h 605799"/>
                  <a:gd name="connsiteX20" fmla="*/ 838200 w 3148409"/>
                  <a:gd name="connsiteY20" fmla="*/ 361044 h 605799"/>
                  <a:gd name="connsiteX21" fmla="*/ 923925 w 3148409"/>
                  <a:gd name="connsiteY21" fmla="*/ 602344 h 605799"/>
                  <a:gd name="connsiteX22" fmla="*/ 939800 w 3148409"/>
                  <a:gd name="connsiteY22" fmla="*/ 167369 h 605799"/>
                  <a:gd name="connsiteX23" fmla="*/ 981075 w 3148409"/>
                  <a:gd name="connsiteY23" fmla="*/ 345169 h 605799"/>
                  <a:gd name="connsiteX24" fmla="*/ 1038225 w 3148409"/>
                  <a:gd name="connsiteY24" fmla="*/ 253094 h 605799"/>
                  <a:gd name="connsiteX25" fmla="*/ 1092200 w 3148409"/>
                  <a:gd name="connsiteY25" fmla="*/ 329294 h 605799"/>
                  <a:gd name="connsiteX26" fmla="*/ 1146175 w 3148409"/>
                  <a:gd name="connsiteY26" fmla="*/ 211819 h 605799"/>
                  <a:gd name="connsiteX27" fmla="*/ 1187450 w 3148409"/>
                  <a:gd name="connsiteY27" fmla="*/ 281669 h 605799"/>
                  <a:gd name="connsiteX28" fmla="*/ 1257300 w 3148409"/>
                  <a:gd name="connsiteY28" fmla="*/ 208644 h 605799"/>
                  <a:gd name="connsiteX29" fmla="*/ 1327150 w 3148409"/>
                  <a:gd name="connsiteY29" fmla="*/ 237219 h 605799"/>
                  <a:gd name="connsiteX30" fmla="*/ 1333500 w 3148409"/>
                  <a:gd name="connsiteY30" fmla="*/ 170544 h 605799"/>
                  <a:gd name="connsiteX31" fmla="*/ 1381125 w 3148409"/>
                  <a:gd name="connsiteY31" fmla="*/ 103869 h 605799"/>
                  <a:gd name="connsiteX32" fmla="*/ 1409700 w 3148409"/>
                  <a:gd name="connsiteY32" fmla="*/ 278494 h 605799"/>
                  <a:gd name="connsiteX33" fmla="*/ 1473200 w 3148409"/>
                  <a:gd name="connsiteY33" fmla="*/ 94344 h 605799"/>
                  <a:gd name="connsiteX34" fmla="*/ 1485900 w 3148409"/>
                  <a:gd name="connsiteY34" fmla="*/ 2269 h 605799"/>
                  <a:gd name="connsiteX35" fmla="*/ 1492250 w 3148409"/>
                  <a:gd name="connsiteY35" fmla="*/ 183244 h 605799"/>
                  <a:gd name="connsiteX36" fmla="*/ 1514475 w 3148409"/>
                  <a:gd name="connsiteY36" fmla="*/ 567419 h 605799"/>
                  <a:gd name="connsiteX37" fmla="*/ 1562100 w 3148409"/>
                  <a:gd name="connsiteY37" fmla="*/ 240394 h 605799"/>
                  <a:gd name="connsiteX38" fmla="*/ 1609725 w 3148409"/>
                  <a:gd name="connsiteY38" fmla="*/ 354694 h 605799"/>
                  <a:gd name="connsiteX39" fmla="*/ 1673225 w 3148409"/>
                  <a:gd name="connsiteY39" fmla="*/ 284844 h 605799"/>
                  <a:gd name="connsiteX40" fmla="*/ 1692275 w 3148409"/>
                  <a:gd name="connsiteY40" fmla="*/ 424544 h 605799"/>
                  <a:gd name="connsiteX41" fmla="*/ 1736725 w 3148409"/>
                  <a:gd name="connsiteY41" fmla="*/ 497569 h 605799"/>
                  <a:gd name="connsiteX42" fmla="*/ 1736725 w 3148409"/>
                  <a:gd name="connsiteY42" fmla="*/ 367394 h 605799"/>
                  <a:gd name="connsiteX43" fmla="*/ 1803400 w 3148409"/>
                  <a:gd name="connsiteY43" fmla="*/ 494394 h 605799"/>
                  <a:gd name="connsiteX44" fmla="*/ 1803400 w 3148409"/>
                  <a:gd name="connsiteY44" fmla="*/ 595994 h 605799"/>
                  <a:gd name="connsiteX45" fmla="*/ 1847850 w 3148409"/>
                  <a:gd name="connsiteY45" fmla="*/ 408669 h 605799"/>
                  <a:gd name="connsiteX46" fmla="*/ 1882775 w 3148409"/>
                  <a:gd name="connsiteY46" fmla="*/ 529319 h 605799"/>
                  <a:gd name="connsiteX47" fmla="*/ 1920875 w 3148409"/>
                  <a:gd name="connsiteY47" fmla="*/ 592819 h 605799"/>
                  <a:gd name="connsiteX48" fmla="*/ 1920875 w 3148409"/>
                  <a:gd name="connsiteY48" fmla="*/ 443594 h 605799"/>
                  <a:gd name="connsiteX49" fmla="*/ 1978025 w 3148409"/>
                  <a:gd name="connsiteY49" fmla="*/ 310244 h 605799"/>
                  <a:gd name="connsiteX50" fmla="*/ 2009775 w 3148409"/>
                  <a:gd name="connsiteY50" fmla="*/ 449944 h 605799"/>
                  <a:gd name="connsiteX51" fmla="*/ 2041525 w 3148409"/>
                  <a:gd name="connsiteY51" fmla="*/ 348344 h 605799"/>
                  <a:gd name="connsiteX52" fmla="*/ 2073275 w 3148409"/>
                  <a:gd name="connsiteY52" fmla="*/ 205469 h 605799"/>
                  <a:gd name="connsiteX53" fmla="*/ 2130425 w 3148409"/>
                  <a:gd name="connsiteY53" fmla="*/ 351519 h 605799"/>
                  <a:gd name="connsiteX54" fmla="*/ 2152650 w 3148409"/>
                  <a:gd name="connsiteY54" fmla="*/ 243569 h 605799"/>
                  <a:gd name="connsiteX55" fmla="*/ 2266950 w 3148409"/>
                  <a:gd name="connsiteY55" fmla="*/ 119744 h 605799"/>
                  <a:gd name="connsiteX56" fmla="*/ 2305050 w 3148409"/>
                  <a:gd name="connsiteY56" fmla="*/ 278494 h 605799"/>
                  <a:gd name="connsiteX57" fmla="*/ 2393950 w 3148409"/>
                  <a:gd name="connsiteY57" fmla="*/ 221344 h 605799"/>
                  <a:gd name="connsiteX58" fmla="*/ 2435225 w 3148409"/>
                  <a:gd name="connsiteY58" fmla="*/ 268969 h 605799"/>
                  <a:gd name="connsiteX59" fmla="*/ 2479675 w 3148409"/>
                  <a:gd name="connsiteY59" fmla="*/ 443594 h 605799"/>
                  <a:gd name="connsiteX60" fmla="*/ 2533650 w 3148409"/>
                  <a:gd name="connsiteY60" fmla="*/ 291194 h 605799"/>
                  <a:gd name="connsiteX61" fmla="*/ 2559050 w 3148409"/>
                  <a:gd name="connsiteY61" fmla="*/ 183244 h 605799"/>
                  <a:gd name="connsiteX62" fmla="*/ 2613025 w 3148409"/>
                  <a:gd name="connsiteY62" fmla="*/ 319769 h 605799"/>
                  <a:gd name="connsiteX63" fmla="*/ 2673350 w 3148409"/>
                  <a:gd name="connsiteY63" fmla="*/ 240394 h 605799"/>
                  <a:gd name="connsiteX64" fmla="*/ 2774950 w 3148409"/>
                  <a:gd name="connsiteY64" fmla="*/ 351519 h 605799"/>
                  <a:gd name="connsiteX65" fmla="*/ 2828925 w 3148409"/>
                  <a:gd name="connsiteY65" fmla="*/ 227694 h 605799"/>
                  <a:gd name="connsiteX66" fmla="*/ 2838450 w 3148409"/>
                  <a:gd name="connsiteY66" fmla="*/ 399144 h 605799"/>
                  <a:gd name="connsiteX67" fmla="*/ 2873375 w 3148409"/>
                  <a:gd name="connsiteY67" fmla="*/ 281669 h 605799"/>
                  <a:gd name="connsiteX68" fmla="*/ 2879725 w 3148409"/>
                  <a:gd name="connsiteY68" fmla="*/ 154669 h 605799"/>
                  <a:gd name="connsiteX69" fmla="*/ 2933700 w 3148409"/>
                  <a:gd name="connsiteY69" fmla="*/ 100694 h 605799"/>
                  <a:gd name="connsiteX70" fmla="*/ 2933700 w 3148409"/>
                  <a:gd name="connsiteY70" fmla="*/ 208644 h 605799"/>
                  <a:gd name="connsiteX71" fmla="*/ 2987675 w 3148409"/>
                  <a:gd name="connsiteY71" fmla="*/ 202294 h 605799"/>
                  <a:gd name="connsiteX72" fmla="*/ 3019425 w 3148409"/>
                  <a:gd name="connsiteY72" fmla="*/ 103869 h 605799"/>
                  <a:gd name="connsiteX73" fmla="*/ 3044825 w 3148409"/>
                  <a:gd name="connsiteY73" fmla="*/ 186419 h 605799"/>
                  <a:gd name="connsiteX74" fmla="*/ 3060700 w 3148409"/>
                  <a:gd name="connsiteY74" fmla="*/ 415019 h 605799"/>
                  <a:gd name="connsiteX75" fmla="*/ 3101975 w 3148409"/>
                  <a:gd name="connsiteY75" fmla="*/ 589644 h 605799"/>
                  <a:gd name="connsiteX76" fmla="*/ 3143250 w 3148409"/>
                  <a:gd name="connsiteY76" fmla="*/ 303894 h 605799"/>
                  <a:gd name="connsiteX77" fmla="*/ 3143250 w 3148409"/>
                  <a:gd name="connsiteY77" fmla="*/ 300719 h 605799"/>
                  <a:gd name="connsiteX0" fmla="*/ 0 w 3208258"/>
                  <a:gd name="connsiteY0" fmla="*/ 341994 h 605799"/>
                  <a:gd name="connsiteX1" fmla="*/ 97949 w 3208258"/>
                  <a:gd name="connsiteY1" fmla="*/ 513444 h 605799"/>
                  <a:gd name="connsiteX2" fmla="*/ 88424 w 3208258"/>
                  <a:gd name="connsiteY2" fmla="*/ 148319 h 605799"/>
                  <a:gd name="connsiteX3" fmla="*/ 136049 w 3208258"/>
                  <a:gd name="connsiteY3" fmla="*/ 519794 h 605799"/>
                  <a:gd name="connsiteX4" fmla="*/ 161449 w 3208258"/>
                  <a:gd name="connsiteY4" fmla="*/ 183244 h 605799"/>
                  <a:gd name="connsiteX5" fmla="*/ 202724 w 3208258"/>
                  <a:gd name="connsiteY5" fmla="*/ 373744 h 605799"/>
                  <a:gd name="connsiteX6" fmla="*/ 269399 w 3208258"/>
                  <a:gd name="connsiteY6" fmla="*/ 294369 h 605799"/>
                  <a:gd name="connsiteX7" fmla="*/ 297974 w 3208258"/>
                  <a:gd name="connsiteY7" fmla="*/ 392794 h 605799"/>
                  <a:gd name="connsiteX8" fmla="*/ 345599 w 3208258"/>
                  <a:gd name="connsiteY8" fmla="*/ 268969 h 605799"/>
                  <a:gd name="connsiteX9" fmla="*/ 386874 w 3208258"/>
                  <a:gd name="connsiteY9" fmla="*/ 411844 h 605799"/>
                  <a:gd name="connsiteX10" fmla="*/ 494824 w 3208258"/>
                  <a:gd name="connsiteY10" fmla="*/ 138794 h 605799"/>
                  <a:gd name="connsiteX11" fmla="*/ 567849 w 3208258"/>
                  <a:gd name="connsiteY11" fmla="*/ 576944 h 605799"/>
                  <a:gd name="connsiteX12" fmla="*/ 586899 w 3208258"/>
                  <a:gd name="connsiteY12" fmla="*/ 319769 h 605799"/>
                  <a:gd name="connsiteX13" fmla="*/ 624999 w 3208258"/>
                  <a:gd name="connsiteY13" fmla="*/ 402319 h 605799"/>
                  <a:gd name="connsiteX14" fmla="*/ 656749 w 3208258"/>
                  <a:gd name="connsiteY14" fmla="*/ 313419 h 605799"/>
                  <a:gd name="connsiteX15" fmla="*/ 698024 w 3208258"/>
                  <a:gd name="connsiteY15" fmla="*/ 383269 h 605799"/>
                  <a:gd name="connsiteX16" fmla="*/ 723424 w 3208258"/>
                  <a:gd name="connsiteY16" fmla="*/ 310244 h 605799"/>
                  <a:gd name="connsiteX17" fmla="*/ 771049 w 3208258"/>
                  <a:gd name="connsiteY17" fmla="*/ 227694 h 605799"/>
                  <a:gd name="connsiteX18" fmla="*/ 777399 w 3208258"/>
                  <a:gd name="connsiteY18" fmla="*/ 386444 h 605799"/>
                  <a:gd name="connsiteX19" fmla="*/ 853599 w 3208258"/>
                  <a:gd name="connsiteY19" fmla="*/ 176894 h 605799"/>
                  <a:gd name="connsiteX20" fmla="*/ 898049 w 3208258"/>
                  <a:gd name="connsiteY20" fmla="*/ 361044 h 605799"/>
                  <a:gd name="connsiteX21" fmla="*/ 983774 w 3208258"/>
                  <a:gd name="connsiteY21" fmla="*/ 602344 h 605799"/>
                  <a:gd name="connsiteX22" fmla="*/ 999649 w 3208258"/>
                  <a:gd name="connsiteY22" fmla="*/ 167369 h 605799"/>
                  <a:gd name="connsiteX23" fmla="*/ 1040924 w 3208258"/>
                  <a:gd name="connsiteY23" fmla="*/ 345169 h 605799"/>
                  <a:gd name="connsiteX24" fmla="*/ 1098074 w 3208258"/>
                  <a:gd name="connsiteY24" fmla="*/ 253094 h 605799"/>
                  <a:gd name="connsiteX25" fmla="*/ 1152049 w 3208258"/>
                  <a:gd name="connsiteY25" fmla="*/ 329294 h 605799"/>
                  <a:gd name="connsiteX26" fmla="*/ 1206024 w 3208258"/>
                  <a:gd name="connsiteY26" fmla="*/ 211819 h 605799"/>
                  <a:gd name="connsiteX27" fmla="*/ 1247299 w 3208258"/>
                  <a:gd name="connsiteY27" fmla="*/ 281669 h 605799"/>
                  <a:gd name="connsiteX28" fmla="*/ 1317149 w 3208258"/>
                  <a:gd name="connsiteY28" fmla="*/ 208644 h 605799"/>
                  <a:gd name="connsiteX29" fmla="*/ 1386999 w 3208258"/>
                  <a:gd name="connsiteY29" fmla="*/ 237219 h 605799"/>
                  <a:gd name="connsiteX30" fmla="*/ 1393349 w 3208258"/>
                  <a:gd name="connsiteY30" fmla="*/ 170544 h 605799"/>
                  <a:gd name="connsiteX31" fmla="*/ 1440974 w 3208258"/>
                  <a:gd name="connsiteY31" fmla="*/ 103869 h 605799"/>
                  <a:gd name="connsiteX32" fmla="*/ 1469549 w 3208258"/>
                  <a:gd name="connsiteY32" fmla="*/ 278494 h 605799"/>
                  <a:gd name="connsiteX33" fmla="*/ 1533049 w 3208258"/>
                  <a:gd name="connsiteY33" fmla="*/ 94344 h 605799"/>
                  <a:gd name="connsiteX34" fmla="*/ 1545749 w 3208258"/>
                  <a:gd name="connsiteY34" fmla="*/ 2269 h 605799"/>
                  <a:gd name="connsiteX35" fmla="*/ 1552099 w 3208258"/>
                  <a:gd name="connsiteY35" fmla="*/ 183244 h 605799"/>
                  <a:gd name="connsiteX36" fmla="*/ 1574324 w 3208258"/>
                  <a:gd name="connsiteY36" fmla="*/ 567419 h 605799"/>
                  <a:gd name="connsiteX37" fmla="*/ 1621949 w 3208258"/>
                  <a:gd name="connsiteY37" fmla="*/ 240394 h 605799"/>
                  <a:gd name="connsiteX38" fmla="*/ 1669574 w 3208258"/>
                  <a:gd name="connsiteY38" fmla="*/ 354694 h 605799"/>
                  <a:gd name="connsiteX39" fmla="*/ 1733074 w 3208258"/>
                  <a:gd name="connsiteY39" fmla="*/ 284844 h 605799"/>
                  <a:gd name="connsiteX40" fmla="*/ 1752124 w 3208258"/>
                  <a:gd name="connsiteY40" fmla="*/ 424544 h 605799"/>
                  <a:gd name="connsiteX41" fmla="*/ 1796574 w 3208258"/>
                  <a:gd name="connsiteY41" fmla="*/ 497569 h 605799"/>
                  <a:gd name="connsiteX42" fmla="*/ 1796574 w 3208258"/>
                  <a:gd name="connsiteY42" fmla="*/ 367394 h 605799"/>
                  <a:gd name="connsiteX43" fmla="*/ 1863249 w 3208258"/>
                  <a:gd name="connsiteY43" fmla="*/ 494394 h 605799"/>
                  <a:gd name="connsiteX44" fmla="*/ 1863249 w 3208258"/>
                  <a:gd name="connsiteY44" fmla="*/ 595994 h 605799"/>
                  <a:gd name="connsiteX45" fmla="*/ 1907699 w 3208258"/>
                  <a:gd name="connsiteY45" fmla="*/ 408669 h 605799"/>
                  <a:gd name="connsiteX46" fmla="*/ 1942624 w 3208258"/>
                  <a:gd name="connsiteY46" fmla="*/ 529319 h 605799"/>
                  <a:gd name="connsiteX47" fmla="*/ 1980724 w 3208258"/>
                  <a:gd name="connsiteY47" fmla="*/ 592819 h 605799"/>
                  <a:gd name="connsiteX48" fmla="*/ 1980724 w 3208258"/>
                  <a:gd name="connsiteY48" fmla="*/ 443594 h 605799"/>
                  <a:gd name="connsiteX49" fmla="*/ 2037874 w 3208258"/>
                  <a:gd name="connsiteY49" fmla="*/ 310244 h 605799"/>
                  <a:gd name="connsiteX50" fmla="*/ 2069624 w 3208258"/>
                  <a:gd name="connsiteY50" fmla="*/ 449944 h 605799"/>
                  <a:gd name="connsiteX51" fmla="*/ 2101374 w 3208258"/>
                  <a:gd name="connsiteY51" fmla="*/ 348344 h 605799"/>
                  <a:gd name="connsiteX52" fmla="*/ 2133124 w 3208258"/>
                  <a:gd name="connsiteY52" fmla="*/ 205469 h 605799"/>
                  <a:gd name="connsiteX53" fmla="*/ 2190274 w 3208258"/>
                  <a:gd name="connsiteY53" fmla="*/ 351519 h 605799"/>
                  <a:gd name="connsiteX54" fmla="*/ 2212499 w 3208258"/>
                  <a:gd name="connsiteY54" fmla="*/ 243569 h 605799"/>
                  <a:gd name="connsiteX55" fmla="*/ 2326799 w 3208258"/>
                  <a:gd name="connsiteY55" fmla="*/ 119744 h 605799"/>
                  <a:gd name="connsiteX56" fmla="*/ 2364899 w 3208258"/>
                  <a:gd name="connsiteY56" fmla="*/ 278494 h 605799"/>
                  <a:gd name="connsiteX57" fmla="*/ 2453799 w 3208258"/>
                  <a:gd name="connsiteY57" fmla="*/ 221344 h 605799"/>
                  <a:gd name="connsiteX58" fmla="*/ 2495074 w 3208258"/>
                  <a:gd name="connsiteY58" fmla="*/ 268969 h 605799"/>
                  <a:gd name="connsiteX59" fmla="*/ 2539524 w 3208258"/>
                  <a:gd name="connsiteY59" fmla="*/ 443594 h 605799"/>
                  <a:gd name="connsiteX60" fmla="*/ 2593499 w 3208258"/>
                  <a:gd name="connsiteY60" fmla="*/ 291194 h 605799"/>
                  <a:gd name="connsiteX61" fmla="*/ 2618899 w 3208258"/>
                  <a:gd name="connsiteY61" fmla="*/ 183244 h 605799"/>
                  <a:gd name="connsiteX62" fmla="*/ 2672874 w 3208258"/>
                  <a:gd name="connsiteY62" fmla="*/ 319769 h 605799"/>
                  <a:gd name="connsiteX63" fmla="*/ 2733199 w 3208258"/>
                  <a:gd name="connsiteY63" fmla="*/ 240394 h 605799"/>
                  <a:gd name="connsiteX64" fmla="*/ 2834799 w 3208258"/>
                  <a:gd name="connsiteY64" fmla="*/ 351519 h 605799"/>
                  <a:gd name="connsiteX65" fmla="*/ 2888774 w 3208258"/>
                  <a:gd name="connsiteY65" fmla="*/ 227694 h 605799"/>
                  <a:gd name="connsiteX66" fmla="*/ 2898299 w 3208258"/>
                  <a:gd name="connsiteY66" fmla="*/ 399144 h 605799"/>
                  <a:gd name="connsiteX67" fmla="*/ 2933224 w 3208258"/>
                  <a:gd name="connsiteY67" fmla="*/ 281669 h 605799"/>
                  <a:gd name="connsiteX68" fmla="*/ 2939574 w 3208258"/>
                  <a:gd name="connsiteY68" fmla="*/ 154669 h 605799"/>
                  <a:gd name="connsiteX69" fmla="*/ 2993549 w 3208258"/>
                  <a:gd name="connsiteY69" fmla="*/ 100694 h 605799"/>
                  <a:gd name="connsiteX70" fmla="*/ 2993549 w 3208258"/>
                  <a:gd name="connsiteY70" fmla="*/ 208644 h 605799"/>
                  <a:gd name="connsiteX71" fmla="*/ 3047524 w 3208258"/>
                  <a:gd name="connsiteY71" fmla="*/ 202294 h 605799"/>
                  <a:gd name="connsiteX72" fmla="*/ 3079274 w 3208258"/>
                  <a:gd name="connsiteY72" fmla="*/ 103869 h 605799"/>
                  <a:gd name="connsiteX73" fmla="*/ 3104674 w 3208258"/>
                  <a:gd name="connsiteY73" fmla="*/ 186419 h 605799"/>
                  <a:gd name="connsiteX74" fmla="*/ 3120549 w 3208258"/>
                  <a:gd name="connsiteY74" fmla="*/ 415019 h 605799"/>
                  <a:gd name="connsiteX75" fmla="*/ 3161824 w 3208258"/>
                  <a:gd name="connsiteY75" fmla="*/ 589644 h 605799"/>
                  <a:gd name="connsiteX76" fmla="*/ 3203099 w 3208258"/>
                  <a:gd name="connsiteY76" fmla="*/ 303894 h 605799"/>
                  <a:gd name="connsiteX77" fmla="*/ 3203099 w 3208258"/>
                  <a:gd name="connsiteY77" fmla="*/ 300719 h 605799"/>
                  <a:gd name="connsiteX0" fmla="*/ 0 w 3213698"/>
                  <a:gd name="connsiteY0" fmla="*/ 344376 h 605799"/>
                  <a:gd name="connsiteX1" fmla="*/ 103389 w 3213698"/>
                  <a:gd name="connsiteY1" fmla="*/ 513444 h 605799"/>
                  <a:gd name="connsiteX2" fmla="*/ 93864 w 3213698"/>
                  <a:gd name="connsiteY2" fmla="*/ 148319 h 605799"/>
                  <a:gd name="connsiteX3" fmla="*/ 141489 w 3213698"/>
                  <a:gd name="connsiteY3" fmla="*/ 519794 h 605799"/>
                  <a:gd name="connsiteX4" fmla="*/ 166889 w 3213698"/>
                  <a:gd name="connsiteY4" fmla="*/ 183244 h 605799"/>
                  <a:gd name="connsiteX5" fmla="*/ 208164 w 3213698"/>
                  <a:gd name="connsiteY5" fmla="*/ 373744 h 605799"/>
                  <a:gd name="connsiteX6" fmla="*/ 274839 w 3213698"/>
                  <a:gd name="connsiteY6" fmla="*/ 294369 h 605799"/>
                  <a:gd name="connsiteX7" fmla="*/ 303414 w 3213698"/>
                  <a:gd name="connsiteY7" fmla="*/ 392794 h 605799"/>
                  <a:gd name="connsiteX8" fmla="*/ 351039 w 3213698"/>
                  <a:gd name="connsiteY8" fmla="*/ 268969 h 605799"/>
                  <a:gd name="connsiteX9" fmla="*/ 392314 w 3213698"/>
                  <a:gd name="connsiteY9" fmla="*/ 411844 h 605799"/>
                  <a:gd name="connsiteX10" fmla="*/ 500264 w 3213698"/>
                  <a:gd name="connsiteY10" fmla="*/ 138794 h 605799"/>
                  <a:gd name="connsiteX11" fmla="*/ 573289 w 3213698"/>
                  <a:gd name="connsiteY11" fmla="*/ 576944 h 605799"/>
                  <a:gd name="connsiteX12" fmla="*/ 592339 w 3213698"/>
                  <a:gd name="connsiteY12" fmla="*/ 319769 h 605799"/>
                  <a:gd name="connsiteX13" fmla="*/ 630439 w 3213698"/>
                  <a:gd name="connsiteY13" fmla="*/ 402319 h 605799"/>
                  <a:gd name="connsiteX14" fmla="*/ 662189 w 3213698"/>
                  <a:gd name="connsiteY14" fmla="*/ 313419 h 605799"/>
                  <a:gd name="connsiteX15" fmla="*/ 703464 w 3213698"/>
                  <a:gd name="connsiteY15" fmla="*/ 383269 h 605799"/>
                  <a:gd name="connsiteX16" fmla="*/ 728864 w 3213698"/>
                  <a:gd name="connsiteY16" fmla="*/ 310244 h 605799"/>
                  <a:gd name="connsiteX17" fmla="*/ 776489 w 3213698"/>
                  <a:gd name="connsiteY17" fmla="*/ 227694 h 605799"/>
                  <a:gd name="connsiteX18" fmla="*/ 782839 w 3213698"/>
                  <a:gd name="connsiteY18" fmla="*/ 386444 h 605799"/>
                  <a:gd name="connsiteX19" fmla="*/ 859039 w 3213698"/>
                  <a:gd name="connsiteY19" fmla="*/ 176894 h 605799"/>
                  <a:gd name="connsiteX20" fmla="*/ 903489 w 3213698"/>
                  <a:gd name="connsiteY20" fmla="*/ 361044 h 605799"/>
                  <a:gd name="connsiteX21" fmla="*/ 989214 w 3213698"/>
                  <a:gd name="connsiteY21" fmla="*/ 602344 h 605799"/>
                  <a:gd name="connsiteX22" fmla="*/ 1005089 w 3213698"/>
                  <a:gd name="connsiteY22" fmla="*/ 167369 h 605799"/>
                  <a:gd name="connsiteX23" fmla="*/ 1046364 w 3213698"/>
                  <a:gd name="connsiteY23" fmla="*/ 345169 h 605799"/>
                  <a:gd name="connsiteX24" fmla="*/ 1103514 w 3213698"/>
                  <a:gd name="connsiteY24" fmla="*/ 253094 h 605799"/>
                  <a:gd name="connsiteX25" fmla="*/ 1157489 w 3213698"/>
                  <a:gd name="connsiteY25" fmla="*/ 329294 h 605799"/>
                  <a:gd name="connsiteX26" fmla="*/ 1211464 w 3213698"/>
                  <a:gd name="connsiteY26" fmla="*/ 211819 h 605799"/>
                  <a:gd name="connsiteX27" fmla="*/ 1252739 w 3213698"/>
                  <a:gd name="connsiteY27" fmla="*/ 281669 h 605799"/>
                  <a:gd name="connsiteX28" fmla="*/ 1322589 w 3213698"/>
                  <a:gd name="connsiteY28" fmla="*/ 208644 h 605799"/>
                  <a:gd name="connsiteX29" fmla="*/ 1392439 w 3213698"/>
                  <a:gd name="connsiteY29" fmla="*/ 237219 h 605799"/>
                  <a:gd name="connsiteX30" fmla="*/ 1398789 w 3213698"/>
                  <a:gd name="connsiteY30" fmla="*/ 170544 h 605799"/>
                  <a:gd name="connsiteX31" fmla="*/ 1446414 w 3213698"/>
                  <a:gd name="connsiteY31" fmla="*/ 103869 h 605799"/>
                  <a:gd name="connsiteX32" fmla="*/ 1474989 w 3213698"/>
                  <a:gd name="connsiteY32" fmla="*/ 278494 h 605799"/>
                  <a:gd name="connsiteX33" fmla="*/ 1538489 w 3213698"/>
                  <a:gd name="connsiteY33" fmla="*/ 94344 h 605799"/>
                  <a:gd name="connsiteX34" fmla="*/ 1551189 w 3213698"/>
                  <a:gd name="connsiteY34" fmla="*/ 2269 h 605799"/>
                  <a:gd name="connsiteX35" fmla="*/ 1557539 w 3213698"/>
                  <a:gd name="connsiteY35" fmla="*/ 183244 h 605799"/>
                  <a:gd name="connsiteX36" fmla="*/ 1579764 w 3213698"/>
                  <a:gd name="connsiteY36" fmla="*/ 567419 h 605799"/>
                  <a:gd name="connsiteX37" fmla="*/ 1627389 w 3213698"/>
                  <a:gd name="connsiteY37" fmla="*/ 240394 h 605799"/>
                  <a:gd name="connsiteX38" fmla="*/ 1675014 w 3213698"/>
                  <a:gd name="connsiteY38" fmla="*/ 354694 h 605799"/>
                  <a:gd name="connsiteX39" fmla="*/ 1738514 w 3213698"/>
                  <a:gd name="connsiteY39" fmla="*/ 284844 h 605799"/>
                  <a:gd name="connsiteX40" fmla="*/ 1757564 w 3213698"/>
                  <a:gd name="connsiteY40" fmla="*/ 424544 h 605799"/>
                  <a:gd name="connsiteX41" fmla="*/ 1802014 w 3213698"/>
                  <a:gd name="connsiteY41" fmla="*/ 497569 h 605799"/>
                  <a:gd name="connsiteX42" fmla="*/ 1802014 w 3213698"/>
                  <a:gd name="connsiteY42" fmla="*/ 367394 h 605799"/>
                  <a:gd name="connsiteX43" fmla="*/ 1868689 w 3213698"/>
                  <a:gd name="connsiteY43" fmla="*/ 494394 h 605799"/>
                  <a:gd name="connsiteX44" fmla="*/ 1868689 w 3213698"/>
                  <a:gd name="connsiteY44" fmla="*/ 595994 h 605799"/>
                  <a:gd name="connsiteX45" fmla="*/ 1913139 w 3213698"/>
                  <a:gd name="connsiteY45" fmla="*/ 408669 h 605799"/>
                  <a:gd name="connsiteX46" fmla="*/ 1948064 w 3213698"/>
                  <a:gd name="connsiteY46" fmla="*/ 529319 h 605799"/>
                  <a:gd name="connsiteX47" fmla="*/ 1986164 w 3213698"/>
                  <a:gd name="connsiteY47" fmla="*/ 592819 h 605799"/>
                  <a:gd name="connsiteX48" fmla="*/ 1986164 w 3213698"/>
                  <a:gd name="connsiteY48" fmla="*/ 443594 h 605799"/>
                  <a:gd name="connsiteX49" fmla="*/ 2043314 w 3213698"/>
                  <a:gd name="connsiteY49" fmla="*/ 310244 h 605799"/>
                  <a:gd name="connsiteX50" fmla="*/ 2075064 w 3213698"/>
                  <a:gd name="connsiteY50" fmla="*/ 449944 h 605799"/>
                  <a:gd name="connsiteX51" fmla="*/ 2106814 w 3213698"/>
                  <a:gd name="connsiteY51" fmla="*/ 348344 h 605799"/>
                  <a:gd name="connsiteX52" fmla="*/ 2138564 w 3213698"/>
                  <a:gd name="connsiteY52" fmla="*/ 205469 h 605799"/>
                  <a:gd name="connsiteX53" fmla="*/ 2195714 w 3213698"/>
                  <a:gd name="connsiteY53" fmla="*/ 351519 h 605799"/>
                  <a:gd name="connsiteX54" fmla="*/ 2217939 w 3213698"/>
                  <a:gd name="connsiteY54" fmla="*/ 243569 h 605799"/>
                  <a:gd name="connsiteX55" fmla="*/ 2332239 w 3213698"/>
                  <a:gd name="connsiteY55" fmla="*/ 119744 h 605799"/>
                  <a:gd name="connsiteX56" fmla="*/ 2370339 w 3213698"/>
                  <a:gd name="connsiteY56" fmla="*/ 278494 h 605799"/>
                  <a:gd name="connsiteX57" fmla="*/ 2459239 w 3213698"/>
                  <a:gd name="connsiteY57" fmla="*/ 221344 h 605799"/>
                  <a:gd name="connsiteX58" fmla="*/ 2500514 w 3213698"/>
                  <a:gd name="connsiteY58" fmla="*/ 268969 h 605799"/>
                  <a:gd name="connsiteX59" fmla="*/ 2544964 w 3213698"/>
                  <a:gd name="connsiteY59" fmla="*/ 443594 h 605799"/>
                  <a:gd name="connsiteX60" fmla="*/ 2598939 w 3213698"/>
                  <a:gd name="connsiteY60" fmla="*/ 291194 h 605799"/>
                  <a:gd name="connsiteX61" fmla="*/ 2624339 w 3213698"/>
                  <a:gd name="connsiteY61" fmla="*/ 183244 h 605799"/>
                  <a:gd name="connsiteX62" fmla="*/ 2678314 w 3213698"/>
                  <a:gd name="connsiteY62" fmla="*/ 319769 h 605799"/>
                  <a:gd name="connsiteX63" fmla="*/ 2738639 w 3213698"/>
                  <a:gd name="connsiteY63" fmla="*/ 240394 h 605799"/>
                  <a:gd name="connsiteX64" fmla="*/ 2840239 w 3213698"/>
                  <a:gd name="connsiteY64" fmla="*/ 351519 h 605799"/>
                  <a:gd name="connsiteX65" fmla="*/ 2894214 w 3213698"/>
                  <a:gd name="connsiteY65" fmla="*/ 227694 h 605799"/>
                  <a:gd name="connsiteX66" fmla="*/ 2903739 w 3213698"/>
                  <a:gd name="connsiteY66" fmla="*/ 399144 h 605799"/>
                  <a:gd name="connsiteX67" fmla="*/ 2938664 w 3213698"/>
                  <a:gd name="connsiteY67" fmla="*/ 281669 h 605799"/>
                  <a:gd name="connsiteX68" fmla="*/ 2945014 w 3213698"/>
                  <a:gd name="connsiteY68" fmla="*/ 154669 h 605799"/>
                  <a:gd name="connsiteX69" fmla="*/ 2998989 w 3213698"/>
                  <a:gd name="connsiteY69" fmla="*/ 100694 h 605799"/>
                  <a:gd name="connsiteX70" fmla="*/ 2998989 w 3213698"/>
                  <a:gd name="connsiteY70" fmla="*/ 208644 h 605799"/>
                  <a:gd name="connsiteX71" fmla="*/ 3052964 w 3213698"/>
                  <a:gd name="connsiteY71" fmla="*/ 202294 h 605799"/>
                  <a:gd name="connsiteX72" fmla="*/ 3084714 w 3213698"/>
                  <a:gd name="connsiteY72" fmla="*/ 103869 h 605799"/>
                  <a:gd name="connsiteX73" fmla="*/ 3110114 w 3213698"/>
                  <a:gd name="connsiteY73" fmla="*/ 186419 h 605799"/>
                  <a:gd name="connsiteX74" fmla="*/ 3125989 w 3213698"/>
                  <a:gd name="connsiteY74" fmla="*/ 415019 h 605799"/>
                  <a:gd name="connsiteX75" fmla="*/ 3167264 w 3213698"/>
                  <a:gd name="connsiteY75" fmla="*/ 589644 h 605799"/>
                  <a:gd name="connsiteX76" fmla="*/ 3208539 w 3213698"/>
                  <a:gd name="connsiteY76" fmla="*/ 303894 h 605799"/>
                  <a:gd name="connsiteX77" fmla="*/ 3208539 w 3213698"/>
                  <a:gd name="connsiteY77" fmla="*/ 300719 h 605799"/>
                  <a:gd name="connsiteX0" fmla="*/ 0 w 3213698"/>
                  <a:gd name="connsiteY0" fmla="*/ 344376 h 605799"/>
                  <a:gd name="connsiteX1" fmla="*/ 103389 w 3213698"/>
                  <a:gd name="connsiteY1" fmla="*/ 513444 h 605799"/>
                  <a:gd name="connsiteX2" fmla="*/ 93864 w 3213698"/>
                  <a:gd name="connsiteY2" fmla="*/ 148319 h 605799"/>
                  <a:gd name="connsiteX3" fmla="*/ 141489 w 3213698"/>
                  <a:gd name="connsiteY3" fmla="*/ 519794 h 605799"/>
                  <a:gd name="connsiteX4" fmla="*/ 166889 w 3213698"/>
                  <a:gd name="connsiteY4" fmla="*/ 183244 h 605799"/>
                  <a:gd name="connsiteX5" fmla="*/ 208164 w 3213698"/>
                  <a:gd name="connsiteY5" fmla="*/ 373744 h 605799"/>
                  <a:gd name="connsiteX6" fmla="*/ 274839 w 3213698"/>
                  <a:gd name="connsiteY6" fmla="*/ 294369 h 605799"/>
                  <a:gd name="connsiteX7" fmla="*/ 303414 w 3213698"/>
                  <a:gd name="connsiteY7" fmla="*/ 392794 h 605799"/>
                  <a:gd name="connsiteX8" fmla="*/ 351039 w 3213698"/>
                  <a:gd name="connsiteY8" fmla="*/ 268969 h 605799"/>
                  <a:gd name="connsiteX9" fmla="*/ 392314 w 3213698"/>
                  <a:gd name="connsiteY9" fmla="*/ 411844 h 605799"/>
                  <a:gd name="connsiteX10" fmla="*/ 500264 w 3213698"/>
                  <a:gd name="connsiteY10" fmla="*/ 138794 h 605799"/>
                  <a:gd name="connsiteX11" fmla="*/ 573289 w 3213698"/>
                  <a:gd name="connsiteY11" fmla="*/ 576944 h 605799"/>
                  <a:gd name="connsiteX12" fmla="*/ 592339 w 3213698"/>
                  <a:gd name="connsiteY12" fmla="*/ 319769 h 605799"/>
                  <a:gd name="connsiteX13" fmla="*/ 630439 w 3213698"/>
                  <a:gd name="connsiteY13" fmla="*/ 402319 h 605799"/>
                  <a:gd name="connsiteX14" fmla="*/ 662189 w 3213698"/>
                  <a:gd name="connsiteY14" fmla="*/ 313419 h 605799"/>
                  <a:gd name="connsiteX15" fmla="*/ 703464 w 3213698"/>
                  <a:gd name="connsiteY15" fmla="*/ 383269 h 605799"/>
                  <a:gd name="connsiteX16" fmla="*/ 728864 w 3213698"/>
                  <a:gd name="connsiteY16" fmla="*/ 310244 h 605799"/>
                  <a:gd name="connsiteX17" fmla="*/ 776489 w 3213698"/>
                  <a:gd name="connsiteY17" fmla="*/ 227694 h 605799"/>
                  <a:gd name="connsiteX18" fmla="*/ 782839 w 3213698"/>
                  <a:gd name="connsiteY18" fmla="*/ 386444 h 605799"/>
                  <a:gd name="connsiteX19" fmla="*/ 859039 w 3213698"/>
                  <a:gd name="connsiteY19" fmla="*/ 176894 h 605799"/>
                  <a:gd name="connsiteX20" fmla="*/ 903489 w 3213698"/>
                  <a:gd name="connsiteY20" fmla="*/ 361044 h 605799"/>
                  <a:gd name="connsiteX21" fmla="*/ 989214 w 3213698"/>
                  <a:gd name="connsiteY21" fmla="*/ 602344 h 605799"/>
                  <a:gd name="connsiteX22" fmla="*/ 1005089 w 3213698"/>
                  <a:gd name="connsiteY22" fmla="*/ 167369 h 605799"/>
                  <a:gd name="connsiteX23" fmla="*/ 1046364 w 3213698"/>
                  <a:gd name="connsiteY23" fmla="*/ 345169 h 605799"/>
                  <a:gd name="connsiteX24" fmla="*/ 1103514 w 3213698"/>
                  <a:gd name="connsiteY24" fmla="*/ 253094 h 605799"/>
                  <a:gd name="connsiteX25" fmla="*/ 1157489 w 3213698"/>
                  <a:gd name="connsiteY25" fmla="*/ 329294 h 605799"/>
                  <a:gd name="connsiteX26" fmla="*/ 1211464 w 3213698"/>
                  <a:gd name="connsiteY26" fmla="*/ 211819 h 605799"/>
                  <a:gd name="connsiteX27" fmla="*/ 1252739 w 3213698"/>
                  <a:gd name="connsiteY27" fmla="*/ 281669 h 605799"/>
                  <a:gd name="connsiteX28" fmla="*/ 1322589 w 3213698"/>
                  <a:gd name="connsiteY28" fmla="*/ 208644 h 605799"/>
                  <a:gd name="connsiteX29" fmla="*/ 1392439 w 3213698"/>
                  <a:gd name="connsiteY29" fmla="*/ 237219 h 605799"/>
                  <a:gd name="connsiteX30" fmla="*/ 1398789 w 3213698"/>
                  <a:gd name="connsiteY30" fmla="*/ 170544 h 605799"/>
                  <a:gd name="connsiteX31" fmla="*/ 1446414 w 3213698"/>
                  <a:gd name="connsiteY31" fmla="*/ 103869 h 605799"/>
                  <a:gd name="connsiteX32" fmla="*/ 1474989 w 3213698"/>
                  <a:gd name="connsiteY32" fmla="*/ 278494 h 605799"/>
                  <a:gd name="connsiteX33" fmla="*/ 1538489 w 3213698"/>
                  <a:gd name="connsiteY33" fmla="*/ 94344 h 605799"/>
                  <a:gd name="connsiteX34" fmla="*/ 1551189 w 3213698"/>
                  <a:gd name="connsiteY34" fmla="*/ 2269 h 605799"/>
                  <a:gd name="connsiteX35" fmla="*/ 1557539 w 3213698"/>
                  <a:gd name="connsiteY35" fmla="*/ 183244 h 605799"/>
                  <a:gd name="connsiteX36" fmla="*/ 1579764 w 3213698"/>
                  <a:gd name="connsiteY36" fmla="*/ 567419 h 605799"/>
                  <a:gd name="connsiteX37" fmla="*/ 1627389 w 3213698"/>
                  <a:gd name="connsiteY37" fmla="*/ 240394 h 605799"/>
                  <a:gd name="connsiteX38" fmla="*/ 1675014 w 3213698"/>
                  <a:gd name="connsiteY38" fmla="*/ 354694 h 605799"/>
                  <a:gd name="connsiteX39" fmla="*/ 1738514 w 3213698"/>
                  <a:gd name="connsiteY39" fmla="*/ 284844 h 605799"/>
                  <a:gd name="connsiteX40" fmla="*/ 1757564 w 3213698"/>
                  <a:gd name="connsiteY40" fmla="*/ 424544 h 605799"/>
                  <a:gd name="connsiteX41" fmla="*/ 1802014 w 3213698"/>
                  <a:gd name="connsiteY41" fmla="*/ 497569 h 605799"/>
                  <a:gd name="connsiteX42" fmla="*/ 1802014 w 3213698"/>
                  <a:gd name="connsiteY42" fmla="*/ 367394 h 605799"/>
                  <a:gd name="connsiteX43" fmla="*/ 1868689 w 3213698"/>
                  <a:gd name="connsiteY43" fmla="*/ 494394 h 605799"/>
                  <a:gd name="connsiteX44" fmla="*/ 1868689 w 3213698"/>
                  <a:gd name="connsiteY44" fmla="*/ 595994 h 605799"/>
                  <a:gd name="connsiteX45" fmla="*/ 1913139 w 3213698"/>
                  <a:gd name="connsiteY45" fmla="*/ 408669 h 605799"/>
                  <a:gd name="connsiteX46" fmla="*/ 1948064 w 3213698"/>
                  <a:gd name="connsiteY46" fmla="*/ 529319 h 605799"/>
                  <a:gd name="connsiteX47" fmla="*/ 1986164 w 3213698"/>
                  <a:gd name="connsiteY47" fmla="*/ 592819 h 605799"/>
                  <a:gd name="connsiteX48" fmla="*/ 1986164 w 3213698"/>
                  <a:gd name="connsiteY48" fmla="*/ 443594 h 605799"/>
                  <a:gd name="connsiteX49" fmla="*/ 2043314 w 3213698"/>
                  <a:gd name="connsiteY49" fmla="*/ 310244 h 605799"/>
                  <a:gd name="connsiteX50" fmla="*/ 2075064 w 3213698"/>
                  <a:gd name="connsiteY50" fmla="*/ 449944 h 605799"/>
                  <a:gd name="connsiteX51" fmla="*/ 2106814 w 3213698"/>
                  <a:gd name="connsiteY51" fmla="*/ 348344 h 605799"/>
                  <a:gd name="connsiteX52" fmla="*/ 2138564 w 3213698"/>
                  <a:gd name="connsiteY52" fmla="*/ 205469 h 605799"/>
                  <a:gd name="connsiteX53" fmla="*/ 2195714 w 3213698"/>
                  <a:gd name="connsiteY53" fmla="*/ 351519 h 605799"/>
                  <a:gd name="connsiteX54" fmla="*/ 2217939 w 3213698"/>
                  <a:gd name="connsiteY54" fmla="*/ 243569 h 605799"/>
                  <a:gd name="connsiteX55" fmla="*/ 2332239 w 3213698"/>
                  <a:gd name="connsiteY55" fmla="*/ 119744 h 605799"/>
                  <a:gd name="connsiteX56" fmla="*/ 2370339 w 3213698"/>
                  <a:gd name="connsiteY56" fmla="*/ 278494 h 605799"/>
                  <a:gd name="connsiteX57" fmla="*/ 2459239 w 3213698"/>
                  <a:gd name="connsiteY57" fmla="*/ 221344 h 605799"/>
                  <a:gd name="connsiteX58" fmla="*/ 2500514 w 3213698"/>
                  <a:gd name="connsiteY58" fmla="*/ 268969 h 605799"/>
                  <a:gd name="connsiteX59" fmla="*/ 2544964 w 3213698"/>
                  <a:gd name="connsiteY59" fmla="*/ 443594 h 605799"/>
                  <a:gd name="connsiteX60" fmla="*/ 2598939 w 3213698"/>
                  <a:gd name="connsiteY60" fmla="*/ 291194 h 605799"/>
                  <a:gd name="connsiteX61" fmla="*/ 2624339 w 3213698"/>
                  <a:gd name="connsiteY61" fmla="*/ 183244 h 605799"/>
                  <a:gd name="connsiteX62" fmla="*/ 2678314 w 3213698"/>
                  <a:gd name="connsiteY62" fmla="*/ 319769 h 605799"/>
                  <a:gd name="connsiteX63" fmla="*/ 2738639 w 3213698"/>
                  <a:gd name="connsiteY63" fmla="*/ 240394 h 605799"/>
                  <a:gd name="connsiteX64" fmla="*/ 2840239 w 3213698"/>
                  <a:gd name="connsiteY64" fmla="*/ 351519 h 605799"/>
                  <a:gd name="connsiteX65" fmla="*/ 2894214 w 3213698"/>
                  <a:gd name="connsiteY65" fmla="*/ 227694 h 605799"/>
                  <a:gd name="connsiteX66" fmla="*/ 2903739 w 3213698"/>
                  <a:gd name="connsiteY66" fmla="*/ 399144 h 605799"/>
                  <a:gd name="connsiteX67" fmla="*/ 2938664 w 3213698"/>
                  <a:gd name="connsiteY67" fmla="*/ 281669 h 605799"/>
                  <a:gd name="connsiteX68" fmla="*/ 2945014 w 3213698"/>
                  <a:gd name="connsiteY68" fmla="*/ 154669 h 605799"/>
                  <a:gd name="connsiteX69" fmla="*/ 2998989 w 3213698"/>
                  <a:gd name="connsiteY69" fmla="*/ 100694 h 605799"/>
                  <a:gd name="connsiteX70" fmla="*/ 2998989 w 3213698"/>
                  <a:gd name="connsiteY70" fmla="*/ 208644 h 605799"/>
                  <a:gd name="connsiteX71" fmla="*/ 3052964 w 3213698"/>
                  <a:gd name="connsiteY71" fmla="*/ 202294 h 605799"/>
                  <a:gd name="connsiteX72" fmla="*/ 3084714 w 3213698"/>
                  <a:gd name="connsiteY72" fmla="*/ 103869 h 605799"/>
                  <a:gd name="connsiteX73" fmla="*/ 3110114 w 3213698"/>
                  <a:gd name="connsiteY73" fmla="*/ 186419 h 605799"/>
                  <a:gd name="connsiteX74" fmla="*/ 3125989 w 3213698"/>
                  <a:gd name="connsiteY74" fmla="*/ 415019 h 605799"/>
                  <a:gd name="connsiteX75" fmla="*/ 3167264 w 3213698"/>
                  <a:gd name="connsiteY75" fmla="*/ 589644 h 605799"/>
                  <a:gd name="connsiteX76" fmla="*/ 3208539 w 3213698"/>
                  <a:gd name="connsiteY76" fmla="*/ 303894 h 605799"/>
                  <a:gd name="connsiteX77" fmla="*/ 3208539 w 3213698"/>
                  <a:gd name="connsiteY77" fmla="*/ 300719 h 60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13698" h="605799">
                    <a:moveTo>
                      <a:pt x="0" y="344376"/>
                    </a:moveTo>
                    <a:cubicBezTo>
                      <a:pt x="87398" y="456560"/>
                      <a:pt x="87745" y="546120"/>
                      <a:pt x="103389" y="513444"/>
                    </a:cubicBezTo>
                    <a:cubicBezTo>
                      <a:pt x="119033" y="480768"/>
                      <a:pt x="87514" y="147261"/>
                      <a:pt x="93864" y="148319"/>
                    </a:cubicBezTo>
                    <a:cubicBezTo>
                      <a:pt x="100214" y="149377"/>
                      <a:pt x="129318" y="513973"/>
                      <a:pt x="141489" y="519794"/>
                    </a:cubicBezTo>
                    <a:cubicBezTo>
                      <a:pt x="153660" y="525615"/>
                      <a:pt x="155777" y="207586"/>
                      <a:pt x="166889" y="183244"/>
                    </a:cubicBezTo>
                    <a:cubicBezTo>
                      <a:pt x="178001" y="158902"/>
                      <a:pt x="190172" y="355223"/>
                      <a:pt x="208164" y="373744"/>
                    </a:cubicBezTo>
                    <a:cubicBezTo>
                      <a:pt x="226156" y="392265"/>
                      <a:pt x="258964" y="291194"/>
                      <a:pt x="274839" y="294369"/>
                    </a:cubicBezTo>
                    <a:cubicBezTo>
                      <a:pt x="290714" y="297544"/>
                      <a:pt x="290714" y="397027"/>
                      <a:pt x="303414" y="392794"/>
                    </a:cubicBezTo>
                    <a:cubicBezTo>
                      <a:pt x="316114" y="388561"/>
                      <a:pt x="336222" y="265794"/>
                      <a:pt x="351039" y="268969"/>
                    </a:cubicBezTo>
                    <a:cubicBezTo>
                      <a:pt x="365856" y="272144"/>
                      <a:pt x="367443" y="433540"/>
                      <a:pt x="392314" y="411844"/>
                    </a:cubicBezTo>
                    <a:cubicBezTo>
                      <a:pt x="417185" y="390148"/>
                      <a:pt x="470102" y="111277"/>
                      <a:pt x="500264" y="138794"/>
                    </a:cubicBezTo>
                    <a:cubicBezTo>
                      <a:pt x="530426" y="166311"/>
                      <a:pt x="557943" y="546782"/>
                      <a:pt x="573289" y="576944"/>
                    </a:cubicBezTo>
                    <a:cubicBezTo>
                      <a:pt x="588635" y="607107"/>
                      <a:pt x="582814" y="348873"/>
                      <a:pt x="592339" y="319769"/>
                    </a:cubicBezTo>
                    <a:cubicBezTo>
                      <a:pt x="601864" y="290665"/>
                      <a:pt x="618797" y="403377"/>
                      <a:pt x="630439" y="402319"/>
                    </a:cubicBezTo>
                    <a:cubicBezTo>
                      <a:pt x="642081" y="401261"/>
                      <a:pt x="650018" y="316594"/>
                      <a:pt x="662189" y="313419"/>
                    </a:cubicBezTo>
                    <a:cubicBezTo>
                      <a:pt x="674360" y="310244"/>
                      <a:pt x="692352" y="383798"/>
                      <a:pt x="703464" y="383269"/>
                    </a:cubicBezTo>
                    <a:cubicBezTo>
                      <a:pt x="714576" y="382740"/>
                      <a:pt x="716693" y="336173"/>
                      <a:pt x="728864" y="310244"/>
                    </a:cubicBezTo>
                    <a:cubicBezTo>
                      <a:pt x="741035" y="284315"/>
                      <a:pt x="767493" y="214994"/>
                      <a:pt x="776489" y="227694"/>
                    </a:cubicBezTo>
                    <a:cubicBezTo>
                      <a:pt x="785485" y="240394"/>
                      <a:pt x="769081" y="394911"/>
                      <a:pt x="782839" y="386444"/>
                    </a:cubicBezTo>
                    <a:cubicBezTo>
                      <a:pt x="796597" y="377977"/>
                      <a:pt x="838931" y="181127"/>
                      <a:pt x="859039" y="176894"/>
                    </a:cubicBezTo>
                    <a:cubicBezTo>
                      <a:pt x="879147" y="172661"/>
                      <a:pt x="881793" y="290136"/>
                      <a:pt x="903489" y="361044"/>
                    </a:cubicBezTo>
                    <a:cubicBezTo>
                      <a:pt x="925185" y="431952"/>
                      <a:pt x="972281" y="634623"/>
                      <a:pt x="989214" y="602344"/>
                    </a:cubicBezTo>
                    <a:cubicBezTo>
                      <a:pt x="1006147" y="570065"/>
                      <a:pt x="995564" y="210231"/>
                      <a:pt x="1005089" y="167369"/>
                    </a:cubicBezTo>
                    <a:cubicBezTo>
                      <a:pt x="1014614" y="124507"/>
                      <a:pt x="1029960" y="330881"/>
                      <a:pt x="1046364" y="345169"/>
                    </a:cubicBezTo>
                    <a:cubicBezTo>
                      <a:pt x="1062768" y="359457"/>
                      <a:pt x="1084993" y="255740"/>
                      <a:pt x="1103514" y="253094"/>
                    </a:cubicBezTo>
                    <a:cubicBezTo>
                      <a:pt x="1122035" y="250448"/>
                      <a:pt x="1139497" y="336173"/>
                      <a:pt x="1157489" y="329294"/>
                    </a:cubicBezTo>
                    <a:cubicBezTo>
                      <a:pt x="1175481" y="322415"/>
                      <a:pt x="1195589" y="219756"/>
                      <a:pt x="1211464" y="211819"/>
                    </a:cubicBezTo>
                    <a:cubicBezTo>
                      <a:pt x="1227339" y="203882"/>
                      <a:pt x="1234218" y="282198"/>
                      <a:pt x="1252739" y="281669"/>
                    </a:cubicBezTo>
                    <a:cubicBezTo>
                      <a:pt x="1271260" y="281140"/>
                      <a:pt x="1299306" y="216052"/>
                      <a:pt x="1322589" y="208644"/>
                    </a:cubicBezTo>
                    <a:cubicBezTo>
                      <a:pt x="1345872" y="201236"/>
                      <a:pt x="1379739" y="243569"/>
                      <a:pt x="1392439" y="237219"/>
                    </a:cubicBezTo>
                    <a:cubicBezTo>
                      <a:pt x="1405139" y="230869"/>
                      <a:pt x="1389793" y="192769"/>
                      <a:pt x="1398789" y="170544"/>
                    </a:cubicBezTo>
                    <a:cubicBezTo>
                      <a:pt x="1407785" y="148319"/>
                      <a:pt x="1433714" y="85877"/>
                      <a:pt x="1446414" y="103869"/>
                    </a:cubicBezTo>
                    <a:cubicBezTo>
                      <a:pt x="1459114" y="121861"/>
                      <a:pt x="1459643" y="280081"/>
                      <a:pt x="1474989" y="278494"/>
                    </a:cubicBezTo>
                    <a:cubicBezTo>
                      <a:pt x="1490335" y="276906"/>
                      <a:pt x="1525789" y="140381"/>
                      <a:pt x="1538489" y="94344"/>
                    </a:cubicBezTo>
                    <a:cubicBezTo>
                      <a:pt x="1551189" y="48307"/>
                      <a:pt x="1548014" y="-12548"/>
                      <a:pt x="1551189" y="2269"/>
                    </a:cubicBezTo>
                    <a:cubicBezTo>
                      <a:pt x="1554364" y="17086"/>
                      <a:pt x="1552777" y="89052"/>
                      <a:pt x="1557539" y="183244"/>
                    </a:cubicBezTo>
                    <a:cubicBezTo>
                      <a:pt x="1562301" y="277436"/>
                      <a:pt x="1568122" y="557894"/>
                      <a:pt x="1579764" y="567419"/>
                    </a:cubicBezTo>
                    <a:cubicBezTo>
                      <a:pt x="1591406" y="576944"/>
                      <a:pt x="1611514" y="275848"/>
                      <a:pt x="1627389" y="240394"/>
                    </a:cubicBezTo>
                    <a:cubicBezTo>
                      <a:pt x="1643264" y="204940"/>
                      <a:pt x="1656493" y="347286"/>
                      <a:pt x="1675014" y="354694"/>
                    </a:cubicBezTo>
                    <a:cubicBezTo>
                      <a:pt x="1693535" y="362102"/>
                      <a:pt x="1724756" y="273202"/>
                      <a:pt x="1738514" y="284844"/>
                    </a:cubicBezTo>
                    <a:cubicBezTo>
                      <a:pt x="1752272" y="296486"/>
                      <a:pt x="1746981" y="389090"/>
                      <a:pt x="1757564" y="424544"/>
                    </a:cubicBezTo>
                    <a:cubicBezTo>
                      <a:pt x="1768147" y="459998"/>
                      <a:pt x="1794606" y="507094"/>
                      <a:pt x="1802014" y="497569"/>
                    </a:cubicBezTo>
                    <a:cubicBezTo>
                      <a:pt x="1809422" y="488044"/>
                      <a:pt x="1790902" y="367923"/>
                      <a:pt x="1802014" y="367394"/>
                    </a:cubicBezTo>
                    <a:cubicBezTo>
                      <a:pt x="1813126" y="366865"/>
                      <a:pt x="1857577" y="456294"/>
                      <a:pt x="1868689" y="494394"/>
                    </a:cubicBezTo>
                    <a:cubicBezTo>
                      <a:pt x="1879801" y="532494"/>
                      <a:pt x="1861281" y="610281"/>
                      <a:pt x="1868689" y="595994"/>
                    </a:cubicBezTo>
                    <a:cubicBezTo>
                      <a:pt x="1876097" y="581707"/>
                      <a:pt x="1899910" y="419781"/>
                      <a:pt x="1913139" y="408669"/>
                    </a:cubicBezTo>
                    <a:cubicBezTo>
                      <a:pt x="1926368" y="397557"/>
                      <a:pt x="1935893" y="498627"/>
                      <a:pt x="1948064" y="529319"/>
                    </a:cubicBezTo>
                    <a:cubicBezTo>
                      <a:pt x="1960235" y="560011"/>
                      <a:pt x="1979814" y="607107"/>
                      <a:pt x="1986164" y="592819"/>
                    </a:cubicBezTo>
                    <a:cubicBezTo>
                      <a:pt x="1992514" y="578531"/>
                      <a:pt x="1976639" y="490690"/>
                      <a:pt x="1986164" y="443594"/>
                    </a:cubicBezTo>
                    <a:cubicBezTo>
                      <a:pt x="1995689" y="396498"/>
                      <a:pt x="2028497" y="309186"/>
                      <a:pt x="2043314" y="310244"/>
                    </a:cubicBezTo>
                    <a:cubicBezTo>
                      <a:pt x="2058131" y="311302"/>
                      <a:pt x="2064481" y="443594"/>
                      <a:pt x="2075064" y="449944"/>
                    </a:cubicBezTo>
                    <a:cubicBezTo>
                      <a:pt x="2085647" y="456294"/>
                      <a:pt x="2096231" y="389090"/>
                      <a:pt x="2106814" y="348344"/>
                    </a:cubicBezTo>
                    <a:cubicBezTo>
                      <a:pt x="2117397" y="307598"/>
                      <a:pt x="2123747" y="204940"/>
                      <a:pt x="2138564" y="205469"/>
                    </a:cubicBezTo>
                    <a:cubicBezTo>
                      <a:pt x="2153381" y="205998"/>
                      <a:pt x="2182485" y="345169"/>
                      <a:pt x="2195714" y="351519"/>
                    </a:cubicBezTo>
                    <a:cubicBezTo>
                      <a:pt x="2208943" y="357869"/>
                      <a:pt x="2195185" y="282198"/>
                      <a:pt x="2217939" y="243569"/>
                    </a:cubicBezTo>
                    <a:cubicBezTo>
                      <a:pt x="2240693" y="204940"/>
                      <a:pt x="2306839" y="113923"/>
                      <a:pt x="2332239" y="119744"/>
                    </a:cubicBezTo>
                    <a:cubicBezTo>
                      <a:pt x="2357639" y="125565"/>
                      <a:pt x="2349172" y="261561"/>
                      <a:pt x="2370339" y="278494"/>
                    </a:cubicBezTo>
                    <a:cubicBezTo>
                      <a:pt x="2391506" y="295427"/>
                      <a:pt x="2437543" y="222931"/>
                      <a:pt x="2459239" y="221344"/>
                    </a:cubicBezTo>
                    <a:cubicBezTo>
                      <a:pt x="2480935" y="219757"/>
                      <a:pt x="2486227" y="231927"/>
                      <a:pt x="2500514" y="268969"/>
                    </a:cubicBezTo>
                    <a:cubicBezTo>
                      <a:pt x="2514802" y="306011"/>
                      <a:pt x="2528560" y="439890"/>
                      <a:pt x="2544964" y="443594"/>
                    </a:cubicBezTo>
                    <a:cubicBezTo>
                      <a:pt x="2561368" y="447298"/>
                      <a:pt x="2585710" y="334586"/>
                      <a:pt x="2598939" y="291194"/>
                    </a:cubicBezTo>
                    <a:cubicBezTo>
                      <a:pt x="2612168" y="247802"/>
                      <a:pt x="2611110" y="178482"/>
                      <a:pt x="2624339" y="183244"/>
                    </a:cubicBezTo>
                    <a:cubicBezTo>
                      <a:pt x="2637568" y="188006"/>
                      <a:pt x="2659264" y="310244"/>
                      <a:pt x="2678314" y="319769"/>
                    </a:cubicBezTo>
                    <a:cubicBezTo>
                      <a:pt x="2697364" y="329294"/>
                      <a:pt x="2711652" y="235102"/>
                      <a:pt x="2738639" y="240394"/>
                    </a:cubicBezTo>
                    <a:cubicBezTo>
                      <a:pt x="2765627" y="245686"/>
                      <a:pt x="2814310" y="353636"/>
                      <a:pt x="2840239" y="351519"/>
                    </a:cubicBezTo>
                    <a:cubicBezTo>
                      <a:pt x="2866168" y="349402"/>
                      <a:pt x="2883631" y="219757"/>
                      <a:pt x="2894214" y="227694"/>
                    </a:cubicBezTo>
                    <a:cubicBezTo>
                      <a:pt x="2904797" y="235631"/>
                      <a:pt x="2896331" y="390148"/>
                      <a:pt x="2903739" y="399144"/>
                    </a:cubicBezTo>
                    <a:cubicBezTo>
                      <a:pt x="2911147" y="408140"/>
                      <a:pt x="2931785" y="322415"/>
                      <a:pt x="2938664" y="281669"/>
                    </a:cubicBezTo>
                    <a:cubicBezTo>
                      <a:pt x="2945543" y="240923"/>
                      <a:pt x="2934960" y="184831"/>
                      <a:pt x="2945014" y="154669"/>
                    </a:cubicBezTo>
                    <a:cubicBezTo>
                      <a:pt x="2955068" y="124507"/>
                      <a:pt x="2989993" y="91698"/>
                      <a:pt x="2998989" y="100694"/>
                    </a:cubicBezTo>
                    <a:cubicBezTo>
                      <a:pt x="3007985" y="109690"/>
                      <a:pt x="2989993" y="191711"/>
                      <a:pt x="2998989" y="208644"/>
                    </a:cubicBezTo>
                    <a:cubicBezTo>
                      <a:pt x="3007985" y="225577"/>
                      <a:pt x="3038677" y="219756"/>
                      <a:pt x="3052964" y="202294"/>
                    </a:cubicBezTo>
                    <a:cubicBezTo>
                      <a:pt x="3067251" y="184832"/>
                      <a:pt x="3075189" y="106515"/>
                      <a:pt x="3084714" y="103869"/>
                    </a:cubicBezTo>
                    <a:cubicBezTo>
                      <a:pt x="3094239" y="101223"/>
                      <a:pt x="3103235" y="134561"/>
                      <a:pt x="3110114" y="186419"/>
                    </a:cubicBezTo>
                    <a:cubicBezTo>
                      <a:pt x="3116993" y="238277"/>
                      <a:pt x="3116464" y="347815"/>
                      <a:pt x="3125989" y="415019"/>
                    </a:cubicBezTo>
                    <a:cubicBezTo>
                      <a:pt x="3135514" y="482223"/>
                      <a:pt x="3153506" y="608165"/>
                      <a:pt x="3167264" y="589644"/>
                    </a:cubicBezTo>
                    <a:cubicBezTo>
                      <a:pt x="3181022" y="571123"/>
                      <a:pt x="3208539" y="303894"/>
                      <a:pt x="3208539" y="303894"/>
                    </a:cubicBezTo>
                    <a:cubicBezTo>
                      <a:pt x="3215418" y="255740"/>
                      <a:pt x="3215418" y="297544"/>
                      <a:pt x="3208539" y="30071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cxnSp>
          <p:nvCxnSpPr>
            <p:cNvPr id="32" name="Straight Connector 31">
              <a:extLst>
                <a:ext uri="{FF2B5EF4-FFF2-40B4-BE49-F238E27FC236}">
                  <a16:creationId xmlns:a16="http://schemas.microsoft.com/office/drawing/2014/main" id="{ECDF9AA5-02EC-407A-BDD1-2F3207CE0935}"/>
                </a:ext>
              </a:extLst>
            </p:cNvPr>
            <p:cNvCxnSpPr/>
            <p:nvPr/>
          </p:nvCxnSpPr>
          <p:spPr>
            <a:xfrm>
              <a:off x="861060" y="3909028"/>
              <a:ext cx="2472969"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D7E1F93-E684-4B5D-960A-74DCF6A15319}"/>
                </a:ext>
              </a:extLst>
            </p:cNvPr>
            <p:cNvCxnSpPr/>
            <p:nvPr/>
          </p:nvCxnSpPr>
          <p:spPr>
            <a:xfrm>
              <a:off x="861060" y="4198621"/>
              <a:ext cx="2472969"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D51C1F5-CC63-4044-9007-888138B6FE64}"/>
                </a:ext>
              </a:extLst>
            </p:cNvPr>
            <p:cNvCxnSpPr/>
            <p:nvPr/>
          </p:nvCxnSpPr>
          <p:spPr>
            <a:xfrm flipV="1">
              <a:off x="3482340" y="3909028"/>
              <a:ext cx="0" cy="289593"/>
            </a:xfrm>
            <a:prstGeom prst="line">
              <a:avLst/>
            </a:prstGeom>
            <a:ln>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pic>
        <p:nvPicPr>
          <p:cNvPr id="37" name="Picture 36">
            <a:extLst>
              <a:ext uri="{FF2B5EF4-FFF2-40B4-BE49-F238E27FC236}">
                <a16:creationId xmlns:a16="http://schemas.microsoft.com/office/drawing/2014/main" id="{DA9DC154-532F-4174-A52A-7B11C25CF6AF}"/>
              </a:ext>
            </a:extLst>
          </p:cNvPr>
          <p:cNvPicPr>
            <a:picLocks noChangeAspect="1"/>
          </p:cNvPicPr>
          <p:nvPr/>
        </p:nvPicPr>
        <p:blipFill>
          <a:blip r:embed="rId3"/>
          <a:stretch>
            <a:fillRect/>
          </a:stretch>
        </p:blipFill>
        <p:spPr>
          <a:xfrm>
            <a:off x="6403636" y="1055545"/>
            <a:ext cx="5353824" cy="3243525"/>
          </a:xfrm>
          <a:prstGeom prst="rect">
            <a:avLst/>
          </a:prstGeom>
        </p:spPr>
      </p:pic>
      <p:sp>
        <p:nvSpPr>
          <p:cNvPr id="38" name="Title 1">
            <a:extLst>
              <a:ext uri="{FF2B5EF4-FFF2-40B4-BE49-F238E27FC236}">
                <a16:creationId xmlns:a16="http://schemas.microsoft.com/office/drawing/2014/main" id="{08EF8AEE-74E5-4981-9F13-1ACA08102D8D}"/>
              </a:ext>
            </a:extLst>
          </p:cNvPr>
          <p:cNvSpPr>
            <a:spLocks noGrp="1"/>
          </p:cNvSpPr>
          <p:nvPr>
            <p:ph type="title"/>
          </p:nvPr>
        </p:nvSpPr>
        <p:spPr>
          <a:xfrm>
            <a:off x="243498" y="-172983"/>
            <a:ext cx="10515600" cy="1325563"/>
          </a:xfrm>
        </p:spPr>
        <p:txBody>
          <a:bodyPr/>
          <a:lstStyle/>
          <a:p>
            <a:r>
              <a:rPr lang="en-AU" dirty="0"/>
              <a:t>Standard quantum limit (SQL)</a:t>
            </a:r>
          </a:p>
        </p:txBody>
      </p:sp>
      <p:pic>
        <p:nvPicPr>
          <p:cNvPr id="39" name="Picture 38">
            <a:extLst>
              <a:ext uri="{FF2B5EF4-FFF2-40B4-BE49-F238E27FC236}">
                <a16:creationId xmlns:a16="http://schemas.microsoft.com/office/drawing/2014/main" id="{75102198-FBB0-4D4C-8F28-0B88BA738D7E}"/>
              </a:ext>
            </a:extLst>
          </p:cNvPr>
          <p:cNvPicPr>
            <a:picLocks noChangeAspect="1"/>
          </p:cNvPicPr>
          <p:nvPr/>
        </p:nvPicPr>
        <p:blipFill>
          <a:blip r:embed="rId4"/>
          <a:stretch>
            <a:fillRect/>
          </a:stretch>
        </p:blipFill>
        <p:spPr>
          <a:xfrm>
            <a:off x="11187953" y="0"/>
            <a:ext cx="1004047" cy="1000836"/>
          </a:xfrm>
          <a:prstGeom prst="rect">
            <a:avLst/>
          </a:prstGeom>
        </p:spPr>
      </p:pic>
      <p:pic>
        <p:nvPicPr>
          <p:cNvPr id="40" name="Picture 39">
            <a:extLst>
              <a:ext uri="{FF2B5EF4-FFF2-40B4-BE49-F238E27FC236}">
                <a16:creationId xmlns:a16="http://schemas.microsoft.com/office/drawing/2014/main" id="{45215FE6-48A2-46B1-92E9-2A5F1EE914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9098" y="5679431"/>
            <a:ext cx="1338153" cy="1338153"/>
          </a:xfrm>
          <a:prstGeom prst="rect">
            <a:avLst/>
          </a:prstGeom>
        </p:spPr>
      </p:pic>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28D14768-E65D-45F0-A31F-E90212668FD1}"/>
                  </a:ext>
                </a:extLst>
              </p:cNvPr>
              <p:cNvSpPr txBox="1"/>
              <p:nvPr/>
            </p:nvSpPr>
            <p:spPr>
              <a:xfrm>
                <a:off x="4061850" y="3306541"/>
                <a:ext cx="1762277" cy="570413"/>
              </a:xfrm>
              <a:prstGeom prst="rect">
                <a:avLst/>
              </a:prstGeom>
              <a:ln>
                <a:solidFill>
                  <a:schemeClr val="tx1"/>
                </a:solidFill>
              </a:ln>
            </p:spPr>
            <p:style>
              <a:lnRef idx="2">
                <a:schemeClr val="accent5"/>
              </a:lnRef>
              <a:fillRef idx="1">
                <a:schemeClr val="lt1"/>
              </a:fillRef>
              <a:effectRef idx="0">
                <a:schemeClr val="accent5"/>
              </a:effectRef>
              <a:fontRef idx="minor">
                <a:schemeClr val="dk1"/>
              </a:fontRef>
            </p:style>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𝑆𝑁𝑅</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𝑁</m:t>
                          </m:r>
                        </m:num>
                        <m:den>
                          <m:rad>
                            <m:radPr>
                              <m:degHide m:val="on"/>
                              <m:ctrlPr>
                                <a:rPr lang="en-AU" b="0" i="1" smtClean="0">
                                  <a:latin typeface="Cambria Math" panose="02040503050406030204" pitchFamily="18" charset="0"/>
                                </a:rPr>
                              </m:ctrlPr>
                            </m:radPr>
                            <m:deg/>
                            <m:e>
                              <m:r>
                                <a:rPr lang="en-AU" i="1">
                                  <a:latin typeface="Cambria Math" panose="02040503050406030204" pitchFamily="18" charset="0"/>
                                </a:rPr>
                                <m:t>𝑁</m:t>
                              </m:r>
                            </m:e>
                          </m:rad>
                        </m:den>
                      </m:f>
                      <m:r>
                        <a:rPr lang="en-AU" b="0" i="1" smtClean="0">
                          <a:latin typeface="Cambria Math" panose="02040503050406030204" pitchFamily="18" charset="0"/>
                        </a:rPr>
                        <m:t>=</m:t>
                      </m:r>
                      <m:rad>
                        <m:radPr>
                          <m:degHide m:val="on"/>
                          <m:ctrlPr>
                            <a:rPr lang="en-AU" i="1">
                              <a:latin typeface="Cambria Math" panose="02040503050406030204" pitchFamily="18" charset="0"/>
                            </a:rPr>
                          </m:ctrlPr>
                        </m:radPr>
                        <m:deg/>
                        <m:e>
                          <m:r>
                            <a:rPr lang="en-AU" i="1">
                              <a:latin typeface="Cambria Math" panose="02040503050406030204" pitchFamily="18" charset="0"/>
                            </a:rPr>
                            <m:t>𝑁</m:t>
                          </m:r>
                        </m:e>
                      </m:rad>
                    </m:oMath>
                  </m:oMathPara>
                </a14:m>
                <a:endParaRPr lang="en-AU" dirty="0"/>
              </a:p>
            </p:txBody>
          </p:sp>
        </mc:Choice>
        <mc:Fallback xmlns="">
          <p:sp>
            <p:nvSpPr>
              <p:cNvPr id="42" name="TextBox 41">
                <a:extLst>
                  <a:ext uri="{FF2B5EF4-FFF2-40B4-BE49-F238E27FC236}">
                    <a16:creationId xmlns:a16="http://schemas.microsoft.com/office/drawing/2014/main" id="{28D14768-E65D-45F0-A31F-E90212668FD1}"/>
                  </a:ext>
                </a:extLst>
              </p:cNvPr>
              <p:cNvSpPr txBox="1">
                <a:spLocks noRot="1" noChangeAspect="1" noMove="1" noResize="1" noEditPoints="1" noAdjustHandles="1" noChangeArrowheads="1" noChangeShapeType="1" noTextEdit="1"/>
              </p:cNvSpPr>
              <p:nvPr/>
            </p:nvSpPr>
            <p:spPr>
              <a:xfrm>
                <a:off x="4061850" y="3306541"/>
                <a:ext cx="1762277" cy="570413"/>
              </a:xfrm>
              <a:prstGeom prst="rect">
                <a:avLst/>
              </a:prstGeom>
              <a:blipFill>
                <a:blip r:embed="rId6"/>
                <a:stretch>
                  <a:fillRect/>
                </a:stretch>
              </a:blipFill>
              <a:ln>
                <a:solidFill>
                  <a:schemeClr val="tx1"/>
                </a:solidFill>
              </a:ln>
            </p:spPr>
            <p:txBody>
              <a:bodyPr/>
              <a:lstStyle/>
              <a:p>
                <a:r>
                  <a:rPr lang="en-AU">
                    <a:noFill/>
                  </a:rPr>
                  <a:t> </a:t>
                </a:r>
              </a:p>
            </p:txBody>
          </p:sp>
        </mc:Fallback>
      </mc:AlternateContent>
      <p:sp>
        <p:nvSpPr>
          <p:cNvPr id="44" name="TextBox 43">
            <a:extLst>
              <a:ext uri="{FF2B5EF4-FFF2-40B4-BE49-F238E27FC236}">
                <a16:creationId xmlns:a16="http://schemas.microsoft.com/office/drawing/2014/main" id="{032C7C36-3037-47E8-BFD1-18DD8EB0755B}"/>
              </a:ext>
            </a:extLst>
          </p:cNvPr>
          <p:cNvSpPr txBox="1"/>
          <p:nvPr/>
        </p:nvSpPr>
        <p:spPr>
          <a:xfrm>
            <a:off x="7061638" y="5177411"/>
            <a:ext cx="4246080" cy="1200329"/>
          </a:xfrm>
          <a:prstGeom prst="rect">
            <a:avLst/>
          </a:prstGeom>
          <a:noFill/>
        </p:spPr>
        <p:txBody>
          <a:bodyPr wrap="square" rtlCol="0">
            <a:spAutoFit/>
          </a:bodyPr>
          <a:lstStyle/>
          <a:p>
            <a:pPr algn="just"/>
            <a:r>
              <a:rPr lang="en-AU" dirty="0">
                <a:latin typeface="Calibri" panose="020F0502020204030204" pitchFamily="34" charset="0"/>
                <a:cs typeface="Calibri" panose="020F0502020204030204" pitchFamily="34" charset="0"/>
              </a:rPr>
              <a:t>→ </a:t>
            </a:r>
            <a:r>
              <a:rPr lang="en-AU" dirty="0"/>
              <a:t>At the SQL, detector noise and quantum back-action noise contribute each a position uncertainty equal to half of the zero-point motion.</a:t>
            </a:r>
          </a:p>
        </p:txBody>
      </p:sp>
      <p:cxnSp>
        <p:nvCxnSpPr>
          <p:cNvPr id="46" name="Straight Connector 45">
            <a:extLst>
              <a:ext uri="{FF2B5EF4-FFF2-40B4-BE49-F238E27FC236}">
                <a16:creationId xmlns:a16="http://schemas.microsoft.com/office/drawing/2014/main" id="{E0B89F43-2F2F-42BF-BB4F-136DFBBFB64E}"/>
              </a:ext>
            </a:extLst>
          </p:cNvPr>
          <p:cNvCxnSpPr>
            <a:cxnSpLocks/>
          </p:cNvCxnSpPr>
          <p:nvPr/>
        </p:nvCxnSpPr>
        <p:spPr>
          <a:xfrm>
            <a:off x="7191775" y="1207289"/>
            <a:ext cx="3107294" cy="2697736"/>
          </a:xfrm>
          <a:prstGeom prst="line">
            <a:avLst/>
          </a:prstGeom>
          <a:ln>
            <a:solidFill>
              <a:srgbClr val="FFFF00">
                <a:alpha val="6000"/>
              </a:srgbClr>
            </a:solidFill>
          </a:ln>
          <a:effectLst>
            <a:glow rad="2286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E88361D-A5F1-44AB-851B-5D497FF7D786}"/>
              </a:ext>
            </a:extLst>
          </p:cNvPr>
          <p:cNvCxnSpPr>
            <a:cxnSpLocks/>
          </p:cNvCxnSpPr>
          <p:nvPr/>
        </p:nvCxnSpPr>
        <p:spPr>
          <a:xfrm flipV="1">
            <a:off x="8455511" y="1207289"/>
            <a:ext cx="3055171" cy="2697736"/>
          </a:xfrm>
          <a:prstGeom prst="line">
            <a:avLst/>
          </a:prstGeom>
          <a:ln>
            <a:solidFill>
              <a:srgbClr val="FFFF00">
                <a:alpha val="6000"/>
              </a:srgbClr>
            </a:solidFill>
          </a:ln>
          <a:effectLst>
            <a:glow rad="2286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5CE8A391-D2F4-464F-8E3F-AC500CFC6ACC}"/>
                  </a:ext>
                </a:extLst>
              </p:cNvPr>
              <p:cNvSpPr txBox="1"/>
              <p:nvPr/>
            </p:nvSpPr>
            <p:spPr>
              <a:xfrm>
                <a:off x="7061638" y="4392194"/>
                <a:ext cx="5275331" cy="949427"/>
              </a:xfrm>
              <a:prstGeom prst="rect">
                <a:avLst/>
              </a:prstGeom>
              <a:noFill/>
            </p:spPr>
            <p:txBody>
              <a:bodyPr wrap="square" rtlCol="0">
                <a:spAutoFit/>
              </a:bodyPr>
              <a:lstStyle/>
              <a:p>
                <a:r>
                  <a:rPr lang="en-AU" dirty="0"/>
                  <a:t>Photons imparts a random kicks, effect on momentum and position grow as </a:t>
                </a:r>
                <a14:m>
                  <m:oMath xmlns:m="http://schemas.openxmlformats.org/officeDocument/2006/math">
                    <m:rad>
                      <m:radPr>
                        <m:degHide m:val="on"/>
                        <m:ctrlPr>
                          <a:rPr lang="en-AU" i="1">
                            <a:latin typeface="Cambria Math" panose="02040503050406030204" pitchFamily="18" charset="0"/>
                          </a:rPr>
                        </m:ctrlPr>
                      </m:radPr>
                      <m:deg/>
                      <m:e>
                        <m:r>
                          <a:rPr lang="en-AU" i="1">
                            <a:latin typeface="Cambria Math" panose="02040503050406030204" pitchFamily="18" charset="0"/>
                          </a:rPr>
                          <m:t>𝑁</m:t>
                        </m:r>
                      </m:e>
                    </m:rad>
                  </m:oMath>
                </a14:m>
                <a:r>
                  <a:rPr lang="en-AU" dirty="0"/>
                  <a:t> = ‘backaction noise’</a:t>
                </a:r>
              </a:p>
              <a:p>
                <a:endParaRPr lang="en-AU" dirty="0"/>
              </a:p>
            </p:txBody>
          </p:sp>
        </mc:Choice>
        <mc:Fallback xmlns="">
          <p:sp>
            <p:nvSpPr>
              <p:cNvPr id="54" name="TextBox 53">
                <a:extLst>
                  <a:ext uri="{FF2B5EF4-FFF2-40B4-BE49-F238E27FC236}">
                    <a16:creationId xmlns:a16="http://schemas.microsoft.com/office/drawing/2014/main" id="{5CE8A391-D2F4-464F-8E3F-AC500CFC6ACC}"/>
                  </a:ext>
                </a:extLst>
              </p:cNvPr>
              <p:cNvSpPr txBox="1">
                <a:spLocks noRot="1" noChangeAspect="1" noMove="1" noResize="1" noEditPoints="1" noAdjustHandles="1" noChangeArrowheads="1" noChangeShapeType="1" noTextEdit="1"/>
              </p:cNvSpPr>
              <p:nvPr/>
            </p:nvSpPr>
            <p:spPr>
              <a:xfrm>
                <a:off x="7061638" y="4392194"/>
                <a:ext cx="5275331" cy="949427"/>
              </a:xfrm>
              <a:prstGeom prst="rect">
                <a:avLst/>
              </a:prstGeom>
              <a:blipFill>
                <a:blip r:embed="rId7"/>
                <a:stretch>
                  <a:fillRect l="-924" t="-3871"/>
                </a:stretch>
              </a:blipFill>
            </p:spPr>
            <p:txBody>
              <a:bodyPr/>
              <a:lstStyle/>
              <a:p>
                <a:r>
                  <a:rPr lang="en-AU">
                    <a:noFill/>
                  </a:rPr>
                  <a:t> </a:t>
                </a:r>
              </a:p>
            </p:txBody>
          </p:sp>
        </mc:Fallback>
      </mc:AlternateContent>
      <p:pic>
        <p:nvPicPr>
          <p:cNvPr id="41" name="Picture 2" descr="C:\Users\cb\Desktop\docs\Images blender\Images NJP ivan\laser cavity spring  new 15 -green  .png">
            <a:extLst>
              <a:ext uri="{FF2B5EF4-FFF2-40B4-BE49-F238E27FC236}">
                <a16:creationId xmlns:a16="http://schemas.microsoft.com/office/drawing/2014/main" id="{8A303CA0-B518-49E8-941C-0CF24B9FD533}"/>
              </a:ext>
            </a:extLst>
          </p:cNvPr>
          <p:cNvPicPr>
            <a:picLocks noChangeAspect="1" noChangeArrowheads="1"/>
          </p:cNvPicPr>
          <p:nvPr/>
        </p:nvPicPr>
        <p:blipFill>
          <a:blip r:embed="rId8" cstate="print"/>
          <a:srcRect/>
          <a:stretch>
            <a:fillRect/>
          </a:stretch>
        </p:blipFill>
        <p:spPr bwMode="auto">
          <a:xfrm>
            <a:off x="4061850" y="2001481"/>
            <a:ext cx="1762277" cy="1001804"/>
          </a:xfrm>
          <a:prstGeom prst="rect">
            <a:avLst/>
          </a:prstGeom>
          <a:noFill/>
        </p:spPr>
      </p:pic>
      <p:sp>
        <p:nvSpPr>
          <p:cNvPr id="2" name="Footer Placeholder 1">
            <a:extLst>
              <a:ext uri="{FF2B5EF4-FFF2-40B4-BE49-F238E27FC236}">
                <a16:creationId xmlns:a16="http://schemas.microsoft.com/office/drawing/2014/main" id="{09770E4F-648C-75A8-1505-843DC99F7F41}"/>
              </a:ext>
            </a:extLst>
          </p:cNvPr>
          <p:cNvSpPr>
            <a:spLocks noGrp="1"/>
          </p:cNvSpPr>
          <p:nvPr>
            <p:ph type="ftr" sz="quarter" idx="11"/>
          </p:nvPr>
        </p:nvSpPr>
        <p:spPr/>
        <p:txBody>
          <a:bodyPr/>
          <a:lstStyle/>
          <a:p>
            <a:r>
              <a:rPr lang="en-AU"/>
              <a:t>EQUS Autumn School, Noosa, May 9th 2024.</a:t>
            </a:r>
          </a:p>
        </p:txBody>
      </p:sp>
      <p:sp>
        <p:nvSpPr>
          <p:cNvPr id="3" name="Slide Number Placeholder 2">
            <a:extLst>
              <a:ext uri="{FF2B5EF4-FFF2-40B4-BE49-F238E27FC236}">
                <a16:creationId xmlns:a16="http://schemas.microsoft.com/office/drawing/2014/main" id="{409D54D8-FBB0-8C8A-711D-20BA42DB7AE1}"/>
              </a:ext>
            </a:extLst>
          </p:cNvPr>
          <p:cNvSpPr>
            <a:spLocks noGrp="1"/>
          </p:cNvSpPr>
          <p:nvPr>
            <p:ph type="sldNum" sz="quarter" idx="12"/>
          </p:nvPr>
        </p:nvSpPr>
        <p:spPr/>
        <p:txBody>
          <a:bodyPr/>
          <a:lstStyle/>
          <a:p>
            <a:fld id="{E80C0057-6D4D-44FF-8D46-6DD91BF2B18A}" type="slidenum">
              <a:rPr lang="en-AU" smtClean="0"/>
              <a:t>49</a:t>
            </a:fld>
            <a:endParaRPr lang="en-AU"/>
          </a:p>
        </p:txBody>
      </p:sp>
      <p:pic>
        <p:nvPicPr>
          <p:cNvPr id="9218" name="Picture 2">
            <a:extLst>
              <a:ext uri="{FF2B5EF4-FFF2-40B4-BE49-F238E27FC236}">
                <a16:creationId xmlns:a16="http://schemas.microsoft.com/office/drawing/2014/main" id="{8BA5DF52-816A-CD6D-F489-79143B8D264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95379" y="-43750"/>
            <a:ext cx="2163719" cy="1567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35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9" presetClass="emph" presetSubtype="0" nodeType="withEffect">
                                  <p:stCondLst>
                                    <p:cond delay="0"/>
                                  </p:stCondLst>
                                  <p:childTnLst>
                                    <p:set>
                                      <p:cBhvr>
                                        <p:cTn id="12" dur="indefinite"/>
                                        <p:tgtEl>
                                          <p:spTgt spid="20"/>
                                        </p:tgtEl>
                                        <p:attrNameLst>
                                          <p:attrName>style.opacity</p:attrName>
                                        </p:attrNameLst>
                                      </p:cBhvr>
                                      <p:to>
                                        <p:strVal val="0.5"/>
                                      </p:to>
                                    </p:set>
                                    <p:animEffect filter="image" prLst="opacity: 0.5">
                                      <p:cBhvr rctx="IE">
                                        <p:cTn id="13" dur="indefinite"/>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childTnLst>
                                </p:cTn>
                              </p:par>
                              <p:par>
                                <p:cTn id="18" presetID="9" presetClass="emph" presetSubtype="0" nodeType="withEffect">
                                  <p:stCondLst>
                                    <p:cond delay="0"/>
                                  </p:stCondLst>
                                  <p:childTnLst>
                                    <p:set>
                                      <p:cBhvr>
                                        <p:cTn id="19" dur="indefinite"/>
                                        <p:tgtEl>
                                          <p:spTgt spid="21"/>
                                        </p:tgtEl>
                                        <p:attrNameLst>
                                          <p:attrName>style.opacity</p:attrName>
                                        </p:attrNameLst>
                                      </p:cBhvr>
                                      <p:to>
                                        <p:strVal val="0.5"/>
                                      </p:to>
                                    </p:set>
                                    <p:animEffect filter="image" prLst="opacity: 0.5">
                                      <p:cBhvr rctx="IE">
                                        <p:cTn id="20" dur="indefinite"/>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2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p:bldP spid="5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DF3799-3426-4BC8-B6A8-19574DE114F4}"/>
              </a:ext>
            </a:extLst>
          </p:cNvPr>
          <p:cNvPicPr>
            <a:picLocks noChangeAspect="1"/>
          </p:cNvPicPr>
          <p:nvPr/>
        </p:nvPicPr>
        <p:blipFill>
          <a:blip r:embed="rId3"/>
          <a:stretch>
            <a:fillRect/>
          </a:stretch>
        </p:blipFill>
        <p:spPr>
          <a:xfrm>
            <a:off x="5980894" y="885896"/>
            <a:ext cx="5792006" cy="5225600"/>
          </a:xfrm>
          <a:prstGeom prst="rect">
            <a:avLst/>
          </a:prstGeom>
        </p:spPr>
      </p:pic>
      <p:sp>
        <p:nvSpPr>
          <p:cNvPr id="2" name="Title 1">
            <a:extLst>
              <a:ext uri="{FF2B5EF4-FFF2-40B4-BE49-F238E27FC236}">
                <a16:creationId xmlns:a16="http://schemas.microsoft.com/office/drawing/2014/main" id="{37EC7015-7783-4FE6-97ED-A2843C7002CC}"/>
              </a:ext>
            </a:extLst>
          </p:cNvPr>
          <p:cNvSpPr>
            <a:spLocks noGrp="1"/>
          </p:cNvSpPr>
          <p:nvPr>
            <p:ph type="title"/>
          </p:nvPr>
        </p:nvSpPr>
        <p:spPr>
          <a:xfrm>
            <a:off x="243498" y="-88761"/>
            <a:ext cx="10515600" cy="1325563"/>
          </a:xfrm>
        </p:spPr>
        <p:txBody>
          <a:bodyPr/>
          <a:lstStyle/>
          <a:p>
            <a:r>
              <a:rPr lang="en-AU" dirty="0"/>
              <a:t>Observation of back-action noise</a:t>
            </a:r>
          </a:p>
        </p:txBody>
      </p:sp>
      <p:sp>
        <p:nvSpPr>
          <p:cNvPr id="4" name="TextBox 3">
            <a:extLst>
              <a:ext uri="{FF2B5EF4-FFF2-40B4-BE49-F238E27FC236}">
                <a16:creationId xmlns:a16="http://schemas.microsoft.com/office/drawing/2014/main" id="{C6897130-C343-4D17-88BE-3FF7C4E22999}"/>
              </a:ext>
            </a:extLst>
          </p:cNvPr>
          <p:cNvSpPr txBox="1"/>
          <p:nvPr/>
        </p:nvSpPr>
        <p:spPr>
          <a:xfrm>
            <a:off x="1143538" y="6079202"/>
            <a:ext cx="9014909" cy="538609"/>
          </a:xfrm>
          <a:prstGeom prst="rect">
            <a:avLst/>
          </a:prstGeom>
          <a:noFill/>
        </p:spPr>
        <p:txBody>
          <a:bodyPr wrap="square" rtlCol="0">
            <a:spAutoFit/>
          </a:bodyPr>
          <a:lstStyle/>
          <a:p>
            <a:r>
              <a:rPr lang="en-AU" sz="1100" i="1" dirty="0"/>
              <a:t>Purdy, T. P., R. W. Peterson, and C. A. Regal. “Observation of Radiation Pressure Shot Noise on a Macroscopic Object.” Science 339, no. 6121 (February 15, 2013)</a:t>
            </a:r>
          </a:p>
          <a:p>
            <a:endParaRPr lang="en-AU" dirty="0"/>
          </a:p>
        </p:txBody>
      </p:sp>
      <p:pic>
        <p:nvPicPr>
          <p:cNvPr id="7" name="Picture 6">
            <a:extLst>
              <a:ext uri="{FF2B5EF4-FFF2-40B4-BE49-F238E27FC236}">
                <a16:creationId xmlns:a16="http://schemas.microsoft.com/office/drawing/2014/main" id="{3206A2B9-0334-4615-B4E4-974C67C20CFE}"/>
              </a:ext>
            </a:extLst>
          </p:cNvPr>
          <p:cNvPicPr>
            <a:picLocks noChangeAspect="1"/>
          </p:cNvPicPr>
          <p:nvPr/>
        </p:nvPicPr>
        <p:blipFill>
          <a:blip r:embed="rId4"/>
          <a:stretch>
            <a:fillRect/>
          </a:stretch>
        </p:blipFill>
        <p:spPr>
          <a:xfrm>
            <a:off x="11187953" y="0"/>
            <a:ext cx="1004047" cy="1000836"/>
          </a:xfrm>
          <a:prstGeom prst="rect">
            <a:avLst/>
          </a:prstGeom>
        </p:spPr>
      </p:pic>
      <p:pic>
        <p:nvPicPr>
          <p:cNvPr id="8" name="Picture 7">
            <a:extLst>
              <a:ext uri="{FF2B5EF4-FFF2-40B4-BE49-F238E27FC236}">
                <a16:creationId xmlns:a16="http://schemas.microsoft.com/office/drawing/2014/main" id="{F1C29334-CD06-4464-BEDE-43B677E006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9098" y="5679431"/>
            <a:ext cx="1338153" cy="1338153"/>
          </a:xfrm>
          <a:prstGeom prst="rect">
            <a:avLst/>
          </a:prstGeom>
        </p:spPr>
      </p:pic>
      <p:pic>
        <p:nvPicPr>
          <p:cNvPr id="10" name="Picture 9">
            <a:extLst>
              <a:ext uri="{FF2B5EF4-FFF2-40B4-BE49-F238E27FC236}">
                <a16:creationId xmlns:a16="http://schemas.microsoft.com/office/drawing/2014/main" id="{80BF1679-F8F1-46D0-9718-41CFF308708D}"/>
              </a:ext>
            </a:extLst>
          </p:cNvPr>
          <p:cNvPicPr>
            <a:picLocks noChangeAspect="1"/>
          </p:cNvPicPr>
          <p:nvPr/>
        </p:nvPicPr>
        <p:blipFill>
          <a:blip r:embed="rId6"/>
          <a:stretch>
            <a:fillRect/>
          </a:stretch>
        </p:blipFill>
        <p:spPr>
          <a:xfrm>
            <a:off x="381094" y="2110350"/>
            <a:ext cx="5275448" cy="2695532"/>
          </a:xfrm>
          <a:prstGeom prst="rect">
            <a:avLst/>
          </a:prstGeom>
        </p:spPr>
      </p:pic>
      <p:sp>
        <p:nvSpPr>
          <p:cNvPr id="3" name="Footer Placeholder 2">
            <a:extLst>
              <a:ext uri="{FF2B5EF4-FFF2-40B4-BE49-F238E27FC236}">
                <a16:creationId xmlns:a16="http://schemas.microsoft.com/office/drawing/2014/main" id="{55D91A5F-A612-E1D5-6404-3877F79DFCC3}"/>
              </a:ext>
            </a:extLst>
          </p:cNvPr>
          <p:cNvSpPr>
            <a:spLocks noGrp="1"/>
          </p:cNvSpPr>
          <p:nvPr>
            <p:ph type="ftr" sz="quarter" idx="11"/>
          </p:nvPr>
        </p:nvSpPr>
        <p:spPr/>
        <p:txBody>
          <a:bodyPr/>
          <a:lstStyle/>
          <a:p>
            <a:r>
              <a:rPr lang="en-AU"/>
              <a:t>EQUS Autumn School, Noosa, May 9th 2024.</a:t>
            </a:r>
          </a:p>
        </p:txBody>
      </p:sp>
      <p:sp>
        <p:nvSpPr>
          <p:cNvPr id="5" name="Slide Number Placeholder 4">
            <a:extLst>
              <a:ext uri="{FF2B5EF4-FFF2-40B4-BE49-F238E27FC236}">
                <a16:creationId xmlns:a16="http://schemas.microsoft.com/office/drawing/2014/main" id="{EF9FA5C9-14D6-4574-799F-777DA0993E2A}"/>
              </a:ext>
            </a:extLst>
          </p:cNvPr>
          <p:cNvSpPr>
            <a:spLocks noGrp="1"/>
          </p:cNvSpPr>
          <p:nvPr>
            <p:ph type="sldNum" sz="quarter" idx="12"/>
          </p:nvPr>
        </p:nvSpPr>
        <p:spPr/>
        <p:txBody>
          <a:bodyPr/>
          <a:lstStyle/>
          <a:p>
            <a:fld id="{E80C0057-6D4D-44FF-8D46-6DD91BF2B18A}" type="slidenum">
              <a:rPr lang="en-AU" smtClean="0"/>
              <a:t>50</a:t>
            </a:fld>
            <a:endParaRPr lang="en-AU"/>
          </a:p>
        </p:txBody>
      </p:sp>
    </p:spTree>
    <p:extLst>
      <p:ext uri="{BB962C8B-B14F-4D97-AF65-F5344CB8AC3E}">
        <p14:creationId xmlns:p14="http://schemas.microsoft.com/office/powerpoint/2010/main" val="42156020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E91C49A-7B13-27A8-BC07-BB0B66302E88}"/>
              </a:ext>
            </a:extLst>
          </p:cNvPr>
          <p:cNvSpPr>
            <a:spLocks noGrp="1"/>
          </p:cNvSpPr>
          <p:nvPr>
            <p:ph type="body" sz="quarter" idx="15"/>
          </p:nvPr>
        </p:nvSpPr>
        <p:spPr/>
        <p:txBody>
          <a:bodyPr/>
          <a:lstStyle/>
          <a:p>
            <a:endParaRPr lang="en-US"/>
          </a:p>
        </p:txBody>
      </p:sp>
      <p:sp>
        <p:nvSpPr>
          <p:cNvPr id="5" name="Footer Placeholder 4">
            <a:extLst>
              <a:ext uri="{FF2B5EF4-FFF2-40B4-BE49-F238E27FC236}">
                <a16:creationId xmlns:a16="http://schemas.microsoft.com/office/drawing/2014/main" id="{AD40C890-2057-79FD-22B3-731C5AA43DEC}"/>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43F1AAD7-513C-DCF4-7EC8-B7F90C74B2F8}"/>
              </a:ext>
            </a:extLst>
          </p:cNvPr>
          <p:cNvSpPr>
            <a:spLocks noGrp="1"/>
          </p:cNvSpPr>
          <p:nvPr>
            <p:ph type="sldNum" sz="quarter" idx="18"/>
          </p:nvPr>
        </p:nvSpPr>
        <p:spPr/>
        <p:txBody>
          <a:bodyPr/>
          <a:lstStyle/>
          <a:p>
            <a:fld id="{2CCE7A2F-ECC0-465E-AEEC-8B0EB9E19E0D}" type="slidenum">
              <a:rPr lang="en-AU" smtClean="0"/>
              <a:t>51</a:t>
            </a:fld>
            <a:endParaRPr lang="en-AU"/>
          </a:p>
        </p:txBody>
      </p:sp>
      <p:pic>
        <p:nvPicPr>
          <p:cNvPr id="7" name="Picture 6">
            <a:extLst>
              <a:ext uri="{FF2B5EF4-FFF2-40B4-BE49-F238E27FC236}">
                <a16:creationId xmlns:a16="http://schemas.microsoft.com/office/drawing/2014/main" id="{A84CC228-98D2-5AC7-0B13-4A5B248ACC91}"/>
              </a:ext>
            </a:extLst>
          </p:cNvPr>
          <p:cNvPicPr>
            <a:picLocks noChangeAspect="1"/>
          </p:cNvPicPr>
          <p:nvPr/>
        </p:nvPicPr>
        <p:blipFill>
          <a:blip r:embed="rId2"/>
          <a:stretch>
            <a:fillRect/>
          </a:stretch>
        </p:blipFill>
        <p:spPr>
          <a:xfrm>
            <a:off x="6206613" y="1407011"/>
            <a:ext cx="5813322" cy="4359992"/>
          </a:xfrm>
          <a:prstGeom prst="rect">
            <a:avLst/>
          </a:prstGeom>
        </p:spPr>
      </p:pic>
      <p:pic>
        <p:nvPicPr>
          <p:cNvPr id="8" name="Picture 7">
            <a:extLst>
              <a:ext uri="{FF2B5EF4-FFF2-40B4-BE49-F238E27FC236}">
                <a16:creationId xmlns:a16="http://schemas.microsoft.com/office/drawing/2014/main" id="{048EEFA2-55B3-0E46-A475-05E6AF108E33}"/>
              </a:ext>
            </a:extLst>
          </p:cNvPr>
          <p:cNvPicPr>
            <a:picLocks noChangeAspect="1"/>
          </p:cNvPicPr>
          <p:nvPr/>
        </p:nvPicPr>
        <p:blipFill>
          <a:blip r:embed="rId3"/>
          <a:stretch>
            <a:fillRect/>
          </a:stretch>
        </p:blipFill>
        <p:spPr>
          <a:xfrm>
            <a:off x="172064" y="1407011"/>
            <a:ext cx="5813324" cy="4359993"/>
          </a:xfrm>
          <a:prstGeom prst="rect">
            <a:avLst/>
          </a:prstGeom>
        </p:spPr>
      </p:pic>
      <p:sp>
        <p:nvSpPr>
          <p:cNvPr id="2" name="Title 1">
            <a:extLst>
              <a:ext uri="{FF2B5EF4-FFF2-40B4-BE49-F238E27FC236}">
                <a16:creationId xmlns:a16="http://schemas.microsoft.com/office/drawing/2014/main" id="{40206AA0-423C-715E-C533-DD8BD7075FBE}"/>
              </a:ext>
            </a:extLst>
          </p:cNvPr>
          <p:cNvSpPr>
            <a:spLocks noGrp="1"/>
          </p:cNvSpPr>
          <p:nvPr>
            <p:ph type="title"/>
          </p:nvPr>
        </p:nvSpPr>
        <p:spPr>
          <a:xfrm>
            <a:off x="172064" y="365419"/>
            <a:ext cx="10515600" cy="1325563"/>
          </a:xfrm>
        </p:spPr>
        <p:txBody>
          <a:bodyPr/>
          <a:lstStyle/>
          <a:p>
            <a:r>
              <a:rPr lang="en-AU" dirty="0"/>
              <a:t>Photonic chip demo</a:t>
            </a:r>
          </a:p>
        </p:txBody>
      </p:sp>
    </p:spTree>
    <p:extLst>
      <p:ext uri="{BB962C8B-B14F-4D97-AF65-F5344CB8AC3E}">
        <p14:creationId xmlns:p14="http://schemas.microsoft.com/office/powerpoint/2010/main" val="304588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8179EF-22A7-0D56-3490-53B079AB2375}"/>
              </a:ext>
            </a:extLst>
          </p:cNvPr>
          <p:cNvSpPr>
            <a:spLocks noGrp="1"/>
          </p:cNvSpPr>
          <p:nvPr>
            <p:ph type="title"/>
          </p:nvPr>
        </p:nvSpPr>
        <p:spPr/>
        <p:txBody>
          <a:bodyPr/>
          <a:lstStyle/>
          <a:p>
            <a:endParaRPr lang="en-AU"/>
          </a:p>
        </p:txBody>
      </p:sp>
      <p:sp>
        <p:nvSpPr>
          <p:cNvPr id="4" name="Text Placeholder 3">
            <a:extLst>
              <a:ext uri="{FF2B5EF4-FFF2-40B4-BE49-F238E27FC236}">
                <a16:creationId xmlns:a16="http://schemas.microsoft.com/office/drawing/2014/main" id="{586A0457-865D-4E10-C77E-CB7064E2BFFD}"/>
              </a:ext>
            </a:extLst>
          </p:cNvPr>
          <p:cNvSpPr>
            <a:spLocks noGrp="1"/>
          </p:cNvSpPr>
          <p:nvPr>
            <p:ph type="body" sz="quarter" idx="15"/>
          </p:nvPr>
        </p:nvSpPr>
        <p:spPr/>
        <p:txBody>
          <a:bodyPr/>
          <a:lstStyle/>
          <a:p>
            <a:endParaRPr lang="en-AU"/>
          </a:p>
        </p:txBody>
      </p:sp>
      <p:sp>
        <p:nvSpPr>
          <p:cNvPr id="5" name="Footer Placeholder 4">
            <a:extLst>
              <a:ext uri="{FF2B5EF4-FFF2-40B4-BE49-F238E27FC236}">
                <a16:creationId xmlns:a16="http://schemas.microsoft.com/office/drawing/2014/main" id="{FDB01954-82CE-3568-D3C1-311141106D9D}"/>
              </a:ext>
            </a:extLst>
          </p:cNvPr>
          <p:cNvSpPr>
            <a:spLocks noGrp="1"/>
          </p:cNvSpPr>
          <p:nvPr>
            <p:ph type="ftr" sz="quarter" idx="17"/>
          </p:nvPr>
        </p:nvSpPr>
        <p:spPr/>
        <p:txBody>
          <a:bodyPr/>
          <a:lstStyle/>
          <a:p>
            <a:r>
              <a:rPr lang="en-AU"/>
              <a:t>EQUS Autumn School, Noosa, May 9th 2024.</a:t>
            </a:r>
          </a:p>
        </p:txBody>
      </p:sp>
      <p:sp>
        <p:nvSpPr>
          <p:cNvPr id="6" name="Slide Number Placeholder 5">
            <a:extLst>
              <a:ext uri="{FF2B5EF4-FFF2-40B4-BE49-F238E27FC236}">
                <a16:creationId xmlns:a16="http://schemas.microsoft.com/office/drawing/2014/main" id="{7B5D6887-DBA7-6ED9-02CF-B872AD5197C1}"/>
              </a:ext>
            </a:extLst>
          </p:cNvPr>
          <p:cNvSpPr>
            <a:spLocks noGrp="1"/>
          </p:cNvSpPr>
          <p:nvPr>
            <p:ph type="sldNum" sz="quarter" idx="18"/>
          </p:nvPr>
        </p:nvSpPr>
        <p:spPr/>
        <p:txBody>
          <a:bodyPr/>
          <a:lstStyle/>
          <a:p>
            <a:fld id="{2CCE7A2F-ECC0-465E-AEEC-8B0EB9E19E0D}" type="slidenum">
              <a:rPr lang="en-AU" smtClean="0"/>
              <a:t>52</a:t>
            </a:fld>
            <a:endParaRPr lang="en-AU"/>
          </a:p>
        </p:txBody>
      </p:sp>
      <p:pic>
        <p:nvPicPr>
          <p:cNvPr id="7" name="Picture 6">
            <a:extLst>
              <a:ext uri="{FF2B5EF4-FFF2-40B4-BE49-F238E27FC236}">
                <a16:creationId xmlns:a16="http://schemas.microsoft.com/office/drawing/2014/main" id="{954DAD3D-3EA1-21E1-3158-FE8B8DEB1162}"/>
              </a:ext>
            </a:extLst>
          </p:cNvPr>
          <p:cNvPicPr>
            <a:picLocks noChangeAspect="1"/>
          </p:cNvPicPr>
          <p:nvPr/>
        </p:nvPicPr>
        <p:blipFill>
          <a:blip r:embed="rId2"/>
          <a:stretch>
            <a:fillRect/>
          </a:stretch>
        </p:blipFill>
        <p:spPr>
          <a:xfrm>
            <a:off x="1168400" y="1935577"/>
            <a:ext cx="7772400" cy="2986845"/>
          </a:xfrm>
          <a:prstGeom prst="rect">
            <a:avLst/>
          </a:prstGeom>
        </p:spPr>
      </p:pic>
      <p:sp>
        <p:nvSpPr>
          <p:cNvPr id="9" name="TextBox 8">
            <a:extLst>
              <a:ext uri="{FF2B5EF4-FFF2-40B4-BE49-F238E27FC236}">
                <a16:creationId xmlns:a16="http://schemas.microsoft.com/office/drawing/2014/main" id="{D4EBA57B-38E0-2497-8D49-E90A47928E32}"/>
              </a:ext>
            </a:extLst>
          </p:cNvPr>
          <p:cNvSpPr txBox="1"/>
          <p:nvPr/>
        </p:nvSpPr>
        <p:spPr>
          <a:xfrm>
            <a:off x="1879717" y="5158933"/>
            <a:ext cx="6096000" cy="646331"/>
          </a:xfrm>
          <a:prstGeom prst="rect">
            <a:avLst/>
          </a:prstGeom>
          <a:noFill/>
        </p:spPr>
        <p:txBody>
          <a:bodyPr wrap="square">
            <a:spAutoFit/>
          </a:bodyPr>
          <a:lstStyle/>
          <a:p>
            <a:pPr>
              <a:spcBef>
                <a:spcPts val="0"/>
              </a:spcBef>
              <a:spcAft>
                <a:spcPts val="0"/>
              </a:spcAft>
            </a:pPr>
            <a:r>
              <a:rPr lang="en-AU" sz="1200" dirty="0" err="1">
                <a:effectLst/>
              </a:rPr>
              <a:t>Gröblacher</a:t>
            </a:r>
            <a:r>
              <a:rPr lang="en-AU" sz="1200" dirty="0">
                <a:effectLst/>
              </a:rPr>
              <a:t>, S., Hill, J. T., </a:t>
            </a:r>
            <a:r>
              <a:rPr lang="en-AU" sz="1200" dirty="0" err="1">
                <a:effectLst/>
              </a:rPr>
              <a:t>Safavi-Naeini</a:t>
            </a:r>
            <a:r>
              <a:rPr lang="en-AU" sz="1200" dirty="0">
                <a:effectLst/>
              </a:rPr>
              <a:t>, A. H., Chan, J. &amp; Painter, O. Highly efficient coupling from an optical </a:t>
            </a:r>
            <a:r>
              <a:rPr lang="en-AU" sz="1200" dirty="0" err="1">
                <a:effectLst/>
              </a:rPr>
              <a:t>fiber</a:t>
            </a:r>
            <a:r>
              <a:rPr lang="en-AU" sz="1200" dirty="0">
                <a:effectLst/>
              </a:rPr>
              <a:t> to a nanoscale silicon optomechanical cavity. </a:t>
            </a:r>
            <a:r>
              <a:rPr lang="en-AU" sz="1200" i="1" dirty="0">
                <a:effectLst/>
              </a:rPr>
              <a:t>Appl. Phys. Lett.</a:t>
            </a:r>
            <a:r>
              <a:rPr lang="en-AU" sz="1200" dirty="0">
                <a:effectLst/>
              </a:rPr>
              <a:t> </a:t>
            </a:r>
            <a:r>
              <a:rPr lang="en-AU" sz="1200" b="1" dirty="0">
                <a:effectLst/>
              </a:rPr>
              <a:t>103</a:t>
            </a:r>
            <a:r>
              <a:rPr lang="en-AU" sz="1200" dirty="0">
                <a:effectLst/>
              </a:rPr>
              <a:t>, 181104 (2013).</a:t>
            </a:r>
          </a:p>
        </p:txBody>
      </p:sp>
    </p:spTree>
    <p:extLst>
      <p:ext uri="{BB962C8B-B14F-4D97-AF65-F5344CB8AC3E}">
        <p14:creationId xmlns:p14="http://schemas.microsoft.com/office/powerpoint/2010/main" val="339963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eme1">
  <a:themeElements>
    <a:clrScheme name="UQ PPT">
      <a:dk1>
        <a:sysClr val="windowText" lastClr="000000"/>
      </a:dk1>
      <a:lt1>
        <a:sysClr val="window" lastClr="FFFFFF"/>
      </a:lt1>
      <a:dk2>
        <a:srgbClr val="999490"/>
      </a:dk2>
      <a:lt2>
        <a:srgbClr val="D7D1CC"/>
      </a:lt2>
      <a:accent1>
        <a:srgbClr val="51247A"/>
      </a:accent1>
      <a:accent2>
        <a:srgbClr val="E62645"/>
      </a:accent2>
      <a:accent3>
        <a:srgbClr val="00A2C7"/>
      </a:accent3>
      <a:accent4>
        <a:srgbClr val="EB602B"/>
      </a:accent4>
      <a:accent5>
        <a:srgbClr val="4085C6"/>
      </a:accent5>
      <a:accent6>
        <a:srgbClr val="2EA836"/>
      </a:accent6>
      <a:hlink>
        <a:srgbClr val="00A2C7"/>
      </a:hlink>
      <a:folHlink>
        <a:srgbClr val="00A2C7"/>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165CDBFB-EA30-46F3-A548-E5A1B7DB5BDE}" vid="{4EE558CF-9F71-4C7F-8066-D8099A047A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Theme1</Template>
  <TotalTime>1020</TotalTime>
  <Words>2745</Words>
  <Application>Microsoft Office PowerPoint</Application>
  <PresentationFormat>Widescreen</PresentationFormat>
  <Paragraphs>367</Paragraphs>
  <Slides>52</Slides>
  <Notes>15</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Aptos</vt:lpstr>
      <vt:lpstr>Arial</vt:lpstr>
      <vt:lpstr>Calibri</vt:lpstr>
      <vt:lpstr>Cambria Math</vt:lpstr>
      <vt:lpstr>Gill Sans Light</vt:lpstr>
      <vt:lpstr>Open Sans</vt:lpstr>
      <vt:lpstr>Wingdings</vt:lpstr>
      <vt:lpstr>Theme1</vt:lpstr>
      <vt:lpstr>Optomechanical sensing</vt:lpstr>
      <vt:lpstr>Basics of resonant sensing</vt:lpstr>
      <vt:lpstr>Resonant sensing</vt:lpstr>
      <vt:lpstr>PowerPoint Presentation</vt:lpstr>
      <vt:lpstr>PowerPoint Presentation</vt:lpstr>
      <vt:lpstr>Optical resonators come in various forms</vt:lpstr>
      <vt:lpstr>Photonic crystal</vt:lpstr>
      <vt:lpstr>1D photonic crystal cavity</vt:lpstr>
      <vt:lpstr>Whispering gallery mode resonators</vt:lpstr>
      <vt:lpstr>Whispering gallery mode resonators</vt:lpstr>
      <vt:lpstr>Optical quality factor</vt:lpstr>
      <vt:lpstr>Optical quality factor</vt:lpstr>
      <vt:lpstr>Material reflow</vt:lpstr>
      <vt:lpstr>Sensors</vt:lpstr>
      <vt:lpstr>PowerPoint Presentation</vt:lpstr>
      <vt:lpstr>Why use a resonator?</vt:lpstr>
      <vt:lpstr>Gravitational waves</vt:lpstr>
      <vt:lpstr>magnetometry</vt:lpstr>
      <vt:lpstr>accelerometry</vt:lpstr>
      <vt:lpstr>PowerPoint Presentation</vt:lpstr>
      <vt:lpstr>Superfluid sensing</vt:lpstr>
      <vt:lpstr>PowerPoint Presentation</vt:lpstr>
      <vt:lpstr>PowerPoint Presentation</vt:lpstr>
      <vt:lpstr>Superfluid wavetank</vt:lpstr>
      <vt:lpstr>PowerPoint Presentation</vt:lpstr>
      <vt:lpstr>PowerPoint Presentation</vt:lpstr>
      <vt:lpstr>Why use cleanroom nanofabrication?</vt:lpstr>
      <vt:lpstr>Why miniaturize?</vt:lpstr>
      <vt:lpstr>Biological/particle sensing using optical resonators</vt:lpstr>
      <vt:lpstr>Biological/particle sensing using WGM resonators</vt:lpstr>
      <vt:lpstr>Small mode volume dielectric cavities</vt:lpstr>
      <vt:lpstr>Choice of optical polarization</vt:lpstr>
      <vt:lpstr>Maximizing modal overlap</vt:lpstr>
      <vt:lpstr>Review articles</vt:lpstr>
      <vt:lpstr>Quantum limits to sensitivity</vt:lpstr>
      <vt:lpstr>Radiation pressure of light</vt:lpstr>
      <vt:lpstr>Radiation pressure</vt:lpstr>
      <vt:lpstr>Radiation pressure</vt:lpstr>
      <vt:lpstr>Radiation pressure</vt:lpstr>
      <vt:lpstr>Radiation pressure</vt:lpstr>
      <vt:lpstr>Radiation pressure</vt:lpstr>
      <vt:lpstr>Experimental detection of radiation pressure</vt:lpstr>
      <vt:lpstr>Experimental detection of radiation pressure</vt:lpstr>
      <vt:lpstr>Experimental detection of radiation pressure</vt:lpstr>
      <vt:lpstr>Standard quantum limit</vt:lpstr>
      <vt:lpstr>Standard quantum limit (SQL)</vt:lpstr>
      <vt:lpstr>Standard quantum limit (SQL)</vt:lpstr>
      <vt:lpstr>PowerPoint Presentation</vt:lpstr>
      <vt:lpstr>Standard quantum limit (SQL)</vt:lpstr>
      <vt:lpstr>Observation of back-action noise</vt:lpstr>
      <vt:lpstr>Photonic chip demo</vt:lpstr>
      <vt:lpstr>PowerPoint Presentation</vt:lpstr>
    </vt:vector>
  </TitlesOfParts>
  <Company>The University of Queensland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Optomechanical sensing</dc:title>
  <dc:creator>Christopher Baker</dc:creator>
  <cp:lastModifiedBy>Christopher Baker</cp:lastModifiedBy>
  <cp:revision>1</cp:revision>
  <dcterms:created xsi:type="dcterms:W3CDTF">2024-05-05T23:06:39Z</dcterms:created>
  <dcterms:modified xsi:type="dcterms:W3CDTF">2024-07-30T06:34:20Z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f488380-630a-4f55-a077-a19445e3f360_Enabled">
    <vt:lpwstr>true</vt:lpwstr>
  </property>
  <property fmtid="{D5CDD505-2E9C-101B-9397-08002B2CF9AE}" pid="3" name="MSIP_Label_0f488380-630a-4f55-a077-a19445e3f360_SetDate">
    <vt:lpwstr>2024-05-05T23:06:49Z</vt:lpwstr>
  </property>
  <property fmtid="{D5CDD505-2E9C-101B-9397-08002B2CF9AE}" pid="4" name="MSIP_Label_0f488380-630a-4f55-a077-a19445e3f360_Method">
    <vt:lpwstr>Standard</vt:lpwstr>
  </property>
  <property fmtid="{D5CDD505-2E9C-101B-9397-08002B2CF9AE}" pid="5" name="MSIP_Label_0f488380-630a-4f55-a077-a19445e3f360_Name">
    <vt:lpwstr>OFFICIAL - INTERNAL</vt:lpwstr>
  </property>
  <property fmtid="{D5CDD505-2E9C-101B-9397-08002B2CF9AE}" pid="6" name="MSIP_Label_0f488380-630a-4f55-a077-a19445e3f360_SiteId">
    <vt:lpwstr>b6e377cf-9db3-46cb-91a2-fad9605bb15c</vt:lpwstr>
  </property>
  <property fmtid="{D5CDD505-2E9C-101B-9397-08002B2CF9AE}" pid="7" name="MSIP_Label_0f488380-630a-4f55-a077-a19445e3f360_ActionId">
    <vt:lpwstr>1e11a108-95a0-45cd-bb08-464ec02e7b5a</vt:lpwstr>
  </property>
  <property fmtid="{D5CDD505-2E9C-101B-9397-08002B2CF9AE}" pid="8" name="MSIP_Label_0f488380-630a-4f55-a077-a19445e3f360_ContentBits">
    <vt:lpwstr>0</vt:lpwstr>
  </property>
</Properties>
</file>